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76d1cea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76d1cea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7aaa798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7aaa798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7aaa798a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7aaa798a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7aaa798a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7aaa798a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7aaa798a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7aaa798a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7aaa798a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7aaa798a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7aaa798a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7aaa798a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7aaa798a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7aaa798a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7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452B"/>
                </a:solidFill>
              </a:rPr>
              <a:t>Transit Phone </a:t>
            </a:r>
            <a:r>
              <a:rPr b="1" lang="en">
                <a:solidFill>
                  <a:srgbClr val="19452B"/>
                </a:solidFill>
              </a:rPr>
              <a:t>Application</a:t>
            </a:r>
            <a:endParaRPr b="1">
              <a:solidFill>
                <a:srgbClr val="19452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452B"/>
                </a:solidFill>
              </a:rPr>
              <a:t>Sprint Retrospectives</a:t>
            </a:r>
            <a:endParaRPr b="1">
              <a:solidFill>
                <a:srgbClr val="19452B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44450"/>
            <a:ext cx="8520600" cy="15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19452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19452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F8A800"/>
                </a:solidFill>
              </a:rPr>
              <a:t>Product Improvement Case Study</a:t>
            </a:r>
            <a:endParaRPr b="1" sz="2650">
              <a:solidFill>
                <a:srgbClr val="F8A8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457200" y="4356050"/>
            <a:ext cx="23751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452B"/>
                </a:solidFill>
              </a:rPr>
              <a:t>Praneeth Koduru</a:t>
            </a:r>
            <a:endParaRPr sz="1800">
              <a:solidFill>
                <a:srgbClr val="19452B"/>
              </a:solidFill>
            </a:endParaRPr>
          </a:p>
        </p:txBody>
      </p:sp>
      <p:pic>
        <p:nvPicPr>
          <p:cNvPr id="57" name="Google Shape;57;p13" title="Transit Ap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275" y="1084650"/>
            <a:ext cx="5359452" cy="327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452B"/>
                </a:solidFill>
              </a:rPr>
              <a:t>Sprint 1 – Retro</a:t>
            </a:r>
            <a:endParaRPr b="1" sz="4000">
              <a:solidFill>
                <a:srgbClr val="19452B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80750" y="1017775"/>
            <a:ext cx="81825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What went well</a:t>
            </a:r>
            <a:r>
              <a:rPr b="1" lang="en" sz="1800">
                <a:solidFill>
                  <a:srgbClr val="19452B"/>
                </a:solidFill>
              </a:rPr>
              <a:t>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Successfully integrated accurate GPS tracking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Backend and frontend teams coordinated effectively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All sprint goals completed on time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What can be improved: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QA involvement came in too late in the sprint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Map rendering performance could be better tested on low-end devices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Action Items:</a:t>
            </a:r>
            <a:endParaRPr b="1"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Involve QA from day 1 of the sprint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Add device-level performance checks in QA checklist</a:t>
            </a:r>
            <a:endParaRPr sz="18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452B"/>
                </a:solidFill>
              </a:rPr>
              <a:t>Sprint 2 – Retro</a:t>
            </a:r>
            <a:endParaRPr b="1" sz="4000">
              <a:solidFill>
                <a:srgbClr val="19452B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80750" y="1017775"/>
            <a:ext cx="81825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What went well: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ETA accuracy significantly improved with new algorithm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UI updates for ETA display well-received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End-to-end QA testing was thorough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What can be improved: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Initial analysis of ETA logic took longer than expected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Need better documentation on ETA calculation rules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Action Items:</a:t>
            </a:r>
            <a:endParaRPr b="1"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Start discovery tasks earlier (even pre-sprint)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Create shared doc for ETA logic and assumptions</a:t>
            </a:r>
            <a:endParaRPr sz="18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452B"/>
                </a:solidFill>
              </a:rPr>
              <a:t>Sprint 3 – Retro</a:t>
            </a:r>
            <a:endParaRPr b="1" sz="4000">
              <a:solidFill>
                <a:srgbClr val="19452B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80750" y="1017775"/>
            <a:ext cx="81825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What went well: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UI audit helped standardize design patterns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Navigation flow was simplified effectively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Design-to-dev handoff was smooth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What can be improved: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Too many UI stories bundled together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Some components lacked responsive testing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Action Items:</a:t>
            </a:r>
            <a:endParaRPr b="1"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Break down large UI changes into smaller deliverables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Add responsive behavior tests to checklist</a:t>
            </a:r>
            <a:endParaRPr sz="18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452B"/>
                </a:solidFill>
              </a:rPr>
              <a:t>Sprint 4 – Retro</a:t>
            </a:r>
            <a:endParaRPr b="1" sz="4000">
              <a:solidFill>
                <a:srgbClr val="19452B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480750" y="1017775"/>
            <a:ext cx="81825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What went well: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Zoom functionality improved significantly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Device testing surfaced critical interaction issues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Cross-browser testing started proactively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What can be improved: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Requirements for zoom behavior were unclear initially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Late UI feedback added pressure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Action Items:</a:t>
            </a:r>
            <a:endParaRPr b="1"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Define zoom interaction flows before dev starts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Lock feedback deadline earlier in sprint</a:t>
            </a:r>
            <a:endParaRPr sz="18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452B"/>
                </a:solidFill>
              </a:rPr>
              <a:t>Sprint 5 – Retro</a:t>
            </a:r>
            <a:endParaRPr b="1" sz="4000">
              <a:solidFill>
                <a:srgbClr val="19452B"/>
              </a:solidFill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480750" y="1017775"/>
            <a:ext cx="81825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What went well: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Nearby stop discovery worked across GPS scenarios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Stop-to-route linkages were accurate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UI map/list toggles were intuitive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What can be improved: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API responses varied across test data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Need more test coverage on different transit zones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Action Items:</a:t>
            </a:r>
            <a:endParaRPr b="1"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Add mock data for edge-case testing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Work with transit data team for input validation</a:t>
            </a:r>
            <a:endParaRPr sz="18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452B"/>
                </a:solidFill>
              </a:rPr>
              <a:t>Sprint 6 – Retro</a:t>
            </a:r>
            <a:endParaRPr b="1" sz="4000">
              <a:solidFill>
                <a:srgbClr val="19452B"/>
              </a:solidFill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480750" y="1017775"/>
            <a:ext cx="81825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What went well: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Route info + direction data was well integrated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Student verification flow is functional and simple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All planned tasks completed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What can be improved: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Verification prompt logic had backend sync issues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Too many last-minute front-end fixes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Action Items:</a:t>
            </a:r>
            <a:endParaRPr b="1"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Improve API documentation for auth flows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Schedule frontend-API sync meeting mid-sprint</a:t>
            </a:r>
            <a:endParaRPr sz="18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452B"/>
                </a:solidFill>
              </a:rPr>
              <a:t>Sprint 7 – Retro</a:t>
            </a:r>
            <a:endParaRPr b="1" sz="4000">
              <a:solidFill>
                <a:srgbClr val="19452B"/>
              </a:solidFill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480750" y="1017775"/>
            <a:ext cx="81825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What went well: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Dynamic wait time refresh worked well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Feature comparison screen was clear and useful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QA testing was finished on time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What can be improved: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Wait time logic had discrepancies in edge cases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Not enough design review before dev started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Action Items:</a:t>
            </a:r>
            <a:endParaRPr b="1"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Improve logic fallback when data is missing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Ensure design sign-off before development begins</a:t>
            </a:r>
            <a:endParaRPr sz="18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452B"/>
                </a:solidFill>
              </a:rPr>
              <a:t>Sprint 8 – Retro</a:t>
            </a:r>
            <a:endParaRPr b="1" sz="4000">
              <a:solidFill>
                <a:srgbClr val="19452B"/>
              </a:solidFill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480750" y="1017775"/>
            <a:ext cx="81825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What went well: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Good planning and breakdown of UI vs backend tasks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Copy updates were clear and localized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Test coverage was comprehensive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What can be improved: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Too many unfinished stories rolled over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Weekend schedule integration lacked mock support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Action Items:</a:t>
            </a:r>
            <a:endParaRPr b="1"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Split large epics across sprints earlier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Introduce API mocking to decouple front-end testing</a:t>
            </a:r>
            <a:endParaRPr sz="18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