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85b80f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85b80f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6d1cea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6d1cea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485b80f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485b80f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85b80f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85b80f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85b80f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485b80f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85b80f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485b80f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85b80f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85b80f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85b80f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85b80f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85b80f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85b80f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Transit Phone </a:t>
            </a:r>
            <a:r>
              <a:rPr b="1" lang="en">
                <a:solidFill>
                  <a:srgbClr val="19452B"/>
                </a:solidFill>
              </a:rPr>
              <a:t>Application</a:t>
            </a:r>
            <a:endParaRPr b="1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Sprint Reviews</a:t>
            </a:r>
            <a:endParaRPr b="1">
              <a:solidFill>
                <a:srgbClr val="19452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4450"/>
            <a:ext cx="8520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F8A800"/>
                </a:solidFill>
              </a:rPr>
              <a:t>Product Improvement Case Study</a:t>
            </a:r>
            <a:endParaRPr b="1" sz="2650">
              <a:solidFill>
                <a:srgbClr val="F8A8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57200" y="4356050"/>
            <a:ext cx="2375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Praneeth Koduru</a:t>
            </a:r>
            <a:endParaRPr sz="1800">
              <a:solidFill>
                <a:srgbClr val="19452B"/>
              </a:solidFill>
            </a:endParaRPr>
          </a:p>
        </p:txBody>
      </p:sp>
      <p:pic>
        <p:nvPicPr>
          <p:cNvPr id="57" name="Google Shape;57;p13" title="Transit 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75" y="1084650"/>
            <a:ext cx="5359452" cy="32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8 – Review(cont.)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Finalize Wait Time and Weekend Clarity; Prep for Release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Wait time and schedule tab feature complete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Subscription prompt, feature comparison, and upgrade flows ready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Launch-ready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Want A/B testing feedback for confidence level visuals in future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1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Establish foundational GPS tracking and ETA Logic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SCRUM-1: Project Setup and Environment Config (Story, 5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SCRUM-2: Map Screen Base UI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SCRUM-18: Set up Git branching &amp; CI/CD pipeline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SCRUM-19: Initial Flutter app structure and navigation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SCRUM-20: Base map view and permission handling (Task, 3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Working map screen with live location permissions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Initial app shell, navigation, and repo setup complete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Positive response to early progress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Requested dark mode toggle in future sprints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2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Finalize and Validate ETA prediction system.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SCRUM-3: Live Bus Tracking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SCRUM-21: Backend integration for live vehicle positions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SCRUM-22: Plot live markers on map and refresh (Task, 4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SCRUM-23: Add stop markers and clustering logic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SCRUM-24: Test performance and marker accuracy (Task, 2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Live buses updating on map every 15 seconds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Smooth marker rendering with stop clustering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Marker colors need to indicate bus status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Good clarity on map — keep UI clean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3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Redesign and implement core UI layout improvements.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SCRUM-4: Route Filtering by Number/Name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SCRUM-25: Filter UI dropdown and backend integration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SCRUM-26: Filter state management and reset option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SCRUM-27: Implement map theme switching (day/night)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SCRUM-28: QA and edge case testing for route filters (Task, 2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Route filter live and responsive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Night mode auto-applies after 6 PM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Theme change well received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Suggested icon for theme toggle instead of auto-switch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4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Improve Map Interaction and Zoom Consistency.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SCRUM-10: Consistent Map Zoom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SCRUM-35: Investigate current map behavior &amp; define expected flow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SCRUM-37: Zoom interaction testing across devices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SCRUM-36: Update map zoom logic to preserve viewport (Task, 3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Zoom behavior is now smooth and device-consistent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Preserved map context when switching tabs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Map feels “less jumpy” — positive response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Requested double-tap zoom support for next phase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5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Enable Discovery of nearby stops and route info.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SCRUM-11: Nearby Stop Finder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SCRUM-38: Fetch and filter nearby stops based on GPS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SCRUM-39: Design &amp; integrate nearby stops map/list UI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SCRUM-42: Implement stop-selection event handler (Task, 5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SCRUM-41: Validate nearby stop accuracy and performance (Task, 1 pt</a:t>
            </a:r>
            <a:r>
              <a:rPr lang="en" sz="1800">
                <a:solidFill>
                  <a:srgbClr val="19452B"/>
                </a:solidFill>
              </a:rPr>
              <a:t>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SCRUM-40: Tap-to-view service frequency for each stop (Task, 2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Nearby stops auto-loaded based on location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Tap-to-view route frequency working seamlessly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Loved the intuitive stop UI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Requested indicator for high-frequency routes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6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Complete Route Clarity Feature and Student Validation.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SCRUM-12: Route Clarity by Stop (Story, 10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SCRUM-43: Fetch &amp; display route/direction details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SCRUM-44: Build route info UI component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SCRUM-45: QA &amp; performance testing of route clarity feature (Task, 1 pt)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SCRUM-46: Implement student verification prompt on login (Task, 5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SCRUM-47: Build and connect student verification flow (Task, 3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Route view shows clear stop-to-direction mapping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Student verification flow working in test environment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Verification flow needs cleaner error messages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Route clarity well received by testers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7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Add Premium info clarity and wait time logic.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SCRUM-55: Implement dynamic wait time refresh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SCRUM-54: Analyze current wait time logic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SCRUM-48: Display discount fare eligibility info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SCRUM-49: QA &amp; test student flow across devices (Task, 1 pt)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SCRUM-50: Design feature comparison UI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SCRUM-51: Implement comparison screen in app (Task, 2 pts)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Wait time auto-refresh working across multiple routes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Feature comparison screen integrated into student journey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Comparison screen is useful — add upgrade CTA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Wait time refresh interval should be user-configurable in future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8 – Review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Goal: </a:t>
            </a:r>
            <a:r>
              <a:rPr lang="en" sz="1800">
                <a:solidFill>
                  <a:srgbClr val="19452B"/>
                </a:solidFill>
              </a:rPr>
              <a:t>Finalize Wait Time and Weekend Clarity; Prep for Release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Completed Work: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SCRUM-13: Student Subscription Prompt (Story, 11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SCRUM-15: Accurate Wait Times (Story, 10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SCRUM-14: Premium Features Explained (Story, 8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SCRUM-16: Weekend Timing Clarity (Story, 5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SCRUM-52: Link upgrade CTA to subscription flow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SCRUM-53: Validate copy &amp; feature list accuracy (Task, 1 pt)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SCRUM-56: Display wait time confidence level (Task, 3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SCRUM-57: Gather user feedback on wait time accuracy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SCRUM-59: Design &amp; implement schedule tab UI (Task, 1 pt)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SCRUM-60: Sync schedule tab with real-time updates (Task, 1 pt)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SCRUM-58: Fetch and validate weekend schedules from API (Task, 2 pts)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SCRUM-61: QA weekend timing display (Task, 1 pt)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Demo Highlights: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Working map screen with live location permissions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Initial app shell, navigation, and repo setup complete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Stakeholder Feedback: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Positive response to early progress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Requested dark mode toggle in future sprints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