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677-6397-48C2-96DF-2AC472BB913F}" type="datetimeFigureOut">
              <a:rPr lang="en-US" smtClean="0"/>
              <a:pPr/>
              <a:t>2/12/2016</a:t>
            </a:fld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0926C-998C-4604-A70E-F015526E4BD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677-6397-48C2-96DF-2AC472BB913F}" type="datetimeFigureOut">
              <a:rPr lang="en-US" smtClean="0"/>
              <a:pPr/>
              <a:t>2/12/2016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926C-998C-4604-A70E-F015526E4BD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677-6397-48C2-96DF-2AC472BB913F}" type="datetimeFigureOut">
              <a:rPr lang="en-US" smtClean="0"/>
              <a:pPr/>
              <a:t>2/12/2016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926C-998C-4604-A70E-F015526E4BD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8E45677-6397-48C2-96DF-2AC472BB913F}" type="datetimeFigureOut">
              <a:rPr lang="en-US" smtClean="0"/>
              <a:pPr/>
              <a:t>2/12/2016</a:t>
            </a:fld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470926C-998C-4604-A70E-F015526E4BD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677-6397-48C2-96DF-2AC472BB913F}" type="datetimeFigureOut">
              <a:rPr lang="en-US" smtClean="0"/>
              <a:pPr/>
              <a:t>2/12/2016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926C-998C-4604-A70E-F015526E4BD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677-6397-48C2-96DF-2AC472BB913F}" type="datetimeFigureOut">
              <a:rPr lang="en-US" smtClean="0"/>
              <a:pPr/>
              <a:t>2/12/2016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926C-998C-4604-A70E-F015526E4BD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926C-998C-4604-A70E-F015526E4BD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677-6397-48C2-96DF-2AC472BB913F}" type="datetimeFigureOut">
              <a:rPr lang="en-US" smtClean="0"/>
              <a:pPr/>
              <a:t>2/12/2016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677-6397-48C2-96DF-2AC472BB913F}" type="datetimeFigureOut">
              <a:rPr lang="en-US" smtClean="0"/>
              <a:pPr/>
              <a:t>2/12/2016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926C-998C-4604-A70E-F015526E4BD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677-6397-48C2-96DF-2AC472BB913F}" type="datetimeFigureOut">
              <a:rPr lang="en-US" smtClean="0"/>
              <a:pPr/>
              <a:t>2/12/2016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926C-998C-4604-A70E-F015526E4BD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8E45677-6397-48C2-96DF-2AC472BB913F}" type="datetimeFigureOut">
              <a:rPr lang="en-US" smtClean="0"/>
              <a:pPr/>
              <a:t>2/12/2016</a:t>
            </a:fld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70926C-998C-4604-A70E-F015526E4BD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677-6397-48C2-96DF-2AC472BB913F}" type="datetimeFigureOut">
              <a:rPr lang="en-US" smtClean="0"/>
              <a:pPr/>
              <a:t>2/12/2016</a:t>
            </a:fld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0926C-998C-4604-A70E-F015526E4BD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8E45677-6397-48C2-96DF-2AC472BB913F}" type="datetimeFigureOut">
              <a:rPr lang="en-US" smtClean="0"/>
              <a:pPr/>
              <a:t>2/12/2016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470926C-998C-4604-A70E-F015526E4BD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186766" cy="1566640"/>
          </a:xfrm>
        </p:spPr>
        <p:txBody>
          <a:bodyPr/>
          <a:lstStyle/>
          <a:p>
            <a:r>
              <a:rPr lang="en-GB" dirty="0" smtClean="0">
                <a:latin typeface="Arial Body"/>
              </a:rPr>
              <a:t>CLOUD</a:t>
            </a:r>
            <a:endParaRPr lang="en-GB" dirty="0">
              <a:latin typeface="Arial Body"/>
            </a:endParaRPr>
          </a:p>
        </p:txBody>
      </p:sp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3357562"/>
            <a:ext cx="5438791" cy="32099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500174"/>
            <a:ext cx="8329642" cy="4572032"/>
          </a:xfrm>
        </p:spPr>
        <p:txBody>
          <a:bodyPr anchor="ctr"/>
          <a:lstStyle/>
          <a:p>
            <a:r>
              <a:rPr lang="en-GB" dirty="0" smtClean="0">
                <a:latin typeface="Arial Body"/>
              </a:rPr>
              <a:t> My project is on security protect pin to contacts and other files which we saved in </a:t>
            </a:r>
            <a:r>
              <a:rPr lang="en-GB" dirty="0" smtClean="0">
                <a:latin typeface="Arial Body"/>
              </a:rPr>
              <a:t>Gmail</a:t>
            </a:r>
            <a:endParaRPr lang="en-GB" dirty="0">
              <a:latin typeface="Arial Bod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58204" cy="4929222"/>
          </a:xfrm>
        </p:spPr>
        <p:txBody>
          <a:bodyPr anchor="t"/>
          <a:lstStyle/>
          <a:p>
            <a:r>
              <a:rPr lang="en-GB" dirty="0" smtClean="0">
                <a:latin typeface="Arial Body"/>
              </a:rPr>
              <a:t> First you have to login to your </a:t>
            </a:r>
            <a:r>
              <a:rPr lang="en-GB" dirty="0" err="1" smtClean="0">
                <a:latin typeface="Arial Body"/>
              </a:rPr>
              <a:t>accout</a:t>
            </a:r>
            <a:endParaRPr lang="en-GB" dirty="0">
              <a:latin typeface="Arial Body"/>
            </a:endParaRPr>
          </a:p>
        </p:txBody>
      </p:sp>
      <p:pic>
        <p:nvPicPr>
          <p:cNvPr id="3" name="Picture 2" descr="gma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128809"/>
            <a:ext cx="6929486" cy="41576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401080" cy="2857520"/>
          </a:xfrm>
        </p:spPr>
        <p:txBody>
          <a:bodyPr anchor="t">
            <a:normAutofit/>
          </a:bodyPr>
          <a:lstStyle/>
          <a:p>
            <a:r>
              <a:rPr lang="en-GB" dirty="0" smtClean="0">
                <a:latin typeface="Arial Body"/>
              </a:rPr>
              <a:t> Open contacts then right click on it and click on create pin</a:t>
            </a:r>
            <a:endParaRPr lang="en-GB" dirty="0">
              <a:latin typeface="Arial Body"/>
            </a:endParaRPr>
          </a:p>
        </p:txBody>
      </p:sp>
      <p:pic>
        <p:nvPicPr>
          <p:cNvPr id="3" name="Picture 2" descr="gmai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7" y="2338674"/>
            <a:ext cx="7572428" cy="43050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29642" cy="3919542"/>
          </a:xfrm>
        </p:spPr>
        <p:txBody>
          <a:bodyPr anchor="t">
            <a:normAutofit/>
          </a:bodyPr>
          <a:lstStyle/>
          <a:p>
            <a:r>
              <a:rPr lang="en-GB" dirty="0" smtClean="0">
                <a:latin typeface="Arial Body"/>
              </a:rPr>
              <a:t> To create pin you have to enter your pin and mobile number(for verification) then click on submit button.</a:t>
            </a:r>
            <a:endParaRPr lang="en-GB" dirty="0">
              <a:latin typeface="Arial Body"/>
            </a:endParaRPr>
          </a:p>
        </p:txBody>
      </p:sp>
      <p:pic>
        <p:nvPicPr>
          <p:cNvPr id="3" name="Picture 2" descr="p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2659271"/>
            <a:ext cx="3857652" cy="37410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329642" cy="5929354"/>
          </a:xfrm>
        </p:spPr>
        <p:txBody>
          <a:bodyPr anchor="t">
            <a:normAutofit/>
          </a:bodyPr>
          <a:lstStyle/>
          <a:p>
            <a:r>
              <a:rPr lang="en-GB" dirty="0" smtClean="0"/>
              <a:t> </a:t>
            </a:r>
            <a:r>
              <a:rPr lang="en-GB" dirty="0" smtClean="0">
                <a:latin typeface="Arial Body"/>
              </a:rPr>
              <a:t>Successfully you have created security pin to your contacts.              Now when you click on contacts it will ask u security pin you have enter pin and click on start button</a:t>
            </a:r>
            <a:endParaRPr lang="en-GB" dirty="0"/>
          </a:p>
        </p:txBody>
      </p:sp>
      <p:pic>
        <p:nvPicPr>
          <p:cNvPr id="3" name="Picture 2" descr="pic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3786190"/>
            <a:ext cx="3786214" cy="25717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3357586"/>
          </a:xfrm>
        </p:spPr>
        <p:txBody>
          <a:bodyPr anchor="t"/>
          <a:lstStyle/>
          <a:p>
            <a:r>
              <a:rPr lang="en-GB" dirty="0" smtClean="0"/>
              <a:t> </a:t>
            </a:r>
            <a:r>
              <a:rPr lang="en-GB" dirty="0" smtClean="0">
                <a:latin typeface="Arial Body"/>
              </a:rPr>
              <a:t>Now you can see your contacts</a:t>
            </a:r>
            <a:endParaRPr lang="en-GB" dirty="0"/>
          </a:p>
        </p:txBody>
      </p:sp>
      <p:pic>
        <p:nvPicPr>
          <p:cNvPr id="3" name="Picture 2" descr="pic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571612"/>
            <a:ext cx="7715304" cy="46005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4929222"/>
          </a:xfrm>
        </p:spPr>
        <p:txBody>
          <a:bodyPr anchor="t"/>
          <a:lstStyle/>
          <a:p>
            <a:r>
              <a:rPr lang="en-GB" dirty="0" smtClean="0">
                <a:latin typeface="Arial Body"/>
              </a:rPr>
              <a:t> If you forgot your pin then click on forgot my pin just enter the mobile number and enter the OTP click on submit button now you can change your pin</a:t>
            </a:r>
            <a:endParaRPr lang="en-GB" dirty="0">
              <a:latin typeface="Arial Body"/>
            </a:endParaRPr>
          </a:p>
        </p:txBody>
      </p:sp>
      <p:pic>
        <p:nvPicPr>
          <p:cNvPr id="3" name="Picture 2" descr="pic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929066"/>
            <a:ext cx="3714776" cy="2429630"/>
          </a:xfrm>
          <a:prstGeom prst="rect">
            <a:avLst/>
          </a:prstGeom>
        </p:spPr>
      </p:pic>
      <p:pic>
        <p:nvPicPr>
          <p:cNvPr id="4" name="Picture 3" descr="pic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3929066"/>
            <a:ext cx="3500462" cy="23574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ial Body"/>
              </a:rPr>
              <a:t>THANKING YOU</a:t>
            </a:r>
            <a:endParaRPr lang="en-GB" dirty="0">
              <a:latin typeface="Arial Body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56</TotalTime>
  <Words>134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CLOUD</vt:lpstr>
      <vt:lpstr> My project is on security protect pin to contacts and other files which we saved in Gmail</vt:lpstr>
      <vt:lpstr> First you have to login to your accout</vt:lpstr>
      <vt:lpstr> Open contacts then right click on it and click on create pin</vt:lpstr>
      <vt:lpstr> To create pin you have to enter your pin and mobile number(for verification) then click on submit button.</vt:lpstr>
      <vt:lpstr> Successfully you have created security pin to your contacts.              Now when you click on contacts it will ask u security pin you have enter pin and click on start button</vt:lpstr>
      <vt:lpstr> Now you can see your contacts</vt:lpstr>
      <vt:lpstr> If you forgot your pin then click on forgot my pin just enter the mobile number and enter the OTP click on submit button now you can change your pin</vt:lpstr>
      <vt:lpstr>THANKING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</dc:title>
  <dc:creator>praneeth kumar</dc:creator>
  <cp:lastModifiedBy>praneeth kumar</cp:lastModifiedBy>
  <cp:revision>6</cp:revision>
  <dcterms:created xsi:type="dcterms:W3CDTF">2016-02-12T16:58:02Z</dcterms:created>
  <dcterms:modified xsi:type="dcterms:W3CDTF">2016-02-12T17:57:49Z</dcterms:modified>
</cp:coreProperties>
</file>