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319" r:id="rId14"/>
    <p:sldId id="321" r:id="rId15"/>
    <p:sldId id="322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 Praneeth Madipoju" initials="SPM" lastIdx="1" clrIdx="0">
    <p:extLst>
      <p:ext uri="{19B8F6BF-5375-455C-9EA6-DF929625EA0E}">
        <p15:presenceInfo xmlns:p15="http://schemas.microsoft.com/office/powerpoint/2012/main" userId="e1d16298f3d8f6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 snapToObjects="1">
      <p:cViewPr varScale="1">
        <p:scale>
          <a:sx n="85" d="100"/>
          <a:sy n="85" d="100"/>
        </p:scale>
        <p:origin x="590" y="53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78" y="2259106"/>
            <a:ext cx="6392421" cy="1864658"/>
          </a:xfrm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bank loan analysis 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finance project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61CBD-F776-45DA-A8E3-BD661BE0E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546" y="1082768"/>
            <a:ext cx="4369454" cy="46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2975217" cy="3704266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3818870"/>
              </p:ext>
            </p:extLst>
          </p:nvPr>
        </p:nvGraphicFramePr>
        <p:xfrm>
          <a:off x="5087938" y="2332038"/>
          <a:ext cx="6345236" cy="38792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7408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2227408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1872764148"/>
                    </a:ext>
                  </a:extLst>
                </a:gridCol>
              </a:tblGrid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142786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643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  <a:tr h="8112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95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99503228"/>
              </p:ext>
            </p:extLst>
          </p:nvPr>
        </p:nvGraphicFramePr>
        <p:xfrm>
          <a:off x="914400" y="2316163"/>
          <a:ext cx="10510836" cy="39484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80076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 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18" y="651026"/>
            <a:ext cx="6583680" cy="84947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094" y="1956098"/>
            <a:ext cx="6583680" cy="335100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Overview</a:t>
            </a:r>
          </a:p>
          <a:p>
            <a:r>
              <a:rPr lang="en-US" dirty="0"/>
              <a:t>Objectives: KPI’s</a:t>
            </a:r>
          </a:p>
          <a:p>
            <a:r>
              <a:rPr lang="en-US" dirty="0"/>
              <a:t>Analysis </a:t>
            </a:r>
          </a:p>
          <a:p>
            <a:r>
              <a:rPr lang="en-US" dirty="0"/>
              <a:t>Recommendations and Insights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965" y="1061623"/>
            <a:ext cx="5325035" cy="695459"/>
          </a:xfrm>
        </p:spPr>
        <p:txBody>
          <a:bodyPr/>
          <a:lstStyle/>
          <a:p>
            <a:r>
              <a:rPr lang="en-US" sz="2200" dirty="0"/>
              <a:t>Introduction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D1A348-9F83-434C-B7DD-CA0893E2A6A0}"/>
              </a:ext>
            </a:extLst>
          </p:cNvPr>
          <p:cNvSpPr txBox="1"/>
          <p:nvPr/>
        </p:nvSpPr>
        <p:spPr>
          <a:xfrm>
            <a:off x="1532965" y="1855694"/>
            <a:ext cx="77455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This is Bank loan of Customers project where we were provided with 2 datasets with .csv extension files having 39k rows each and the objective was to analyze the growth that bank got within given years in loans.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used MS-Excel, MySQL for analyzing, cleaning and removing duplicates from dataset and prepared dashboard using MS Excel, Tableau and Power BI tools where we did calculations, merging and prepared interactive dashboards.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1345266"/>
          </a:xfrm>
        </p:spPr>
        <p:txBody>
          <a:bodyPr/>
          <a:lstStyle/>
          <a:p>
            <a:pPr algn="ctr"/>
            <a:r>
              <a:rPr lang="en-US" dirty="0"/>
              <a:t>Data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02542"/>
            <a:ext cx="5259554" cy="3639442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Navigating Q&amp;A </a:t>
            </a:r>
            <a:br>
              <a:rPr lang="en-US" dirty="0"/>
            </a:br>
            <a:r>
              <a:rPr lang="en-US" dirty="0"/>
              <a:t>sessions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r>
              <a:rPr lang="en-US" dirty="0"/>
              <a:t>Stay calm</a:t>
            </a:r>
          </a:p>
          <a:p>
            <a:r>
              <a:rPr lang="en-US" dirty="0"/>
              <a:t>Actively listen</a:t>
            </a:r>
          </a:p>
          <a:p>
            <a:r>
              <a:rPr lang="en-US" dirty="0"/>
              <a:t>Pause and reflect</a:t>
            </a:r>
          </a:p>
          <a:p>
            <a:r>
              <a:rPr lang="en-US" dirty="0"/>
              <a:t>Maintain eye contact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1550" y="2303463"/>
            <a:ext cx="3763963" cy="4143375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endParaRPr lang="en-US" dirty="0"/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{49D60E86-6C9A-4CB0-9C9E-8626779A3FB9}tf78438558_win32</Template>
  <TotalTime>99</TotalTime>
  <Words>499</Words>
  <Application>Microsoft Office PowerPoint</Application>
  <PresentationFormat>Widescreen</PresentationFormat>
  <Paragraphs>123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Custom</vt:lpstr>
      <vt:lpstr>bank loan analysis   finance project </vt:lpstr>
      <vt:lpstr>agenda</vt:lpstr>
      <vt:lpstr>Introduction </vt:lpstr>
      <vt:lpstr>Data overview </vt:lpstr>
      <vt:lpstr>Engaging the audience</vt:lpstr>
      <vt:lpstr>Selecting  visual aids</vt:lpstr>
      <vt:lpstr>Effective delivery techniques</vt:lpstr>
      <vt:lpstr>Navigating Q&amp;A  sessions</vt:lpstr>
      <vt:lpstr>Speaking impact</vt:lpstr>
      <vt:lpstr>Dynamic delivery</vt:lpstr>
      <vt:lpstr>Final tips &amp; takeaways</vt:lpstr>
      <vt:lpstr>Speaking engagement metrics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loan analysis   finance project </dc:title>
  <dc:subject/>
  <dc:creator>Sai Praneeth Madipoju</dc:creator>
  <cp:lastModifiedBy>Sai Praneeth Madipoju</cp:lastModifiedBy>
  <cp:revision>5</cp:revision>
  <dcterms:created xsi:type="dcterms:W3CDTF">2024-08-22T05:45:48Z</dcterms:created>
  <dcterms:modified xsi:type="dcterms:W3CDTF">2024-08-22T07:24:50Z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