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6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3:08:5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10789,'0'0'832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3:1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8244,'0'0'9092,"0"18"-8708,6-18-160,-1 0-224,1 0-1985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CE5BBC-6D60-FB55-3C8C-FE9554ED2A53}"/>
                  </a:ext>
                </a:extLst>
              </p14:cNvPr>
              <p14:cNvContentPartPr/>
              <p14:nvPr/>
            </p14:nvContentPartPr>
            <p14:xfrm>
              <a:off x="5994426" y="249111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CE5BBC-6D60-FB55-3C8C-FE9554ED2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5426" y="24824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Weekday Vs Weekend (order_purchase_timestamp) Payment Statistics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Total orders : Weekday Vs Weekend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</a:t>
            </a:r>
            <a:r>
              <a:rPr lang="en-IN" sz="2000" b="1" dirty="0" err="1">
                <a:latin typeface="+mj-lt"/>
              </a:rPr>
              <a:t>payment_value</a:t>
            </a:r>
            <a:r>
              <a:rPr lang="en-IN" sz="2000" b="1" dirty="0">
                <a:latin typeface="+mj-lt"/>
              </a:rPr>
              <a:t> : Weekday Vs Weekend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Total Number of Orders with review score 5 and payment type as credit card.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Relationship between shipping days Vs review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+mj-lt"/>
              </a:rPr>
              <a:t>shipping days = </a:t>
            </a:r>
            <a:r>
              <a:rPr lang="en-IN" sz="2000" b="1" dirty="0" err="1">
                <a:latin typeface="+mj-lt"/>
              </a:rPr>
              <a:t>order_delivered_customer_date</a:t>
            </a:r>
            <a:r>
              <a:rPr lang="en-IN" sz="2000" b="1" dirty="0">
                <a:latin typeface="+mj-lt"/>
              </a:rPr>
              <a:t> - </a:t>
            </a:r>
            <a:r>
              <a:rPr lang="en-IN" sz="2000" b="1" dirty="0" err="1">
                <a:latin typeface="+mj-lt"/>
              </a:rPr>
              <a:t>order_purchase_timestamp</a:t>
            </a:r>
            <a:endParaRPr lang="en-IN" sz="2000" b="1" dirty="0">
              <a:latin typeface="+mj-lt"/>
            </a:endParaRPr>
          </a:p>
          <a:p>
            <a:pPr marL="342900" indent="-342900">
              <a:buAutoNum type="arabicParenR"/>
            </a:pPr>
            <a:endParaRPr lang="en-IN" sz="2000" b="1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080F2AF-1513-0B0F-EF68-BEB961401200}"/>
                  </a:ext>
                </a:extLst>
              </p14:cNvPr>
              <p14:cNvContentPartPr/>
              <p14:nvPr/>
            </p14:nvContentPartPr>
            <p14:xfrm>
              <a:off x="9987906" y="4056034"/>
              <a:ext cx="6840" cy="7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080F2AF-1513-0B0F-EF68-BEB961401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9266" y="4047394"/>
                <a:ext cx="24480" cy="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0B2A-08D8-7FA9-5A00-45646505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Outline the Problem Statement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Begin by clearly defining the problem your project aims to solve or the questions it seeks to answer.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Describe Your Approach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the methodologies and techniques you used for data collection, cleaning, analysis, and interpretation.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any tools or algorithms you utilized.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Present Your Findings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the insights and discoveries from your analysis.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visualizations like charts, graphs, and dashboards to make your findings more accessible and understandable.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Discuss Implications and Recommendations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Interpret the results of your analysis and discuss their implications for the organization. Offer actionable recommendations based on your findings.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236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1189</cp:lastModifiedBy>
  <cp:revision>115</cp:revision>
  <dcterms:created xsi:type="dcterms:W3CDTF">2022-01-08T11:53:28Z</dcterms:created>
  <dcterms:modified xsi:type="dcterms:W3CDTF">2024-09-05T09:36:55Z</dcterms:modified>
</cp:coreProperties>
</file>