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MandavaPraneethTableauProject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8D3CE3F-DBC8-40D9-A912-C33264D3575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Mandava Praneeth Tableau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FB10033-4068-42DA-B9A8-01E813D3969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3/26/2025 4:16:55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B87825D6-448E-4B38-AC7D-10E54CFE97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8719"/>
            <a:ext cx="12192000" cy="498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2025-03-26T16:16:55Z</dcterms:created>
  <dcterms:modified xsi:type="dcterms:W3CDTF">2025-03-26T16:16:55Z</dcterms:modified>
</cp:coreProperties>
</file>