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32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69569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Generative AI Config Generator Project Internship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46270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Overview of experience in Internship.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132784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140404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114925"/>
            <a:ext cx="372927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kern="0" spc="-38" dirty="0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MAREDDY D V S PRANEETH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0720" y="905113"/>
            <a:ext cx="612326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Learning &amp; Development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55352" y="1902644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r>
              <a:rPr lang="en-US" sz="220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200" dirty="0"/>
          </a:p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6344413" y="351448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65325" y="19416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RAG &amp; LLMs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65325" y="2230160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Studied RAG &amp; LLMs (Llama, Mistral).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269234" y="331999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 flipH="1">
            <a:off x="6400976" y="341145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962894" y="33879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UI Development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957483" y="36345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React-based front-end with Chakra UI.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291999" y="479441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4135" y="4872818"/>
            <a:ext cx="337899" cy="45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65325" y="46968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Agentic AI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85339" y="49745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</a:t>
            </a:r>
            <a:r>
              <a:rPr lang="en-US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AutoGen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framework to enable local LLMs to collaborate.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F038ACF8-B29D-5533-70D5-39CB752F9741}"/>
              </a:ext>
            </a:extLst>
          </p:cNvPr>
          <p:cNvSpPr/>
          <p:nvPr/>
        </p:nvSpPr>
        <p:spPr>
          <a:xfrm>
            <a:off x="6300665" y="625201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  <p:txBody>
          <a:bodyPr/>
          <a:lstStyle/>
          <a:p>
            <a:r>
              <a:rPr lang="en-US" sz="240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4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D64C6-4702-80B1-9689-138E3EC71E02}"/>
              </a:ext>
            </a:extLst>
          </p:cNvPr>
          <p:cNvSpPr txBox="1"/>
          <p:nvPr/>
        </p:nvSpPr>
        <p:spPr>
          <a:xfrm>
            <a:off x="6957483" y="6271188"/>
            <a:ext cx="7323042" cy="43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/>
              <a:t>Latex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00556A-535F-0229-5E34-3E2C63347257}"/>
              </a:ext>
            </a:extLst>
          </p:cNvPr>
          <p:cNvSpPr txBox="1"/>
          <p:nvPr/>
        </p:nvSpPr>
        <p:spPr>
          <a:xfrm>
            <a:off x="6957483" y="6657788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Learned latex for writing research papers and  made summaries of related research works to write related work section for </a:t>
            </a:r>
            <a:r>
              <a:rPr lang="en-US" dirty="0" err="1"/>
              <a:t>ieee</a:t>
            </a:r>
            <a:r>
              <a:rPr lang="en-US" dirty="0"/>
              <a:t> conference paper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Hands-on Projects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NE Templates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Understood template structures.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Combined templates for master templates.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Analyzed common parameters and section counts.</a:t>
            </a:r>
          </a:p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Analysed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 different sentence transformers in RAG for optimized results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CIQ Analysis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Explored row-wise vs. column-wise formats.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Compared parameter variations.</a:t>
            </a:r>
            <a:endParaRPr lang="en-US" sz="18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7C8690A6-ABDB-6E7D-1608-A19F21A0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72" y="-540033"/>
            <a:ext cx="14630400" cy="2986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866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6176" y="3644027"/>
            <a:ext cx="5622012" cy="702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Future Work &amp; Goals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6" y="4705112"/>
            <a:ext cx="1194673" cy="14335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89227" y="4943951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Master CIQ Generation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89227" y="5438656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Merge CIQs for optimized master CIQ.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76" y="6138624"/>
            <a:ext cx="1194673" cy="14335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89227" y="6377464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Reverse Engineering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89227" y="6872168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CIQs from NE templates.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Source Sans Pro</vt:lpstr>
      <vt:lpstr>Source Sans Pro Bold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Praneeth Mareddy</cp:lastModifiedBy>
  <cp:revision>2</cp:revision>
  <dcterms:created xsi:type="dcterms:W3CDTF">2025-03-22T17:42:41Z</dcterms:created>
  <dcterms:modified xsi:type="dcterms:W3CDTF">2025-03-23T16:17:16Z</dcterms:modified>
</cp:coreProperties>
</file>