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Roboto Medium"/>
      <p:regular r:id="rId12"/>
    </p:embeddedFont>
    <p:embeddedFont>
      <p:font typeface="Roboto Medium"/>
      <p:regular r:id="rId13"/>
    </p:embeddedFont>
    <p:embeddedFont>
      <p:font typeface="Roboto Medium"/>
      <p:regular r:id="rId14"/>
    </p:embeddedFont>
    <p:embeddedFont>
      <p:font typeface="Roboto Medium"/>
      <p:regular r:id="rId15"/>
    </p:embeddedFon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GENAI_CONFIGGENERATOR Chatbot Progress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Innovative chatbot solution for template suggestions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952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AI-driven recommendations based on user queries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437822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0040" y="5413296"/>
            <a:ext cx="396787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MAREDDY D V S PRANEETH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03033"/>
            <a:ext cx="74036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Internship Journey: Week 1-2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451973"/>
            <a:ext cx="30480" cy="4374475"/>
          </a:xfrm>
          <a:prstGeom prst="roundRect">
            <a:avLst>
              <a:gd name="adj" fmla="val 312558"/>
            </a:avLst>
          </a:prstGeom>
          <a:solidFill>
            <a:srgbClr val="313E80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294703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313E80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27071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7272" y="2792135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6787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AI Foundations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3169206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Studied RAG, Llama, Mistral models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48079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313E80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42408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37272" y="4325898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212550"/>
            <a:ext cx="29732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Prototype Development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702969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Created ReactJS chatbot UI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01456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313E80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57746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37272" y="5859661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Dark/Light Mode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236732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Implemented theme switching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Initial Implementation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LLM Integration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response generation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Accuracy Challenges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Relevance issues identified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RAG Transition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26375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Shift to knowledge-based approach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69446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Current Optimization Focus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Knowledge Retrieval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Testing vector databases: FAISS, ChromaDB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Template Matching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Evaluating embedding models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27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Future Roadmap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45180"/>
            <a:ext cx="3260646" cy="807958"/>
          </a:xfrm>
          <a:prstGeom prst="roundRect">
            <a:avLst>
              <a:gd name="adj" fmla="val 1179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522345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4281249" y="3571994"/>
            <a:ext cx="35098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Unstructured Data Handling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4167783" y="4137898"/>
            <a:ext cx="9555480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sp>
        <p:nvSpPr>
          <p:cNvPr id="7" name="Shape 5"/>
          <p:cNvSpPr/>
          <p:nvPr/>
        </p:nvSpPr>
        <p:spPr>
          <a:xfrm>
            <a:off x="793790" y="4266486"/>
            <a:ext cx="6521410" cy="1162288"/>
          </a:xfrm>
          <a:prstGeom prst="roundRect">
            <a:avLst>
              <a:gd name="adj" fmla="val 819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28224" y="4620816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42014" y="4493300"/>
            <a:ext cx="606778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Learning Different  RAG to handle unstructured diverse Data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3790" y="56839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2025-01-29T15:43:41Z</dcterms:created>
  <dcterms:modified xsi:type="dcterms:W3CDTF">2025-01-29T15:43:41Z</dcterms:modified>
</cp:coreProperties>
</file>