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3600"/>
            </a:pPr>
            <a:r>
              <a:t>GENAI_CONFIGGENERATOR</a:t>
            </a:r>
          </a:p>
          <a:p>
            <a:r>
              <a:t>Integrating UI with LLM and RAG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/>
            </a:pPr>
            <a:r>
              <a:t>Author: Your Name</a:t>
            </a:r>
          </a:p>
          <a:p>
            <a:pPr algn="l">
              <a:defRPr sz="2000"/>
            </a:pPr>
            <a:r>
              <a:t>Date: January 28,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1. Introduction to the Project</a:t>
            </a:r>
          </a:p>
          <a:p>
            <a:pPr>
              <a:defRPr sz="2000"/>
            </a:pPr>
            <a:r>
              <a:t>2. Frontend Overview (Chatbot UI Integration)</a:t>
            </a:r>
          </a:p>
          <a:p>
            <a:pPr>
              <a:defRPr sz="2000"/>
            </a:pPr>
            <a:r>
              <a:t>3. What is RAG? How it Relates to the Use Case</a:t>
            </a:r>
          </a:p>
          <a:p>
            <a:pPr>
              <a:defRPr sz="2000"/>
            </a:pPr>
            <a:r>
              <a:t>4. Research Objectives and Plan</a:t>
            </a:r>
          </a:p>
          <a:p>
            <a:pPr>
              <a:defRPr sz="2000"/>
            </a:pPr>
            <a:r>
              <a:t>5. Experimentation Details (Embedding &amp; Similarity Search Techniques)</a:t>
            </a:r>
          </a:p>
          <a:p>
            <a:pPr>
              <a:defRPr sz="2000"/>
            </a:pPr>
            <a:r>
              <a:t>6. Key Findings (Future Results)</a:t>
            </a:r>
          </a:p>
          <a:p>
            <a:pPr>
              <a:defRPr sz="2000"/>
            </a:pPr>
            <a:r>
              <a:t>7. Next Steps and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