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7F"/>
    <a:srgbClr val="F92407"/>
    <a:srgbClr val="000000"/>
    <a:srgbClr val="D138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127" autoAdjust="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3B5C-9A5D-63B8-E94B-92F531233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EA191-8D4A-9E0C-6398-0CDA3F667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4" indent="0" algn="ctr">
              <a:buNone/>
              <a:defRPr sz="2000"/>
            </a:lvl2pPr>
            <a:lvl3pPr marL="914429" indent="0" algn="ctr">
              <a:buNone/>
              <a:defRPr sz="1800"/>
            </a:lvl3pPr>
            <a:lvl4pPr marL="1371643" indent="0" algn="ctr">
              <a:buNone/>
              <a:defRPr sz="1600"/>
            </a:lvl4pPr>
            <a:lvl5pPr marL="1828858" indent="0" algn="ctr">
              <a:buNone/>
              <a:defRPr sz="1600"/>
            </a:lvl5pPr>
            <a:lvl6pPr marL="2286072" indent="0" algn="ctr">
              <a:buNone/>
              <a:defRPr sz="1600"/>
            </a:lvl6pPr>
            <a:lvl7pPr marL="2743286" indent="0" algn="ctr">
              <a:buNone/>
              <a:defRPr sz="1600"/>
            </a:lvl7pPr>
            <a:lvl8pPr marL="3200501" indent="0" algn="ctr">
              <a:buNone/>
              <a:defRPr sz="1600"/>
            </a:lvl8pPr>
            <a:lvl9pPr marL="365771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C9C11-CE1E-794F-8787-21F15701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F44B-D1FE-48D9-A5C6-85632D7321C5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2A415-4314-7881-6D63-A4265096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514D3-EC49-75A3-9621-1DCC301B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72E5-A428-4B56-B81B-9CD5B608A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12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5D4C-D2A8-71BD-D001-F0AA02406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14402-A326-59E5-3E05-FC2CC1242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950D8-4A1A-C887-BEAD-C0C275D7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F44B-D1FE-48D9-A5C6-85632D7321C5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0BFCE-BE26-785E-96B2-5578C654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694A2-48BB-7E8E-6391-B7578A16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72E5-A428-4B56-B81B-9CD5B608A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0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9B66A-B721-6C98-2A99-8F81BDF40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37425-6F17-3961-81E8-4FD7D596A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1DDAE-6AB0-4BBE-3C1A-7816C03A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F44B-D1FE-48D9-A5C6-85632D7321C5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41B99-916E-F8EE-309C-AA1CDE86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7F9FB-BEB0-10B8-1C50-1F10828B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72E5-A428-4B56-B81B-9CD5B608A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6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25B1-A35A-F805-9B7F-AB61902B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967DE-244F-9100-00B8-1C6BD6189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A6093-F77F-F0B9-B4D4-3C608AAA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F44B-D1FE-48D9-A5C6-85632D7321C5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4DE32-10CD-B265-495E-5DC1C8CC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9830A-22DB-694F-F695-BCBD49AC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72E5-A428-4B56-B81B-9CD5B608A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32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74F5-6228-246F-9454-5496FB36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2A19-9AC0-DF32-9112-4F7C639E5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6354-3352-79F0-E397-C266CD3B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F44B-D1FE-48D9-A5C6-85632D7321C5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97E1B-4F70-28F2-1C0E-9D47F0CE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943F5-CF94-2C88-A788-6A6B82BE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72E5-A428-4B56-B81B-9CD5B608A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89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835C-463E-C610-5783-96182D3C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B719A-1BAB-B5D2-D670-184578D60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6DB06-1869-0A42-9584-FFD8236D4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1D14C-DE21-89B1-B817-7AC33E086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F44B-D1FE-48D9-A5C6-85632D7321C5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BCD02-95EE-9C23-BE10-AF0F1103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61629-8F84-8D69-FC13-30704520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72E5-A428-4B56-B81B-9CD5B608A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31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EA96-F04C-BD56-F683-0DF278ABA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8CA1A-AB6E-8FBB-6C5F-299FFD164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4" indent="0">
              <a:buNone/>
              <a:defRPr sz="2000" b="1"/>
            </a:lvl2pPr>
            <a:lvl3pPr marL="914429" indent="0">
              <a:buNone/>
              <a:defRPr sz="1800" b="1"/>
            </a:lvl3pPr>
            <a:lvl4pPr marL="1371643" indent="0">
              <a:buNone/>
              <a:defRPr sz="1600" b="1"/>
            </a:lvl4pPr>
            <a:lvl5pPr marL="1828858" indent="0">
              <a:buNone/>
              <a:defRPr sz="1600" b="1"/>
            </a:lvl5pPr>
            <a:lvl6pPr marL="2286072" indent="0">
              <a:buNone/>
              <a:defRPr sz="1600" b="1"/>
            </a:lvl6pPr>
            <a:lvl7pPr marL="2743286" indent="0">
              <a:buNone/>
              <a:defRPr sz="1600" b="1"/>
            </a:lvl7pPr>
            <a:lvl8pPr marL="3200501" indent="0">
              <a:buNone/>
              <a:defRPr sz="1600" b="1"/>
            </a:lvl8pPr>
            <a:lvl9pPr marL="365771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9D39D-9A2A-9E5B-5BA4-B4070222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B783CF-7A90-205B-0E3C-8DE591E0B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4" indent="0">
              <a:buNone/>
              <a:defRPr sz="2000" b="1"/>
            </a:lvl2pPr>
            <a:lvl3pPr marL="914429" indent="0">
              <a:buNone/>
              <a:defRPr sz="1800" b="1"/>
            </a:lvl3pPr>
            <a:lvl4pPr marL="1371643" indent="0">
              <a:buNone/>
              <a:defRPr sz="1600" b="1"/>
            </a:lvl4pPr>
            <a:lvl5pPr marL="1828858" indent="0">
              <a:buNone/>
              <a:defRPr sz="1600" b="1"/>
            </a:lvl5pPr>
            <a:lvl6pPr marL="2286072" indent="0">
              <a:buNone/>
              <a:defRPr sz="1600" b="1"/>
            </a:lvl6pPr>
            <a:lvl7pPr marL="2743286" indent="0">
              <a:buNone/>
              <a:defRPr sz="1600" b="1"/>
            </a:lvl7pPr>
            <a:lvl8pPr marL="3200501" indent="0">
              <a:buNone/>
              <a:defRPr sz="1600" b="1"/>
            </a:lvl8pPr>
            <a:lvl9pPr marL="365771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5D63B-71E7-2B5A-E490-8A4B16594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089A0-96BD-F814-3FD8-87F169BD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F44B-D1FE-48D9-A5C6-85632D7321C5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80F6C-3EB2-DE75-5434-8EC85FE4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559200-BD8F-CCC0-3C2B-F6FBA5C9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72E5-A428-4B56-B81B-9CD5B608A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66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FF36-662E-F10E-6D2C-1ED8F705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8DBB0-838B-336F-1030-66133C37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F44B-D1FE-48D9-A5C6-85632D7321C5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0C5F2-F3E5-4830-1AF1-AE27D20E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1E7D3-D887-C0AD-98F7-B4F20552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72E5-A428-4B56-B81B-9CD5B608A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78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D6FAF-A318-4398-43EF-32F8FAC2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F44B-D1FE-48D9-A5C6-85632D7321C5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A668D-4564-9E40-0552-64CA7311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B7085-07C2-94B3-8C0E-40F132FD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72E5-A428-4B56-B81B-9CD5B608A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56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C9F35-E97F-BFF7-450C-EF9595919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9CBA2-1925-C582-C678-912FEC10B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FB129-852F-7C44-0465-D44CF0D82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4" indent="0">
              <a:buNone/>
              <a:defRPr sz="1400"/>
            </a:lvl2pPr>
            <a:lvl3pPr marL="914429" indent="0">
              <a:buNone/>
              <a:defRPr sz="1200"/>
            </a:lvl3pPr>
            <a:lvl4pPr marL="1371643" indent="0">
              <a:buNone/>
              <a:defRPr sz="1000"/>
            </a:lvl4pPr>
            <a:lvl5pPr marL="1828858" indent="0">
              <a:buNone/>
              <a:defRPr sz="1000"/>
            </a:lvl5pPr>
            <a:lvl6pPr marL="2286072" indent="0">
              <a:buNone/>
              <a:defRPr sz="1000"/>
            </a:lvl6pPr>
            <a:lvl7pPr marL="2743286" indent="0">
              <a:buNone/>
              <a:defRPr sz="1000"/>
            </a:lvl7pPr>
            <a:lvl8pPr marL="3200501" indent="0">
              <a:buNone/>
              <a:defRPr sz="1000"/>
            </a:lvl8pPr>
            <a:lvl9pPr marL="365771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BBA23-0D49-AE48-A00E-FC14F556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F44B-D1FE-48D9-A5C6-85632D7321C5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08250-5F13-676C-3BAB-361CA302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2FDBB-80F3-4C07-49B3-B50AA7A1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72E5-A428-4B56-B81B-9CD5B608A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19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FB69-C334-1989-BE4D-76F464DE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9609BC-94C9-4FC8-FE86-A53F7918B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4" indent="0">
              <a:buNone/>
              <a:defRPr sz="2800"/>
            </a:lvl2pPr>
            <a:lvl3pPr marL="914429" indent="0">
              <a:buNone/>
              <a:defRPr sz="2400"/>
            </a:lvl3pPr>
            <a:lvl4pPr marL="1371643" indent="0">
              <a:buNone/>
              <a:defRPr sz="2000"/>
            </a:lvl4pPr>
            <a:lvl5pPr marL="1828858" indent="0">
              <a:buNone/>
              <a:defRPr sz="2000"/>
            </a:lvl5pPr>
            <a:lvl6pPr marL="2286072" indent="0">
              <a:buNone/>
              <a:defRPr sz="2000"/>
            </a:lvl6pPr>
            <a:lvl7pPr marL="2743286" indent="0">
              <a:buNone/>
              <a:defRPr sz="2000"/>
            </a:lvl7pPr>
            <a:lvl8pPr marL="3200501" indent="0">
              <a:buNone/>
              <a:defRPr sz="2000"/>
            </a:lvl8pPr>
            <a:lvl9pPr marL="3657715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A6B21-BD7C-7FE9-A8DB-6876DBD1E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4" indent="0">
              <a:buNone/>
              <a:defRPr sz="1400"/>
            </a:lvl2pPr>
            <a:lvl3pPr marL="914429" indent="0">
              <a:buNone/>
              <a:defRPr sz="1200"/>
            </a:lvl3pPr>
            <a:lvl4pPr marL="1371643" indent="0">
              <a:buNone/>
              <a:defRPr sz="1000"/>
            </a:lvl4pPr>
            <a:lvl5pPr marL="1828858" indent="0">
              <a:buNone/>
              <a:defRPr sz="1000"/>
            </a:lvl5pPr>
            <a:lvl6pPr marL="2286072" indent="0">
              <a:buNone/>
              <a:defRPr sz="1000"/>
            </a:lvl6pPr>
            <a:lvl7pPr marL="2743286" indent="0">
              <a:buNone/>
              <a:defRPr sz="1000"/>
            </a:lvl7pPr>
            <a:lvl8pPr marL="3200501" indent="0">
              <a:buNone/>
              <a:defRPr sz="1000"/>
            </a:lvl8pPr>
            <a:lvl9pPr marL="365771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F18B5-CD30-7A93-C6F5-76E9DA75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F44B-D1FE-48D9-A5C6-85632D7321C5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6FD0D-BCB7-E211-5B33-F07B77F96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D8F97-C266-BBFD-6457-3F306CEB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472E5-A428-4B56-B81B-9CD5B608A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52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C9ACF8-657C-D702-B537-36592DE2F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07E4D-A4F3-9087-5CB6-A455BEFC1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C09A4-1E27-09E4-913B-7F050D000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FF44B-D1FE-48D9-A5C6-85632D7321C5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9E99F-8B99-6566-BDD5-EC831EB34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26598-2A21-A57A-D538-546B566DC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472E5-A428-4B56-B81B-9CD5B608A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09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2" indent="-228607" algn="l" defTabSz="9144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6" indent="-228607" algn="l" defTabSz="9144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0" indent="-228607" algn="l" defTabSz="9144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65" indent="-228607" algn="l" defTabSz="9144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79" indent="-228607" algn="l" defTabSz="9144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94" indent="-228607" algn="l" defTabSz="9144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08" indent="-228607" algn="l" defTabSz="9144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23" indent="-228607" algn="l" defTabSz="91442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4" algn="l" defTabSz="9144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9" algn="l" defTabSz="9144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3" algn="l" defTabSz="9144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58" algn="l" defTabSz="9144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72" algn="l" defTabSz="9144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86" algn="l" defTabSz="9144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01" algn="l" defTabSz="9144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15" algn="l" defTabSz="91442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43C8756-301D-F27C-7EF1-2DF5E73BAF09}"/>
              </a:ext>
            </a:extLst>
          </p:cNvPr>
          <p:cNvSpPr/>
          <p:nvPr/>
        </p:nvSpPr>
        <p:spPr>
          <a:xfrm>
            <a:off x="327259" y="375385"/>
            <a:ext cx="10250905" cy="5486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6466E8-6DEA-3508-D465-5D6F44245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147183"/>
              </p:ext>
            </p:extLst>
          </p:nvPr>
        </p:nvGraphicFramePr>
        <p:xfrm>
          <a:off x="5170966" y="1722079"/>
          <a:ext cx="4600354" cy="2652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193">
                  <a:extLst>
                    <a:ext uri="{9D8B030D-6E8A-4147-A177-3AD203B41FA5}">
                      <a16:colId xmlns:a16="http://schemas.microsoft.com/office/drawing/2014/main" val="3895638283"/>
                    </a:ext>
                  </a:extLst>
                </a:gridCol>
                <a:gridCol w="734253">
                  <a:extLst>
                    <a:ext uri="{9D8B030D-6E8A-4147-A177-3AD203B41FA5}">
                      <a16:colId xmlns:a16="http://schemas.microsoft.com/office/drawing/2014/main" val="1742211666"/>
                    </a:ext>
                  </a:extLst>
                </a:gridCol>
                <a:gridCol w="607657">
                  <a:extLst>
                    <a:ext uri="{9D8B030D-6E8A-4147-A177-3AD203B41FA5}">
                      <a16:colId xmlns:a16="http://schemas.microsoft.com/office/drawing/2014/main" val="3845730314"/>
                    </a:ext>
                  </a:extLst>
                </a:gridCol>
                <a:gridCol w="739755">
                  <a:extLst>
                    <a:ext uri="{9D8B030D-6E8A-4147-A177-3AD203B41FA5}">
                      <a16:colId xmlns:a16="http://schemas.microsoft.com/office/drawing/2014/main" val="3767739646"/>
                    </a:ext>
                  </a:extLst>
                </a:gridCol>
                <a:gridCol w="634075">
                  <a:extLst>
                    <a:ext uri="{9D8B030D-6E8A-4147-A177-3AD203B41FA5}">
                      <a16:colId xmlns:a16="http://schemas.microsoft.com/office/drawing/2014/main" val="2535865476"/>
                    </a:ext>
                  </a:extLst>
                </a:gridCol>
                <a:gridCol w="570228">
                  <a:extLst>
                    <a:ext uri="{9D8B030D-6E8A-4147-A177-3AD203B41FA5}">
                      <a16:colId xmlns:a16="http://schemas.microsoft.com/office/drawing/2014/main" val="660250331"/>
                    </a:ext>
                  </a:extLst>
                </a:gridCol>
                <a:gridCol w="657193">
                  <a:extLst>
                    <a:ext uri="{9D8B030D-6E8A-4147-A177-3AD203B41FA5}">
                      <a16:colId xmlns:a16="http://schemas.microsoft.com/office/drawing/2014/main" val="2693461325"/>
                    </a:ext>
                  </a:extLst>
                </a:gridCol>
              </a:tblGrid>
              <a:tr h="371206">
                <a:tc>
                  <a:txBody>
                    <a:bodyPr/>
                    <a:lstStyle/>
                    <a:p>
                      <a:pPr algn="l"/>
                      <a:r>
                        <a:rPr lang="en-IN" sz="900" b="1">
                          <a:solidFill>
                            <a:srgbClr val="F5F5F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Timestamp</a:t>
                      </a:r>
                    </a:p>
                  </a:txBody>
                  <a:tcPr marR="87097" marT="43548" marB="435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900" b="1">
                          <a:solidFill>
                            <a:srgbClr val="F5F5F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 Name</a:t>
                      </a: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900" b="1">
                          <a:solidFill>
                            <a:srgbClr val="F5F5F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NF Type</a:t>
                      </a: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900" b="1">
                          <a:solidFill>
                            <a:srgbClr val="F5F5F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 Usage</a:t>
                      </a: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900" b="1">
                          <a:solidFill>
                            <a:srgbClr val="F5F5F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(GB)</a:t>
                      </a: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900" b="1">
                          <a:solidFill>
                            <a:srgbClr val="F5F5F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Latency (ms)</a:t>
                      </a: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900" b="1">
                          <a:solidFill>
                            <a:srgbClr val="F5F5F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Traffic Load</a:t>
                      </a:r>
                    </a:p>
                  </a:txBody>
                  <a:tcPr marL="87097" marR="87097" marT="43548" marB="43548" anchor="ctr"/>
                </a:tc>
                <a:extLst>
                  <a:ext uri="{0D108BD9-81ED-4DB2-BD59-A6C34878D82A}">
                    <a16:rowId xmlns:a16="http://schemas.microsoft.com/office/drawing/2014/main" val="750044979"/>
                  </a:ext>
                </a:extLst>
              </a:tr>
              <a:tr h="285138">
                <a:tc>
                  <a:txBody>
                    <a:bodyPr/>
                    <a:lstStyle/>
                    <a:p>
                      <a:r>
                        <a:rPr lang="en-IN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08:00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87097" marT="43548" marB="43548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amf-pod-1</a:t>
                      </a: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AMF</a:t>
                      </a: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30%</a:t>
                      </a: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r>
                        <a:rPr lang="en-IN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97" marR="87097" marT="43548" marB="43548" anchor="ctr"/>
                </a:tc>
                <a:extLst>
                  <a:ext uri="{0D108BD9-81ED-4DB2-BD59-A6C34878D82A}">
                    <a16:rowId xmlns:a16="http://schemas.microsoft.com/office/drawing/2014/main" val="3919799814"/>
                  </a:ext>
                </a:extLst>
              </a:tr>
              <a:tr h="285138">
                <a:tc>
                  <a:txBody>
                    <a:bodyPr/>
                    <a:lstStyle/>
                    <a:p>
                      <a:endParaRPr lang="en-IN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87097" marT="43548" marB="43548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smf-pod-1</a:t>
                      </a: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SMF</a:t>
                      </a: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25%</a:t>
                      </a: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endParaRPr lang="en-IN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97" marR="87097" marT="43548" marB="43548" anchor="ctr"/>
                </a:tc>
                <a:extLst>
                  <a:ext uri="{0D108BD9-81ED-4DB2-BD59-A6C34878D82A}">
                    <a16:rowId xmlns:a16="http://schemas.microsoft.com/office/drawing/2014/main" val="3068066155"/>
                  </a:ext>
                </a:extLst>
              </a:tr>
              <a:tr h="285138">
                <a:tc>
                  <a:txBody>
                    <a:bodyPr/>
                    <a:lstStyle/>
                    <a:p>
                      <a:r>
                        <a:rPr lang="en-IN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09:00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87097" marT="43548" marB="43548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amf-pod-1</a:t>
                      </a: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AMF</a:t>
                      </a: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45%</a:t>
                      </a: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r>
                        <a:rPr lang="en-IN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97" marR="87097" marT="43548" marB="43548" anchor="ctr"/>
                </a:tc>
                <a:extLst>
                  <a:ext uri="{0D108BD9-81ED-4DB2-BD59-A6C34878D82A}">
                    <a16:rowId xmlns:a16="http://schemas.microsoft.com/office/drawing/2014/main" val="703277855"/>
                  </a:ext>
                </a:extLst>
              </a:tr>
              <a:tr h="285138">
                <a:tc>
                  <a:txBody>
                    <a:bodyPr/>
                    <a:lstStyle/>
                    <a:p>
                      <a:endParaRPr lang="en-IN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87097" marT="43548" marB="43548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upf-pod-1</a:t>
                      </a: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UPF</a:t>
                      </a: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endParaRPr lang="en-IN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97" marR="87097" marT="43548" marB="43548" anchor="ctr"/>
                </a:tc>
                <a:extLst>
                  <a:ext uri="{0D108BD9-81ED-4DB2-BD59-A6C34878D82A}">
                    <a16:rowId xmlns:a16="http://schemas.microsoft.com/office/drawing/2014/main" val="3186600511"/>
                  </a:ext>
                </a:extLst>
              </a:tr>
              <a:tr h="285138">
                <a:tc>
                  <a:txBody>
                    <a:bodyPr/>
                    <a:lstStyle/>
                    <a:p>
                      <a:r>
                        <a:rPr lang="en-IN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10:00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87097" marT="43548" marB="43548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upf-pod-1</a:t>
                      </a: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UPF</a:t>
                      </a: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70%</a:t>
                      </a: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r>
                        <a:rPr lang="en-IN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97" marR="87097" marT="43548" marB="43548" anchor="ctr"/>
                </a:tc>
                <a:extLst>
                  <a:ext uri="{0D108BD9-81ED-4DB2-BD59-A6C34878D82A}">
                    <a16:rowId xmlns:a16="http://schemas.microsoft.com/office/drawing/2014/main" val="1400052902"/>
                  </a:ext>
                </a:extLst>
              </a:tr>
              <a:tr h="285138">
                <a:tc>
                  <a:txBody>
                    <a:bodyPr/>
                    <a:lstStyle/>
                    <a:p>
                      <a:endParaRPr lang="en-IN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87097" marT="43548" marB="43548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udm-pod-1</a:t>
                      </a: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UDM</a:t>
                      </a: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40%</a:t>
                      </a: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endParaRPr lang="en-IN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97" marR="87097" marT="43548" marB="43548" anchor="ctr"/>
                </a:tc>
                <a:extLst>
                  <a:ext uri="{0D108BD9-81ED-4DB2-BD59-A6C34878D82A}">
                    <a16:rowId xmlns:a16="http://schemas.microsoft.com/office/drawing/2014/main" val="1671001263"/>
                  </a:ext>
                </a:extLst>
              </a:tr>
              <a:tr h="285138">
                <a:tc>
                  <a:txBody>
                    <a:bodyPr/>
                    <a:lstStyle/>
                    <a:p>
                      <a:r>
                        <a:rPr lang="en-IN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11:00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87097" marT="43548" marB="43548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upf-pod-1</a:t>
                      </a: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UPF</a:t>
                      </a: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r>
                        <a:rPr lang="en-IN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90%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r>
                        <a:rPr lang="en-IN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r>
                        <a:rPr lang="en-IN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r>
                        <a:rPr lang="en-IN" sz="9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Peak</a:t>
                      </a:r>
                      <a:endParaRPr lang="en-IN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97" marR="87097" marT="43548" marB="43548" anchor="ctr"/>
                </a:tc>
                <a:extLst>
                  <a:ext uri="{0D108BD9-81ED-4DB2-BD59-A6C34878D82A}">
                    <a16:rowId xmlns:a16="http://schemas.microsoft.com/office/drawing/2014/main" val="3940631187"/>
                  </a:ext>
                </a:extLst>
              </a:tr>
              <a:tr h="285138">
                <a:tc>
                  <a:txBody>
                    <a:bodyPr/>
                    <a:lstStyle/>
                    <a:p>
                      <a:endParaRPr lang="en-IN" sz="9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87097" marT="43548" marB="43548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nrf-pod-1</a:t>
                      </a: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NRF</a:t>
                      </a: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55%</a:t>
                      </a: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</a:t>
                      </a: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87097" marR="87097" marT="43548" marB="43548" anchor="ctr"/>
                </a:tc>
                <a:tc>
                  <a:txBody>
                    <a:bodyPr/>
                    <a:lstStyle/>
                    <a:p>
                      <a:endParaRPr lang="en-IN" sz="9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097" marR="87097" marT="43548" marB="43548" anchor="ctr"/>
                </a:tc>
                <a:extLst>
                  <a:ext uri="{0D108BD9-81ED-4DB2-BD59-A6C34878D82A}">
                    <a16:rowId xmlns:a16="http://schemas.microsoft.com/office/drawing/2014/main" val="1809160540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F18857-5E88-F27E-9676-7E4DE27F986E}"/>
              </a:ext>
            </a:extLst>
          </p:cNvPr>
          <p:cNvSpPr/>
          <p:nvPr/>
        </p:nvSpPr>
        <p:spPr>
          <a:xfrm>
            <a:off x="839972" y="787181"/>
            <a:ext cx="1190846" cy="11054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24BE4C-08FE-566B-ED33-42478312B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81223" y="856867"/>
            <a:ext cx="244547" cy="2445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93AB2B-E984-744D-7853-007DD9B887AB}"/>
              </a:ext>
            </a:extLst>
          </p:cNvPr>
          <p:cNvSpPr txBox="1"/>
          <p:nvPr/>
        </p:nvSpPr>
        <p:spPr>
          <a:xfrm>
            <a:off x="946297" y="1332642"/>
            <a:ext cx="10845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1" dirty="0"/>
              <a:t>Pod Metrics  </a:t>
            </a:r>
          </a:p>
          <a:p>
            <a:r>
              <a:rPr lang="en-IN" sz="1000" b="1" dirty="0"/>
              <a:t>Node Allocation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341B55-E3D2-5646-224C-01FEB22C94C6}"/>
              </a:ext>
            </a:extLst>
          </p:cNvPr>
          <p:cNvSpPr txBox="1"/>
          <p:nvPr/>
        </p:nvSpPr>
        <p:spPr>
          <a:xfrm>
            <a:off x="877187" y="1114166"/>
            <a:ext cx="104730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5EBF270-C3C5-B7C7-53B5-EC0AC33CFBCA}"/>
              </a:ext>
            </a:extLst>
          </p:cNvPr>
          <p:cNvSpPr/>
          <p:nvPr/>
        </p:nvSpPr>
        <p:spPr>
          <a:xfrm>
            <a:off x="839972" y="2323586"/>
            <a:ext cx="1190846" cy="11054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1E3EAC-25A1-850A-5083-5331FBE2A638}"/>
              </a:ext>
            </a:extLst>
          </p:cNvPr>
          <p:cNvSpPr txBox="1"/>
          <p:nvPr/>
        </p:nvSpPr>
        <p:spPr>
          <a:xfrm>
            <a:off x="946297" y="2843285"/>
            <a:ext cx="10845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1" dirty="0"/>
              <a:t>Timestamps </a:t>
            </a:r>
          </a:p>
          <a:p>
            <a:r>
              <a:rPr lang="en-IN" sz="1000" b="1" dirty="0"/>
              <a:t>NF Events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A3B979-62AD-42DB-4048-E56E8F26573C}"/>
              </a:ext>
            </a:extLst>
          </p:cNvPr>
          <p:cNvSpPr txBox="1"/>
          <p:nvPr/>
        </p:nvSpPr>
        <p:spPr>
          <a:xfrm>
            <a:off x="824024" y="2629590"/>
            <a:ext cx="1190846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5GCore Logs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E9D3471-8668-F3FF-E832-E488C5C74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22" y="2380772"/>
            <a:ext cx="584791" cy="328431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1CA4D58-4338-D3C8-25EB-A2007815CD4B}"/>
              </a:ext>
            </a:extLst>
          </p:cNvPr>
          <p:cNvSpPr/>
          <p:nvPr/>
        </p:nvSpPr>
        <p:spPr>
          <a:xfrm>
            <a:off x="839973" y="3931374"/>
            <a:ext cx="1190845" cy="11054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4AA552-9D43-540E-505C-C4AD01EF3571}"/>
              </a:ext>
            </a:extLst>
          </p:cNvPr>
          <p:cNvSpPr txBox="1"/>
          <p:nvPr/>
        </p:nvSpPr>
        <p:spPr>
          <a:xfrm>
            <a:off x="946297" y="4471104"/>
            <a:ext cx="10845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1" dirty="0"/>
              <a:t>Latency </a:t>
            </a:r>
          </a:p>
          <a:p>
            <a:r>
              <a:rPr lang="en-IN" sz="1000" b="1" dirty="0"/>
              <a:t>Health Checks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A89572-0E13-7B31-85ED-3AE387DF8F76}"/>
              </a:ext>
            </a:extLst>
          </p:cNvPr>
          <p:cNvSpPr txBox="1"/>
          <p:nvPr/>
        </p:nvSpPr>
        <p:spPr>
          <a:xfrm>
            <a:off x="824024" y="4245607"/>
            <a:ext cx="1190844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11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NetworkProbes</a:t>
            </a:r>
            <a:endParaRPr lang="en-IN" sz="11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6BED223-39F2-7ECA-4004-D32D1C038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580" y="4000189"/>
            <a:ext cx="276447" cy="276447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0E00A27-3B3F-E25F-9634-E5C48C3718F6}"/>
              </a:ext>
            </a:extLst>
          </p:cNvPr>
          <p:cNvSpPr/>
          <p:nvPr/>
        </p:nvSpPr>
        <p:spPr>
          <a:xfrm>
            <a:off x="2821170" y="2323586"/>
            <a:ext cx="1559444" cy="11054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 Engine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5FE72C-D544-5AD8-D087-299BD3DE161D}"/>
              </a:ext>
            </a:extLst>
          </p:cNvPr>
          <p:cNvCxnSpPr>
            <a:cxnSpLocks/>
          </p:cNvCxnSpPr>
          <p:nvPr/>
        </p:nvCxnSpPr>
        <p:spPr>
          <a:xfrm>
            <a:off x="2068033" y="1275182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E9945D7-84B6-A8B9-256C-EC01F537347F}"/>
              </a:ext>
            </a:extLst>
          </p:cNvPr>
          <p:cNvCxnSpPr>
            <a:cxnSpLocks/>
          </p:cNvCxnSpPr>
          <p:nvPr/>
        </p:nvCxnSpPr>
        <p:spPr>
          <a:xfrm>
            <a:off x="2046766" y="2891198"/>
            <a:ext cx="664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84EFB4C-267B-951A-2EE5-8C6AF2694719}"/>
              </a:ext>
            </a:extLst>
          </p:cNvPr>
          <p:cNvCxnSpPr>
            <a:cxnSpLocks/>
          </p:cNvCxnSpPr>
          <p:nvPr/>
        </p:nvCxnSpPr>
        <p:spPr>
          <a:xfrm flipV="1">
            <a:off x="2068035" y="3563007"/>
            <a:ext cx="1046419" cy="84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4B0884E-B21E-38F7-A60F-1B7C1B6CEE52}"/>
              </a:ext>
            </a:extLst>
          </p:cNvPr>
          <p:cNvCxnSpPr>
            <a:cxnSpLocks/>
          </p:cNvCxnSpPr>
          <p:nvPr/>
        </p:nvCxnSpPr>
        <p:spPr>
          <a:xfrm flipV="1">
            <a:off x="4540102" y="2876296"/>
            <a:ext cx="395174" cy="1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488EF77-03F4-8A59-370B-FEA265518979}"/>
              </a:ext>
            </a:extLst>
          </p:cNvPr>
          <p:cNvSpPr txBox="1"/>
          <p:nvPr/>
        </p:nvSpPr>
        <p:spPr>
          <a:xfrm>
            <a:off x="1164132" y="551390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Phase1</a:t>
            </a:r>
          </a:p>
        </p:txBody>
      </p:sp>
    </p:spTree>
    <p:extLst>
      <p:ext uri="{BB962C8B-B14F-4D97-AF65-F5344CB8AC3E}">
        <p14:creationId xmlns:p14="http://schemas.microsoft.com/office/powerpoint/2010/main" val="350206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18CE47D2-A3F3-37AE-AEAE-A360C524967B}"/>
              </a:ext>
            </a:extLst>
          </p:cNvPr>
          <p:cNvSpPr/>
          <p:nvPr/>
        </p:nvSpPr>
        <p:spPr>
          <a:xfrm>
            <a:off x="218795" y="327259"/>
            <a:ext cx="5103976" cy="4364485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C17384E-3963-AD37-721E-15A5267DA381}"/>
              </a:ext>
            </a:extLst>
          </p:cNvPr>
          <p:cNvGrpSpPr/>
          <p:nvPr/>
        </p:nvGrpSpPr>
        <p:grpSpPr>
          <a:xfrm>
            <a:off x="2153894" y="1560690"/>
            <a:ext cx="1350335" cy="1026042"/>
            <a:chOff x="4513549" y="2541181"/>
            <a:chExt cx="1350335" cy="102604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F676853-3B67-1288-5E71-3501EF0C0EB5}"/>
                </a:ext>
              </a:extLst>
            </p:cNvPr>
            <p:cNvSpPr/>
            <p:nvPr/>
          </p:nvSpPr>
          <p:spPr>
            <a:xfrm>
              <a:off x="4513549" y="2541181"/>
              <a:ext cx="1350335" cy="1026042"/>
            </a:xfrm>
            <a:prstGeom prst="roundRect">
              <a:avLst/>
            </a:prstGeom>
            <a:grp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6CA5B89-77C0-44EC-4A2D-72E271F120E0}"/>
                </a:ext>
              </a:extLst>
            </p:cNvPr>
            <p:cNvGrpSpPr/>
            <p:nvPr/>
          </p:nvGrpSpPr>
          <p:grpSpPr>
            <a:xfrm>
              <a:off x="4830752" y="2688706"/>
              <a:ext cx="715927" cy="715042"/>
              <a:chOff x="2215116" y="2530549"/>
              <a:chExt cx="2475613" cy="2066261"/>
            </a:xfrm>
            <a:grpFill/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E083E9FE-D732-6E6D-421E-30FF2CAF5CBE}"/>
                  </a:ext>
                </a:extLst>
              </p:cNvPr>
              <p:cNvSpPr/>
              <p:nvPr/>
            </p:nvSpPr>
            <p:spPr>
              <a:xfrm>
                <a:off x="3168502" y="2530549"/>
                <a:ext cx="318977" cy="318977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460157C8-66AE-7983-8F8E-1C97EBA4F370}"/>
                  </a:ext>
                </a:extLst>
              </p:cNvPr>
              <p:cNvSpPr/>
              <p:nvPr/>
            </p:nvSpPr>
            <p:spPr>
              <a:xfrm>
                <a:off x="2746744" y="3429000"/>
                <a:ext cx="318977" cy="318977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Flowchart: Connector 6">
                <a:extLst>
                  <a:ext uri="{FF2B5EF4-FFF2-40B4-BE49-F238E27FC236}">
                    <a16:creationId xmlns:a16="http://schemas.microsoft.com/office/drawing/2014/main" id="{17AB436C-75B8-4776-6EC8-5DC6854BBACD}"/>
                  </a:ext>
                </a:extLst>
              </p:cNvPr>
              <p:cNvSpPr/>
              <p:nvPr/>
            </p:nvSpPr>
            <p:spPr>
              <a:xfrm>
                <a:off x="3728483" y="3428999"/>
                <a:ext cx="318977" cy="318977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74E1105C-D522-2054-3A11-9EB009AFA715}"/>
                  </a:ext>
                </a:extLst>
              </p:cNvPr>
              <p:cNvSpPr/>
              <p:nvPr/>
            </p:nvSpPr>
            <p:spPr>
              <a:xfrm>
                <a:off x="2215116" y="4277833"/>
                <a:ext cx="318977" cy="318977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0B682E59-BC1C-2688-0F11-3D8785CB6311}"/>
                  </a:ext>
                </a:extLst>
              </p:cNvPr>
              <p:cNvSpPr/>
              <p:nvPr/>
            </p:nvSpPr>
            <p:spPr>
              <a:xfrm>
                <a:off x="3065721" y="4277831"/>
                <a:ext cx="318977" cy="318977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Flowchart: Connector 9">
                <a:extLst>
                  <a:ext uri="{FF2B5EF4-FFF2-40B4-BE49-F238E27FC236}">
                    <a16:creationId xmlns:a16="http://schemas.microsoft.com/office/drawing/2014/main" id="{510A8133-F0D0-D08D-95EE-0786E435F2EE}"/>
                  </a:ext>
                </a:extLst>
              </p:cNvPr>
              <p:cNvSpPr/>
              <p:nvPr/>
            </p:nvSpPr>
            <p:spPr>
              <a:xfrm>
                <a:off x="4371752" y="4277830"/>
                <a:ext cx="318977" cy="318977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Flowchart: Connector 10">
                <a:extLst>
                  <a:ext uri="{FF2B5EF4-FFF2-40B4-BE49-F238E27FC236}">
                    <a16:creationId xmlns:a16="http://schemas.microsoft.com/office/drawing/2014/main" id="{6BC34B34-2674-B9D8-EAAA-4EC068DF242D}"/>
                  </a:ext>
                </a:extLst>
              </p:cNvPr>
              <p:cNvSpPr/>
              <p:nvPr/>
            </p:nvSpPr>
            <p:spPr>
              <a:xfrm>
                <a:off x="3496339" y="4277830"/>
                <a:ext cx="318977" cy="318977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77495A9-F9BD-8992-72C3-C93802420D0A}"/>
                  </a:ext>
                </a:extLst>
              </p:cNvPr>
              <p:cNvCxnSpPr>
                <a:cxnSpLocks/>
                <a:stCxn id="4" idx="3"/>
                <a:endCxn id="6" idx="0"/>
              </p:cNvCxnSpPr>
              <p:nvPr/>
            </p:nvCxnSpPr>
            <p:spPr>
              <a:xfrm flipH="1">
                <a:off x="2906233" y="2802813"/>
                <a:ext cx="308982" cy="626187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35A18F1-D65F-77EC-8F02-337E689FBC39}"/>
                  </a:ext>
                </a:extLst>
              </p:cNvPr>
              <p:cNvCxnSpPr>
                <a:cxnSpLocks/>
                <a:stCxn id="4" idx="5"/>
                <a:endCxn id="7" idx="0"/>
              </p:cNvCxnSpPr>
              <p:nvPr/>
            </p:nvCxnSpPr>
            <p:spPr>
              <a:xfrm>
                <a:off x="3440766" y="2802814"/>
                <a:ext cx="447205" cy="626185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16C1D3D2-FB3D-AE32-E137-12E65D5789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7968" y="3699811"/>
                <a:ext cx="447205" cy="626185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5F33111-1393-B581-6F73-D0AF12054BDB}"/>
                  </a:ext>
                </a:extLst>
              </p:cNvPr>
              <p:cNvCxnSpPr>
                <a:cxnSpLocks/>
                <a:stCxn id="6" idx="4"/>
                <a:endCxn id="9" idx="0"/>
              </p:cNvCxnSpPr>
              <p:nvPr/>
            </p:nvCxnSpPr>
            <p:spPr>
              <a:xfrm>
                <a:off x="2906233" y="3747977"/>
                <a:ext cx="318977" cy="529854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CC87618-5578-B08D-823B-9BB4C0EE470D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 flipH="1">
                <a:off x="2441944" y="3701264"/>
                <a:ext cx="351513" cy="62473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35102F5-12DC-3476-BA95-D5644D518373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 flipH="1">
                <a:off x="3655828" y="3707465"/>
                <a:ext cx="177848" cy="570365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75C9D23-1998-9BAE-B203-AF18341A9D95}"/>
              </a:ext>
            </a:extLst>
          </p:cNvPr>
          <p:cNvGrpSpPr/>
          <p:nvPr/>
        </p:nvGrpSpPr>
        <p:grpSpPr>
          <a:xfrm>
            <a:off x="1955903" y="2068230"/>
            <a:ext cx="1350335" cy="1026042"/>
            <a:chOff x="4513549" y="2541181"/>
            <a:chExt cx="1350335" cy="102604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DFF998CE-B2FD-C826-DB3E-9070B5860532}"/>
                </a:ext>
              </a:extLst>
            </p:cNvPr>
            <p:cNvSpPr/>
            <p:nvPr/>
          </p:nvSpPr>
          <p:spPr>
            <a:xfrm>
              <a:off x="4513549" y="2541181"/>
              <a:ext cx="1350335" cy="1026042"/>
            </a:xfrm>
            <a:prstGeom prst="roundRect">
              <a:avLst/>
            </a:prstGeom>
            <a:grp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97C409D-207E-B126-DD51-7C86A72439B3}"/>
                </a:ext>
              </a:extLst>
            </p:cNvPr>
            <p:cNvGrpSpPr/>
            <p:nvPr/>
          </p:nvGrpSpPr>
          <p:grpSpPr>
            <a:xfrm>
              <a:off x="4830752" y="2688706"/>
              <a:ext cx="715927" cy="715042"/>
              <a:chOff x="2215116" y="2530549"/>
              <a:chExt cx="2475613" cy="2066261"/>
            </a:xfrm>
            <a:grpFill/>
          </p:grpSpPr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767789FB-8866-F2F9-FEC7-0E01C41BEFB5}"/>
                  </a:ext>
                </a:extLst>
              </p:cNvPr>
              <p:cNvSpPr/>
              <p:nvPr/>
            </p:nvSpPr>
            <p:spPr>
              <a:xfrm>
                <a:off x="3168502" y="2530549"/>
                <a:ext cx="318977" cy="318977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08303DF2-34A3-72E7-06F2-B6313F8FE675}"/>
                  </a:ext>
                </a:extLst>
              </p:cNvPr>
              <p:cNvSpPr/>
              <p:nvPr/>
            </p:nvSpPr>
            <p:spPr>
              <a:xfrm>
                <a:off x="2746744" y="3429000"/>
                <a:ext cx="318977" cy="318977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9" name="Flowchart: Connector 68">
                <a:extLst>
                  <a:ext uri="{FF2B5EF4-FFF2-40B4-BE49-F238E27FC236}">
                    <a16:creationId xmlns:a16="http://schemas.microsoft.com/office/drawing/2014/main" id="{4EB98525-A28B-ACDE-0B0D-5719D1AB77F4}"/>
                  </a:ext>
                </a:extLst>
              </p:cNvPr>
              <p:cNvSpPr/>
              <p:nvPr/>
            </p:nvSpPr>
            <p:spPr>
              <a:xfrm>
                <a:off x="3728483" y="3428999"/>
                <a:ext cx="318977" cy="318977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0" name="Flowchart: Connector 69">
                <a:extLst>
                  <a:ext uri="{FF2B5EF4-FFF2-40B4-BE49-F238E27FC236}">
                    <a16:creationId xmlns:a16="http://schemas.microsoft.com/office/drawing/2014/main" id="{5D86AF33-8E11-CEFB-888C-64C533929125}"/>
                  </a:ext>
                </a:extLst>
              </p:cNvPr>
              <p:cNvSpPr/>
              <p:nvPr/>
            </p:nvSpPr>
            <p:spPr>
              <a:xfrm>
                <a:off x="2215116" y="4277833"/>
                <a:ext cx="318977" cy="318977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1" name="Flowchart: Connector 70">
                <a:extLst>
                  <a:ext uri="{FF2B5EF4-FFF2-40B4-BE49-F238E27FC236}">
                    <a16:creationId xmlns:a16="http://schemas.microsoft.com/office/drawing/2014/main" id="{9B1BAEC5-48AC-A37C-9704-72C8174BAA46}"/>
                  </a:ext>
                </a:extLst>
              </p:cNvPr>
              <p:cNvSpPr/>
              <p:nvPr/>
            </p:nvSpPr>
            <p:spPr>
              <a:xfrm>
                <a:off x="3065721" y="4277831"/>
                <a:ext cx="318977" cy="318977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2" name="Flowchart: Connector 71">
                <a:extLst>
                  <a:ext uri="{FF2B5EF4-FFF2-40B4-BE49-F238E27FC236}">
                    <a16:creationId xmlns:a16="http://schemas.microsoft.com/office/drawing/2014/main" id="{295F0EEA-E837-67DA-660D-228C70DA4C7E}"/>
                  </a:ext>
                </a:extLst>
              </p:cNvPr>
              <p:cNvSpPr/>
              <p:nvPr/>
            </p:nvSpPr>
            <p:spPr>
              <a:xfrm>
                <a:off x="4371752" y="4277830"/>
                <a:ext cx="318977" cy="318977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8E0DE620-4E3F-9ABA-C2C4-87111769A672}"/>
                  </a:ext>
                </a:extLst>
              </p:cNvPr>
              <p:cNvSpPr/>
              <p:nvPr/>
            </p:nvSpPr>
            <p:spPr>
              <a:xfrm>
                <a:off x="3496339" y="4277830"/>
                <a:ext cx="318977" cy="318977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10EE2842-0050-18B5-3E47-9443C4BF41C5}"/>
                  </a:ext>
                </a:extLst>
              </p:cNvPr>
              <p:cNvCxnSpPr>
                <a:cxnSpLocks/>
                <a:stCxn id="67" idx="3"/>
                <a:endCxn id="68" idx="0"/>
              </p:cNvCxnSpPr>
              <p:nvPr/>
            </p:nvCxnSpPr>
            <p:spPr>
              <a:xfrm flipH="1">
                <a:off x="2906233" y="2802813"/>
                <a:ext cx="308982" cy="626187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2E539EFB-9C0F-C83C-2C7F-43E544EC7073}"/>
                  </a:ext>
                </a:extLst>
              </p:cNvPr>
              <p:cNvCxnSpPr>
                <a:cxnSpLocks/>
                <a:stCxn id="67" idx="5"/>
                <a:endCxn id="69" idx="0"/>
              </p:cNvCxnSpPr>
              <p:nvPr/>
            </p:nvCxnSpPr>
            <p:spPr>
              <a:xfrm>
                <a:off x="3440766" y="2802814"/>
                <a:ext cx="447205" cy="626185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D21A1AB7-7BC0-7E67-E26B-4918C96E1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7968" y="3699811"/>
                <a:ext cx="447205" cy="626185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09475216-6174-0236-7A32-C907FA99BF63}"/>
                  </a:ext>
                </a:extLst>
              </p:cNvPr>
              <p:cNvCxnSpPr>
                <a:cxnSpLocks/>
                <a:stCxn id="68" idx="4"/>
                <a:endCxn id="71" idx="0"/>
              </p:cNvCxnSpPr>
              <p:nvPr/>
            </p:nvCxnSpPr>
            <p:spPr>
              <a:xfrm>
                <a:off x="2906233" y="3747977"/>
                <a:ext cx="318977" cy="529854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EC2006EB-F712-5F3C-6372-CBC4B0E0C83F}"/>
                  </a:ext>
                </a:extLst>
              </p:cNvPr>
              <p:cNvCxnSpPr>
                <a:cxnSpLocks/>
                <a:stCxn id="68" idx="3"/>
              </p:cNvCxnSpPr>
              <p:nvPr/>
            </p:nvCxnSpPr>
            <p:spPr>
              <a:xfrm flipH="1">
                <a:off x="2441944" y="3701264"/>
                <a:ext cx="351513" cy="62473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30168123-BDD7-D43A-B87C-A5451CDF8815}"/>
                  </a:ext>
                </a:extLst>
              </p:cNvPr>
              <p:cNvCxnSpPr>
                <a:cxnSpLocks/>
                <a:endCxn id="73" idx="0"/>
              </p:cNvCxnSpPr>
              <p:nvPr/>
            </p:nvCxnSpPr>
            <p:spPr>
              <a:xfrm flipH="1">
                <a:off x="3655828" y="3707465"/>
                <a:ext cx="177848" cy="570365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1062BB2-A1D9-9017-59E8-91720929B3C8}"/>
              </a:ext>
            </a:extLst>
          </p:cNvPr>
          <p:cNvGrpSpPr/>
          <p:nvPr/>
        </p:nvGrpSpPr>
        <p:grpSpPr>
          <a:xfrm>
            <a:off x="1724943" y="2591404"/>
            <a:ext cx="1350335" cy="1026042"/>
            <a:chOff x="4513549" y="2541181"/>
            <a:chExt cx="1350335" cy="102604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69B6AD65-A331-794A-6ABA-C286E8A52CB8}"/>
                </a:ext>
              </a:extLst>
            </p:cNvPr>
            <p:cNvSpPr/>
            <p:nvPr/>
          </p:nvSpPr>
          <p:spPr>
            <a:xfrm>
              <a:off x="4513549" y="2541181"/>
              <a:ext cx="1350335" cy="1026042"/>
            </a:xfrm>
            <a:prstGeom prst="roundRect">
              <a:avLst/>
            </a:prstGeom>
            <a:grp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6F62AE7-D241-8CD7-34F6-A4D9358667F4}"/>
                </a:ext>
              </a:extLst>
            </p:cNvPr>
            <p:cNvGrpSpPr/>
            <p:nvPr/>
          </p:nvGrpSpPr>
          <p:grpSpPr>
            <a:xfrm>
              <a:off x="4830752" y="2688706"/>
              <a:ext cx="715927" cy="715042"/>
              <a:chOff x="2215116" y="2530549"/>
              <a:chExt cx="2475613" cy="2066261"/>
            </a:xfrm>
            <a:grpFill/>
          </p:grpSpPr>
          <p:sp>
            <p:nvSpPr>
              <p:cNvPr id="83" name="Flowchart: Connector 82">
                <a:extLst>
                  <a:ext uri="{FF2B5EF4-FFF2-40B4-BE49-F238E27FC236}">
                    <a16:creationId xmlns:a16="http://schemas.microsoft.com/office/drawing/2014/main" id="{A8AE12CD-B582-9ED0-EBAE-647BD0391D11}"/>
                  </a:ext>
                </a:extLst>
              </p:cNvPr>
              <p:cNvSpPr/>
              <p:nvPr/>
            </p:nvSpPr>
            <p:spPr>
              <a:xfrm>
                <a:off x="3168502" y="2530549"/>
                <a:ext cx="318977" cy="318977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4" name="Flowchart: Connector 83">
                <a:extLst>
                  <a:ext uri="{FF2B5EF4-FFF2-40B4-BE49-F238E27FC236}">
                    <a16:creationId xmlns:a16="http://schemas.microsoft.com/office/drawing/2014/main" id="{8B092FCC-BE84-838F-59AB-11FD50BEE7FA}"/>
                  </a:ext>
                </a:extLst>
              </p:cNvPr>
              <p:cNvSpPr/>
              <p:nvPr/>
            </p:nvSpPr>
            <p:spPr>
              <a:xfrm>
                <a:off x="2746744" y="3429000"/>
                <a:ext cx="318977" cy="318977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5" name="Flowchart: Connector 84">
                <a:extLst>
                  <a:ext uri="{FF2B5EF4-FFF2-40B4-BE49-F238E27FC236}">
                    <a16:creationId xmlns:a16="http://schemas.microsoft.com/office/drawing/2014/main" id="{9B8D6AAE-6484-99FE-AA64-0266014560FE}"/>
                  </a:ext>
                </a:extLst>
              </p:cNvPr>
              <p:cNvSpPr/>
              <p:nvPr/>
            </p:nvSpPr>
            <p:spPr>
              <a:xfrm>
                <a:off x="3728483" y="3428999"/>
                <a:ext cx="318977" cy="318977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6" name="Flowchart: Connector 85">
                <a:extLst>
                  <a:ext uri="{FF2B5EF4-FFF2-40B4-BE49-F238E27FC236}">
                    <a16:creationId xmlns:a16="http://schemas.microsoft.com/office/drawing/2014/main" id="{7D93338E-CD31-BC57-1D9E-AC2024C2FB14}"/>
                  </a:ext>
                </a:extLst>
              </p:cNvPr>
              <p:cNvSpPr/>
              <p:nvPr/>
            </p:nvSpPr>
            <p:spPr>
              <a:xfrm>
                <a:off x="2215116" y="4277833"/>
                <a:ext cx="318977" cy="318977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7" name="Flowchart: Connector 86">
                <a:extLst>
                  <a:ext uri="{FF2B5EF4-FFF2-40B4-BE49-F238E27FC236}">
                    <a16:creationId xmlns:a16="http://schemas.microsoft.com/office/drawing/2014/main" id="{A02D68EE-535C-DBEB-0A81-5763376DA526}"/>
                  </a:ext>
                </a:extLst>
              </p:cNvPr>
              <p:cNvSpPr/>
              <p:nvPr/>
            </p:nvSpPr>
            <p:spPr>
              <a:xfrm>
                <a:off x="3065721" y="4277831"/>
                <a:ext cx="318977" cy="318977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8" name="Flowchart: Connector 87">
                <a:extLst>
                  <a:ext uri="{FF2B5EF4-FFF2-40B4-BE49-F238E27FC236}">
                    <a16:creationId xmlns:a16="http://schemas.microsoft.com/office/drawing/2014/main" id="{1DC0DFDC-242E-4325-72E7-6ACC3EBF9DA3}"/>
                  </a:ext>
                </a:extLst>
              </p:cNvPr>
              <p:cNvSpPr/>
              <p:nvPr/>
            </p:nvSpPr>
            <p:spPr>
              <a:xfrm>
                <a:off x="4371752" y="4277830"/>
                <a:ext cx="318977" cy="318977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9" name="Flowchart: Connector 88">
                <a:extLst>
                  <a:ext uri="{FF2B5EF4-FFF2-40B4-BE49-F238E27FC236}">
                    <a16:creationId xmlns:a16="http://schemas.microsoft.com/office/drawing/2014/main" id="{089376DE-4643-2D06-1A02-5A1DA7E3B2DD}"/>
                  </a:ext>
                </a:extLst>
              </p:cNvPr>
              <p:cNvSpPr/>
              <p:nvPr/>
            </p:nvSpPr>
            <p:spPr>
              <a:xfrm>
                <a:off x="3496339" y="4277830"/>
                <a:ext cx="318977" cy="318977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49F0BD4F-685D-3950-34D4-B7EBE4B49064}"/>
                  </a:ext>
                </a:extLst>
              </p:cNvPr>
              <p:cNvCxnSpPr>
                <a:cxnSpLocks/>
                <a:stCxn id="83" idx="3"/>
                <a:endCxn id="84" idx="0"/>
              </p:cNvCxnSpPr>
              <p:nvPr/>
            </p:nvCxnSpPr>
            <p:spPr>
              <a:xfrm flipH="1">
                <a:off x="2906233" y="2802813"/>
                <a:ext cx="308982" cy="626187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77384D1A-1F60-6D7B-A453-08660B3E8495}"/>
                  </a:ext>
                </a:extLst>
              </p:cNvPr>
              <p:cNvCxnSpPr>
                <a:cxnSpLocks/>
                <a:stCxn id="83" idx="5"/>
                <a:endCxn id="85" idx="0"/>
              </p:cNvCxnSpPr>
              <p:nvPr/>
            </p:nvCxnSpPr>
            <p:spPr>
              <a:xfrm>
                <a:off x="3440766" y="2802814"/>
                <a:ext cx="447205" cy="626185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07B0BC33-D0D4-6D1A-BC9C-313C06CFAD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7968" y="3699811"/>
                <a:ext cx="447205" cy="626185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3D36E245-792F-8C4C-AC59-7FF7A0FB797B}"/>
                  </a:ext>
                </a:extLst>
              </p:cNvPr>
              <p:cNvCxnSpPr>
                <a:cxnSpLocks/>
                <a:stCxn id="84" idx="4"/>
                <a:endCxn id="87" idx="0"/>
              </p:cNvCxnSpPr>
              <p:nvPr/>
            </p:nvCxnSpPr>
            <p:spPr>
              <a:xfrm>
                <a:off x="2906233" y="3747977"/>
                <a:ext cx="318977" cy="529854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31572629-3BDB-DF3E-43B4-31C4F56E58D3}"/>
                  </a:ext>
                </a:extLst>
              </p:cNvPr>
              <p:cNvCxnSpPr>
                <a:cxnSpLocks/>
                <a:stCxn id="84" idx="3"/>
              </p:cNvCxnSpPr>
              <p:nvPr/>
            </p:nvCxnSpPr>
            <p:spPr>
              <a:xfrm flipH="1">
                <a:off x="2441944" y="3701264"/>
                <a:ext cx="351513" cy="62473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35F76A57-EB5E-09F9-805D-68D6132C7A53}"/>
                  </a:ext>
                </a:extLst>
              </p:cNvPr>
              <p:cNvCxnSpPr>
                <a:cxnSpLocks/>
                <a:endCxn id="89" idx="0"/>
              </p:cNvCxnSpPr>
              <p:nvPr/>
            </p:nvCxnSpPr>
            <p:spPr>
              <a:xfrm flipH="1">
                <a:off x="3655828" y="3707465"/>
                <a:ext cx="177848" cy="570365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4954302-5D91-C620-7404-1CBBBA91C7F2}"/>
              </a:ext>
            </a:extLst>
          </p:cNvPr>
          <p:cNvGrpSpPr/>
          <p:nvPr/>
        </p:nvGrpSpPr>
        <p:grpSpPr>
          <a:xfrm>
            <a:off x="1527943" y="3101089"/>
            <a:ext cx="1350335" cy="1026042"/>
            <a:chOff x="4513549" y="2541181"/>
            <a:chExt cx="1350335" cy="1026042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35B7FD88-DE60-D201-473D-C55C6EBD9BAB}"/>
                </a:ext>
              </a:extLst>
            </p:cNvPr>
            <p:cNvSpPr/>
            <p:nvPr/>
          </p:nvSpPr>
          <p:spPr>
            <a:xfrm>
              <a:off x="4513549" y="2541181"/>
              <a:ext cx="1350335" cy="102604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EC7E38E-F7CE-4CA4-A38A-FD6550BAEC28}"/>
                </a:ext>
              </a:extLst>
            </p:cNvPr>
            <p:cNvGrpSpPr/>
            <p:nvPr/>
          </p:nvGrpSpPr>
          <p:grpSpPr>
            <a:xfrm>
              <a:off x="4830752" y="2688706"/>
              <a:ext cx="715927" cy="715042"/>
              <a:chOff x="2215116" y="2530549"/>
              <a:chExt cx="2475613" cy="2066261"/>
            </a:xfrm>
          </p:grpSpPr>
          <p:sp>
            <p:nvSpPr>
              <p:cNvPr id="99" name="Flowchart: Connector 98">
                <a:extLst>
                  <a:ext uri="{FF2B5EF4-FFF2-40B4-BE49-F238E27FC236}">
                    <a16:creationId xmlns:a16="http://schemas.microsoft.com/office/drawing/2014/main" id="{0E2A9B01-0675-B66E-C178-3EEA9F2643C4}"/>
                  </a:ext>
                </a:extLst>
              </p:cNvPr>
              <p:cNvSpPr/>
              <p:nvPr/>
            </p:nvSpPr>
            <p:spPr>
              <a:xfrm>
                <a:off x="3168502" y="2530549"/>
                <a:ext cx="318977" cy="318977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0" name="Flowchart: Connector 99">
                <a:extLst>
                  <a:ext uri="{FF2B5EF4-FFF2-40B4-BE49-F238E27FC236}">
                    <a16:creationId xmlns:a16="http://schemas.microsoft.com/office/drawing/2014/main" id="{ECFEC366-2238-2865-DE94-CAF828454CAD}"/>
                  </a:ext>
                </a:extLst>
              </p:cNvPr>
              <p:cNvSpPr/>
              <p:nvPr/>
            </p:nvSpPr>
            <p:spPr>
              <a:xfrm>
                <a:off x="2746744" y="3429000"/>
                <a:ext cx="318977" cy="318977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1" name="Flowchart: Connector 100">
                <a:extLst>
                  <a:ext uri="{FF2B5EF4-FFF2-40B4-BE49-F238E27FC236}">
                    <a16:creationId xmlns:a16="http://schemas.microsoft.com/office/drawing/2014/main" id="{82D7076C-2614-38C9-DF43-08842E2C977B}"/>
                  </a:ext>
                </a:extLst>
              </p:cNvPr>
              <p:cNvSpPr/>
              <p:nvPr/>
            </p:nvSpPr>
            <p:spPr>
              <a:xfrm>
                <a:off x="3728483" y="3428999"/>
                <a:ext cx="318977" cy="318977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9A10039-4E9F-2826-0760-FA24D2C9C308}"/>
                  </a:ext>
                </a:extLst>
              </p:cNvPr>
              <p:cNvSpPr/>
              <p:nvPr/>
            </p:nvSpPr>
            <p:spPr>
              <a:xfrm>
                <a:off x="2215116" y="4277833"/>
                <a:ext cx="318977" cy="318977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F77290CB-22B8-56F0-0488-F8C47C8F8794}"/>
                  </a:ext>
                </a:extLst>
              </p:cNvPr>
              <p:cNvSpPr/>
              <p:nvPr/>
            </p:nvSpPr>
            <p:spPr>
              <a:xfrm>
                <a:off x="3065721" y="4277831"/>
                <a:ext cx="318977" cy="318977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4" name="Flowchart: Connector 103">
                <a:extLst>
                  <a:ext uri="{FF2B5EF4-FFF2-40B4-BE49-F238E27FC236}">
                    <a16:creationId xmlns:a16="http://schemas.microsoft.com/office/drawing/2014/main" id="{F66625BE-2286-AD20-0EE7-FC1060B5E21B}"/>
                  </a:ext>
                </a:extLst>
              </p:cNvPr>
              <p:cNvSpPr/>
              <p:nvPr/>
            </p:nvSpPr>
            <p:spPr>
              <a:xfrm>
                <a:off x="4371752" y="4277830"/>
                <a:ext cx="318977" cy="318977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5" name="Flowchart: Connector 104">
                <a:extLst>
                  <a:ext uri="{FF2B5EF4-FFF2-40B4-BE49-F238E27FC236}">
                    <a16:creationId xmlns:a16="http://schemas.microsoft.com/office/drawing/2014/main" id="{A2F7516E-BEC3-9D9B-D1A0-81A06BF2BA54}"/>
                  </a:ext>
                </a:extLst>
              </p:cNvPr>
              <p:cNvSpPr/>
              <p:nvPr/>
            </p:nvSpPr>
            <p:spPr>
              <a:xfrm>
                <a:off x="3496339" y="4277830"/>
                <a:ext cx="318977" cy="318977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7D80A5A1-BA94-3829-0016-964AAB349F02}"/>
                  </a:ext>
                </a:extLst>
              </p:cNvPr>
              <p:cNvCxnSpPr>
                <a:cxnSpLocks/>
                <a:stCxn id="99" idx="3"/>
                <a:endCxn id="100" idx="0"/>
              </p:cNvCxnSpPr>
              <p:nvPr/>
            </p:nvCxnSpPr>
            <p:spPr>
              <a:xfrm flipH="1">
                <a:off x="2906233" y="2802813"/>
                <a:ext cx="308982" cy="6261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36B29573-C77C-950D-5B9E-802DD1954A25}"/>
                  </a:ext>
                </a:extLst>
              </p:cNvPr>
              <p:cNvCxnSpPr>
                <a:cxnSpLocks/>
                <a:stCxn id="99" idx="5"/>
                <a:endCxn id="101" idx="0"/>
              </p:cNvCxnSpPr>
              <p:nvPr/>
            </p:nvCxnSpPr>
            <p:spPr>
              <a:xfrm>
                <a:off x="3440766" y="2802814"/>
                <a:ext cx="447205" cy="6261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6F34F98C-6257-2A3E-0E56-AFC96AF2E5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7968" y="3699811"/>
                <a:ext cx="447205" cy="6261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CB28719E-7B03-884B-DC17-460FCF82EE9F}"/>
                  </a:ext>
                </a:extLst>
              </p:cNvPr>
              <p:cNvCxnSpPr>
                <a:cxnSpLocks/>
                <a:stCxn id="100" idx="4"/>
                <a:endCxn id="103" idx="0"/>
              </p:cNvCxnSpPr>
              <p:nvPr/>
            </p:nvCxnSpPr>
            <p:spPr>
              <a:xfrm>
                <a:off x="2906233" y="3747977"/>
                <a:ext cx="318977" cy="5298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7E81AA17-E3C1-945A-B741-9374E9AC22B4}"/>
                  </a:ext>
                </a:extLst>
              </p:cNvPr>
              <p:cNvCxnSpPr>
                <a:cxnSpLocks/>
                <a:stCxn id="100" idx="3"/>
              </p:cNvCxnSpPr>
              <p:nvPr/>
            </p:nvCxnSpPr>
            <p:spPr>
              <a:xfrm flipH="1">
                <a:off x="2441944" y="3701264"/>
                <a:ext cx="351513" cy="6247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C4D6775C-6598-D89F-05E6-50CCDA5274ED}"/>
                  </a:ext>
                </a:extLst>
              </p:cNvPr>
              <p:cNvCxnSpPr>
                <a:cxnSpLocks/>
                <a:endCxn id="105" idx="0"/>
              </p:cNvCxnSpPr>
              <p:nvPr/>
            </p:nvCxnSpPr>
            <p:spPr>
              <a:xfrm flipH="1">
                <a:off x="3655828" y="3707465"/>
                <a:ext cx="177848" cy="5703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4E184035-4EDC-21DA-2AC9-BEF9003F25ED}"/>
              </a:ext>
            </a:extLst>
          </p:cNvPr>
          <p:cNvSpPr txBox="1"/>
          <p:nvPr/>
        </p:nvSpPr>
        <p:spPr>
          <a:xfrm>
            <a:off x="959793" y="3228193"/>
            <a:ext cx="855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8:00:00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3DF57DA-4349-2F34-4036-CACB0EDF2ABF}"/>
              </a:ext>
            </a:extLst>
          </p:cNvPr>
          <p:cNvSpPr txBox="1"/>
          <p:nvPr/>
        </p:nvSpPr>
        <p:spPr>
          <a:xfrm>
            <a:off x="1077282" y="2691495"/>
            <a:ext cx="855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9:00:00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038EC70-574E-87C3-D5C2-25022B6DA9B6}"/>
              </a:ext>
            </a:extLst>
          </p:cNvPr>
          <p:cNvSpPr txBox="1"/>
          <p:nvPr/>
        </p:nvSpPr>
        <p:spPr>
          <a:xfrm>
            <a:off x="1219598" y="2169156"/>
            <a:ext cx="855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10:00:00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6A2D4A2-C261-BDC6-470F-9F9636F59E8B}"/>
              </a:ext>
            </a:extLst>
          </p:cNvPr>
          <p:cNvSpPr txBox="1"/>
          <p:nvPr/>
        </p:nvSpPr>
        <p:spPr>
          <a:xfrm>
            <a:off x="1443212" y="1626049"/>
            <a:ext cx="855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11:00:00</a:t>
            </a: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69B0EEF5-4550-134D-DB59-FAA6B1FAE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073" y="352036"/>
            <a:ext cx="799683" cy="799683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8C3DA570-8653-BEF4-A833-CAD66B148405}"/>
              </a:ext>
            </a:extLst>
          </p:cNvPr>
          <p:cNvSpPr txBox="1"/>
          <p:nvPr/>
        </p:nvSpPr>
        <p:spPr>
          <a:xfrm>
            <a:off x="1724943" y="525373"/>
            <a:ext cx="2071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31D8177-BA69-3226-9055-8DB37E8657B9}"/>
              </a:ext>
            </a:extLst>
          </p:cNvPr>
          <p:cNvSpPr txBox="1"/>
          <p:nvPr/>
        </p:nvSpPr>
        <p:spPr>
          <a:xfrm>
            <a:off x="160366" y="3489803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 -Peak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89FF0EE-6D94-1975-EFD8-4310842BF93F}"/>
              </a:ext>
            </a:extLst>
          </p:cNvPr>
          <p:cNvSpPr txBox="1"/>
          <p:nvPr/>
        </p:nvSpPr>
        <p:spPr>
          <a:xfrm>
            <a:off x="1050083" y="147216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C9407F6-AFA9-EB27-FD3F-9E8E1DDB4EF0}"/>
              </a:ext>
            </a:extLst>
          </p:cNvPr>
          <p:cNvCxnSpPr/>
          <p:nvPr/>
        </p:nvCxnSpPr>
        <p:spPr>
          <a:xfrm flipV="1">
            <a:off x="712270" y="1818599"/>
            <a:ext cx="507328" cy="167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6" name="Table 145">
            <a:extLst>
              <a:ext uri="{FF2B5EF4-FFF2-40B4-BE49-F238E27FC236}">
                <a16:creationId xmlns:a16="http://schemas.microsoft.com/office/drawing/2014/main" id="{22EF9C73-9692-6180-2E22-B5B57D664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736586"/>
              </p:ext>
            </p:extLst>
          </p:nvPr>
        </p:nvGraphicFramePr>
        <p:xfrm>
          <a:off x="3518949" y="3047388"/>
          <a:ext cx="1550759" cy="1245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87">
                  <a:extLst>
                    <a:ext uri="{9D8B030D-6E8A-4147-A177-3AD203B41FA5}">
                      <a16:colId xmlns:a16="http://schemas.microsoft.com/office/drawing/2014/main" val="2269829421"/>
                    </a:ext>
                  </a:extLst>
                </a:gridCol>
                <a:gridCol w="404261">
                  <a:extLst>
                    <a:ext uri="{9D8B030D-6E8A-4147-A177-3AD203B41FA5}">
                      <a16:colId xmlns:a16="http://schemas.microsoft.com/office/drawing/2014/main" val="3761668648"/>
                    </a:ext>
                  </a:extLst>
                </a:gridCol>
                <a:gridCol w="423911">
                  <a:extLst>
                    <a:ext uri="{9D8B030D-6E8A-4147-A177-3AD203B41FA5}">
                      <a16:colId xmlns:a16="http://schemas.microsoft.com/office/drawing/2014/main" val="1150140793"/>
                    </a:ext>
                  </a:extLst>
                </a:gridCol>
              </a:tblGrid>
              <a:tr h="363139">
                <a:tc>
                  <a:txBody>
                    <a:bodyPr/>
                    <a:lstStyle/>
                    <a:p>
                      <a:r>
                        <a:rPr lang="en-IN" sz="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TimeStamp</a:t>
                      </a:r>
                      <a:endParaRPr lang="en-IN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209915"/>
                  </a:ext>
                </a:extLst>
              </a:tr>
              <a:tr h="220477">
                <a:tc>
                  <a:txBody>
                    <a:bodyPr/>
                    <a:lstStyle/>
                    <a:p>
                      <a:r>
                        <a:rPr lang="en-IN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606664"/>
                  </a:ext>
                </a:extLst>
              </a:tr>
              <a:tr h="220477">
                <a:tc>
                  <a:txBody>
                    <a:bodyPr/>
                    <a:lstStyle/>
                    <a:p>
                      <a:pPr marL="0" marR="0" lvl="0" indent="0" algn="l" defTabSz="9144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33458"/>
                  </a:ext>
                </a:extLst>
              </a:tr>
              <a:tr h="220477">
                <a:tc>
                  <a:txBody>
                    <a:bodyPr/>
                    <a:lstStyle/>
                    <a:p>
                      <a:pPr marL="0" marR="0" lvl="0" indent="0" algn="l" defTabSz="9144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928111"/>
                  </a:ext>
                </a:extLst>
              </a:tr>
              <a:tr h="220477">
                <a:tc>
                  <a:txBody>
                    <a:bodyPr/>
                    <a:lstStyle/>
                    <a:p>
                      <a:pPr marL="0" marR="0" lvl="0" indent="0" algn="l" defTabSz="9144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053834"/>
                  </a:ext>
                </a:extLst>
              </a:tr>
            </a:tbl>
          </a:graphicData>
        </a:graphic>
      </p:graphicFrame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65294009-97EA-75A6-484D-A0D1932AFE97}"/>
              </a:ext>
            </a:extLst>
          </p:cNvPr>
          <p:cNvSpPr/>
          <p:nvPr/>
        </p:nvSpPr>
        <p:spPr>
          <a:xfrm>
            <a:off x="5912951" y="347788"/>
            <a:ext cx="5103976" cy="4364485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53B5F37-069A-2381-CBEB-BAA16F1FC688}"/>
              </a:ext>
            </a:extLst>
          </p:cNvPr>
          <p:cNvGrpSpPr/>
          <p:nvPr/>
        </p:nvGrpSpPr>
        <p:grpSpPr>
          <a:xfrm>
            <a:off x="6292447" y="1606195"/>
            <a:ext cx="1350335" cy="1026042"/>
            <a:chOff x="4501449" y="2592767"/>
            <a:chExt cx="1350335" cy="1026042"/>
          </a:xfrm>
          <a:solidFill>
            <a:schemeClr val="accent6"/>
          </a:solidFill>
        </p:grpSpPr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DDEA64E3-DE95-B801-75E9-BB0673D19C74}"/>
                </a:ext>
              </a:extLst>
            </p:cNvPr>
            <p:cNvSpPr/>
            <p:nvPr/>
          </p:nvSpPr>
          <p:spPr>
            <a:xfrm>
              <a:off x="4501449" y="2592767"/>
              <a:ext cx="1350335" cy="102604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13EE2695-7065-726E-105F-D01C3EC47687}"/>
                </a:ext>
              </a:extLst>
            </p:cNvPr>
            <p:cNvGrpSpPr/>
            <p:nvPr/>
          </p:nvGrpSpPr>
          <p:grpSpPr>
            <a:xfrm>
              <a:off x="4830752" y="2688706"/>
              <a:ext cx="715927" cy="715042"/>
              <a:chOff x="2215116" y="2530549"/>
              <a:chExt cx="2475613" cy="2066261"/>
            </a:xfrm>
            <a:grpFill/>
          </p:grpSpPr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526D9EF6-6DC5-D9E0-D7E1-8223607EFDAE}"/>
                  </a:ext>
                </a:extLst>
              </p:cNvPr>
              <p:cNvSpPr/>
              <p:nvPr/>
            </p:nvSpPr>
            <p:spPr>
              <a:xfrm>
                <a:off x="3168502" y="2530549"/>
                <a:ext cx="318977" cy="318977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3" name="Flowchart: Connector 152">
                <a:extLst>
                  <a:ext uri="{FF2B5EF4-FFF2-40B4-BE49-F238E27FC236}">
                    <a16:creationId xmlns:a16="http://schemas.microsoft.com/office/drawing/2014/main" id="{041D84EB-6E9D-15D3-9CC8-531331AF7D56}"/>
                  </a:ext>
                </a:extLst>
              </p:cNvPr>
              <p:cNvSpPr/>
              <p:nvPr/>
            </p:nvSpPr>
            <p:spPr>
              <a:xfrm>
                <a:off x="2746744" y="3429000"/>
                <a:ext cx="318977" cy="318977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4" name="Flowchart: Connector 153">
                <a:extLst>
                  <a:ext uri="{FF2B5EF4-FFF2-40B4-BE49-F238E27FC236}">
                    <a16:creationId xmlns:a16="http://schemas.microsoft.com/office/drawing/2014/main" id="{0EFECDBD-4647-DF3C-1368-80F0451500A3}"/>
                  </a:ext>
                </a:extLst>
              </p:cNvPr>
              <p:cNvSpPr/>
              <p:nvPr/>
            </p:nvSpPr>
            <p:spPr>
              <a:xfrm>
                <a:off x="3728483" y="3428999"/>
                <a:ext cx="318977" cy="318977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5" name="Flowchart: Connector 154">
                <a:extLst>
                  <a:ext uri="{FF2B5EF4-FFF2-40B4-BE49-F238E27FC236}">
                    <a16:creationId xmlns:a16="http://schemas.microsoft.com/office/drawing/2014/main" id="{384C1D43-0C05-FD40-5652-9B9A6A6DAC11}"/>
                  </a:ext>
                </a:extLst>
              </p:cNvPr>
              <p:cNvSpPr/>
              <p:nvPr/>
            </p:nvSpPr>
            <p:spPr>
              <a:xfrm>
                <a:off x="2215116" y="4277833"/>
                <a:ext cx="318977" cy="318977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6" name="Flowchart: Connector 155">
                <a:extLst>
                  <a:ext uri="{FF2B5EF4-FFF2-40B4-BE49-F238E27FC236}">
                    <a16:creationId xmlns:a16="http://schemas.microsoft.com/office/drawing/2014/main" id="{1F50A1E8-5FF1-DF64-EABE-689E99A37BAF}"/>
                  </a:ext>
                </a:extLst>
              </p:cNvPr>
              <p:cNvSpPr/>
              <p:nvPr/>
            </p:nvSpPr>
            <p:spPr>
              <a:xfrm>
                <a:off x="3065721" y="4277831"/>
                <a:ext cx="318977" cy="318977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5F8C7705-012E-5813-D620-4EF2F878055A}"/>
                  </a:ext>
                </a:extLst>
              </p:cNvPr>
              <p:cNvSpPr/>
              <p:nvPr/>
            </p:nvSpPr>
            <p:spPr>
              <a:xfrm>
                <a:off x="4371752" y="4277830"/>
                <a:ext cx="318977" cy="318977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8" name="Flowchart: Connector 157">
                <a:extLst>
                  <a:ext uri="{FF2B5EF4-FFF2-40B4-BE49-F238E27FC236}">
                    <a16:creationId xmlns:a16="http://schemas.microsoft.com/office/drawing/2014/main" id="{AF1840C7-460C-9D16-76E6-B7F0EDF802BD}"/>
                  </a:ext>
                </a:extLst>
              </p:cNvPr>
              <p:cNvSpPr/>
              <p:nvPr/>
            </p:nvSpPr>
            <p:spPr>
              <a:xfrm>
                <a:off x="3496339" y="4277830"/>
                <a:ext cx="318977" cy="318977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1C592D80-2353-4619-F8E5-16FEAD66575B}"/>
                  </a:ext>
                </a:extLst>
              </p:cNvPr>
              <p:cNvCxnSpPr>
                <a:cxnSpLocks/>
                <a:stCxn id="152" idx="3"/>
                <a:endCxn id="153" idx="0"/>
              </p:cNvCxnSpPr>
              <p:nvPr/>
            </p:nvCxnSpPr>
            <p:spPr>
              <a:xfrm flipH="1">
                <a:off x="2906233" y="2802813"/>
                <a:ext cx="308982" cy="626187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1DA796AF-69ED-DF61-FA31-51B1B9F646EB}"/>
                  </a:ext>
                </a:extLst>
              </p:cNvPr>
              <p:cNvCxnSpPr>
                <a:cxnSpLocks/>
                <a:stCxn id="152" idx="5"/>
                <a:endCxn id="154" idx="0"/>
              </p:cNvCxnSpPr>
              <p:nvPr/>
            </p:nvCxnSpPr>
            <p:spPr>
              <a:xfrm>
                <a:off x="3440766" y="2802814"/>
                <a:ext cx="447205" cy="626185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AAF739DB-81F1-F0EB-D3CC-5DEC07FAA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7968" y="3699811"/>
                <a:ext cx="447205" cy="626185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1D89F1C6-E701-DF36-6317-5AE5D91C860F}"/>
                  </a:ext>
                </a:extLst>
              </p:cNvPr>
              <p:cNvCxnSpPr>
                <a:cxnSpLocks/>
                <a:stCxn id="153" idx="4"/>
                <a:endCxn id="156" idx="0"/>
              </p:cNvCxnSpPr>
              <p:nvPr/>
            </p:nvCxnSpPr>
            <p:spPr>
              <a:xfrm>
                <a:off x="2906233" y="3747977"/>
                <a:ext cx="318977" cy="529854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50FF0DA7-2987-9B6E-E6E7-B810E28BFF7F}"/>
                  </a:ext>
                </a:extLst>
              </p:cNvPr>
              <p:cNvCxnSpPr>
                <a:cxnSpLocks/>
                <a:stCxn id="153" idx="3"/>
              </p:cNvCxnSpPr>
              <p:nvPr/>
            </p:nvCxnSpPr>
            <p:spPr>
              <a:xfrm flipH="1">
                <a:off x="2441944" y="3701264"/>
                <a:ext cx="351513" cy="62473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CBABC9D2-9218-3611-51BA-0260D28124CB}"/>
                  </a:ext>
                </a:extLst>
              </p:cNvPr>
              <p:cNvCxnSpPr>
                <a:cxnSpLocks/>
                <a:endCxn id="158" idx="0"/>
              </p:cNvCxnSpPr>
              <p:nvPr/>
            </p:nvCxnSpPr>
            <p:spPr>
              <a:xfrm flipH="1">
                <a:off x="3655828" y="3707465"/>
                <a:ext cx="177848" cy="570365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BA6053E7-07EF-EE38-385E-819B93E4D62E}"/>
              </a:ext>
            </a:extLst>
          </p:cNvPr>
          <p:cNvGrpSpPr/>
          <p:nvPr/>
        </p:nvGrpSpPr>
        <p:grpSpPr>
          <a:xfrm>
            <a:off x="8022278" y="1605521"/>
            <a:ext cx="1350335" cy="1026042"/>
            <a:chOff x="4495313" y="2592767"/>
            <a:chExt cx="1350335" cy="1026042"/>
          </a:xfrm>
          <a:solidFill>
            <a:srgbClr val="D13823"/>
          </a:solidFill>
        </p:grpSpPr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80DE6C9C-1FE7-86E3-5162-227801D8F673}"/>
                </a:ext>
              </a:extLst>
            </p:cNvPr>
            <p:cNvSpPr/>
            <p:nvPr/>
          </p:nvSpPr>
          <p:spPr>
            <a:xfrm>
              <a:off x="4495313" y="2592767"/>
              <a:ext cx="1350335" cy="1026042"/>
            </a:xfrm>
            <a:prstGeom prst="roundRect">
              <a:avLst/>
            </a:prstGeom>
            <a:solidFill>
              <a:srgbClr val="FF7F7F"/>
            </a:solidFill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9F90C239-707E-4299-F7D1-679C14AE7F7F}"/>
                </a:ext>
              </a:extLst>
            </p:cNvPr>
            <p:cNvGrpSpPr/>
            <p:nvPr/>
          </p:nvGrpSpPr>
          <p:grpSpPr>
            <a:xfrm>
              <a:off x="4830752" y="2688706"/>
              <a:ext cx="715927" cy="715043"/>
              <a:chOff x="2215116" y="2530547"/>
              <a:chExt cx="2475613" cy="2066263"/>
            </a:xfrm>
            <a:grpFill/>
          </p:grpSpPr>
          <p:sp>
            <p:nvSpPr>
              <p:cNvPr id="168" name="Flowchart: Connector 167">
                <a:extLst>
                  <a:ext uri="{FF2B5EF4-FFF2-40B4-BE49-F238E27FC236}">
                    <a16:creationId xmlns:a16="http://schemas.microsoft.com/office/drawing/2014/main" id="{9B6AB927-6160-FE1D-BE55-5C7182D64072}"/>
                  </a:ext>
                </a:extLst>
              </p:cNvPr>
              <p:cNvSpPr/>
              <p:nvPr/>
            </p:nvSpPr>
            <p:spPr>
              <a:xfrm>
                <a:off x="3168501" y="2530547"/>
                <a:ext cx="318979" cy="318977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9" name="Flowchart: Connector 168">
                <a:extLst>
                  <a:ext uri="{FF2B5EF4-FFF2-40B4-BE49-F238E27FC236}">
                    <a16:creationId xmlns:a16="http://schemas.microsoft.com/office/drawing/2014/main" id="{F8EB82CB-D276-E015-284E-0B6040F35067}"/>
                  </a:ext>
                </a:extLst>
              </p:cNvPr>
              <p:cNvSpPr/>
              <p:nvPr/>
            </p:nvSpPr>
            <p:spPr>
              <a:xfrm>
                <a:off x="2746744" y="3429000"/>
                <a:ext cx="318977" cy="318977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0" name="Flowchart: Connector 169">
                <a:extLst>
                  <a:ext uri="{FF2B5EF4-FFF2-40B4-BE49-F238E27FC236}">
                    <a16:creationId xmlns:a16="http://schemas.microsoft.com/office/drawing/2014/main" id="{A4455E41-FE1D-17D9-625E-A8ADD9B07191}"/>
                  </a:ext>
                </a:extLst>
              </p:cNvPr>
              <p:cNvSpPr/>
              <p:nvPr/>
            </p:nvSpPr>
            <p:spPr>
              <a:xfrm>
                <a:off x="3728483" y="3428999"/>
                <a:ext cx="318977" cy="318977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1" name="Flowchart: Connector 170">
                <a:extLst>
                  <a:ext uri="{FF2B5EF4-FFF2-40B4-BE49-F238E27FC236}">
                    <a16:creationId xmlns:a16="http://schemas.microsoft.com/office/drawing/2014/main" id="{07E57CBB-69CC-B010-32FF-386957BE92DF}"/>
                  </a:ext>
                </a:extLst>
              </p:cNvPr>
              <p:cNvSpPr/>
              <p:nvPr/>
            </p:nvSpPr>
            <p:spPr>
              <a:xfrm>
                <a:off x="2215116" y="4277833"/>
                <a:ext cx="318977" cy="318977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2" name="Flowchart: Connector 171">
                <a:extLst>
                  <a:ext uri="{FF2B5EF4-FFF2-40B4-BE49-F238E27FC236}">
                    <a16:creationId xmlns:a16="http://schemas.microsoft.com/office/drawing/2014/main" id="{DEE91AE5-E9D6-80B1-CAD7-61E165998F10}"/>
                  </a:ext>
                </a:extLst>
              </p:cNvPr>
              <p:cNvSpPr/>
              <p:nvPr/>
            </p:nvSpPr>
            <p:spPr>
              <a:xfrm>
                <a:off x="3065721" y="4277831"/>
                <a:ext cx="318977" cy="318977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3" name="Flowchart: Connector 172">
                <a:extLst>
                  <a:ext uri="{FF2B5EF4-FFF2-40B4-BE49-F238E27FC236}">
                    <a16:creationId xmlns:a16="http://schemas.microsoft.com/office/drawing/2014/main" id="{CB136431-2279-2CB7-C9FA-F4BB99B0F869}"/>
                  </a:ext>
                </a:extLst>
              </p:cNvPr>
              <p:cNvSpPr/>
              <p:nvPr/>
            </p:nvSpPr>
            <p:spPr>
              <a:xfrm>
                <a:off x="4371752" y="4277830"/>
                <a:ext cx="318977" cy="318977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4" name="Flowchart: Connector 173">
                <a:extLst>
                  <a:ext uri="{FF2B5EF4-FFF2-40B4-BE49-F238E27FC236}">
                    <a16:creationId xmlns:a16="http://schemas.microsoft.com/office/drawing/2014/main" id="{9FBFEDE1-7D4C-7424-CC66-369ECA52B591}"/>
                  </a:ext>
                </a:extLst>
              </p:cNvPr>
              <p:cNvSpPr/>
              <p:nvPr/>
            </p:nvSpPr>
            <p:spPr>
              <a:xfrm>
                <a:off x="3496339" y="4277830"/>
                <a:ext cx="318977" cy="318977"/>
              </a:xfrm>
              <a:prstGeom prst="flowChartConnector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6EAFCC4A-46C2-1632-7112-204273B3D820}"/>
                  </a:ext>
                </a:extLst>
              </p:cNvPr>
              <p:cNvCxnSpPr>
                <a:cxnSpLocks/>
                <a:stCxn id="168" idx="3"/>
                <a:endCxn id="169" idx="0"/>
              </p:cNvCxnSpPr>
              <p:nvPr/>
            </p:nvCxnSpPr>
            <p:spPr>
              <a:xfrm flipH="1">
                <a:off x="2906233" y="2802813"/>
                <a:ext cx="308982" cy="626187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6ED4C220-5064-EF43-60FE-403B8163E19F}"/>
                  </a:ext>
                </a:extLst>
              </p:cNvPr>
              <p:cNvCxnSpPr>
                <a:cxnSpLocks/>
                <a:stCxn id="168" idx="5"/>
                <a:endCxn id="170" idx="0"/>
              </p:cNvCxnSpPr>
              <p:nvPr/>
            </p:nvCxnSpPr>
            <p:spPr>
              <a:xfrm>
                <a:off x="3440766" y="2802814"/>
                <a:ext cx="447205" cy="626185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04C9B093-01B6-0DC6-0EF7-AA3B65DDB8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7968" y="3699811"/>
                <a:ext cx="447205" cy="626185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FF363646-9DAC-15F8-6326-EDA2FFAE323E}"/>
                  </a:ext>
                </a:extLst>
              </p:cNvPr>
              <p:cNvCxnSpPr>
                <a:cxnSpLocks/>
                <a:stCxn id="169" idx="4"/>
                <a:endCxn id="172" idx="0"/>
              </p:cNvCxnSpPr>
              <p:nvPr/>
            </p:nvCxnSpPr>
            <p:spPr>
              <a:xfrm>
                <a:off x="2906233" y="3747977"/>
                <a:ext cx="318977" cy="529854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760F7AA3-99CD-E391-1B33-EB7584363F7E}"/>
                  </a:ext>
                </a:extLst>
              </p:cNvPr>
              <p:cNvCxnSpPr>
                <a:cxnSpLocks/>
                <a:stCxn id="169" idx="3"/>
              </p:cNvCxnSpPr>
              <p:nvPr/>
            </p:nvCxnSpPr>
            <p:spPr>
              <a:xfrm flipH="1">
                <a:off x="2441944" y="3701264"/>
                <a:ext cx="351513" cy="624732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E2A06B11-7B06-1C8E-07C8-9A48542909E9}"/>
                  </a:ext>
                </a:extLst>
              </p:cNvPr>
              <p:cNvCxnSpPr>
                <a:cxnSpLocks/>
                <a:endCxn id="174" idx="0"/>
              </p:cNvCxnSpPr>
              <p:nvPr/>
            </p:nvCxnSpPr>
            <p:spPr>
              <a:xfrm flipH="1">
                <a:off x="3655828" y="3707465"/>
                <a:ext cx="177848" cy="570365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169D291A-1690-99D0-43CB-D4B06B04B6A7}"/>
              </a:ext>
            </a:extLst>
          </p:cNvPr>
          <p:cNvSpPr txBox="1"/>
          <p:nvPr/>
        </p:nvSpPr>
        <p:spPr>
          <a:xfrm>
            <a:off x="7897031" y="525373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Deployement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5" name="Picture 184">
            <a:extLst>
              <a:ext uri="{FF2B5EF4-FFF2-40B4-BE49-F238E27FC236}">
                <a16:creationId xmlns:a16="http://schemas.microsoft.com/office/drawing/2014/main" id="{C156F2AA-4E65-8F0A-1DC9-EA2751B39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093" y="446188"/>
            <a:ext cx="611378" cy="611378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E85ADFAF-27AB-6C98-F45C-F1777854E5EB}"/>
              </a:ext>
            </a:extLst>
          </p:cNvPr>
          <p:cNvSpPr txBox="1"/>
          <p:nvPr/>
        </p:nvSpPr>
        <p:spPr>
          <a:xfrm>
            <a:off x="8098756" y="2712913"/>
            <a:ext cx="142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Efficiency </a:t>
            </a: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CF6F661-61F6-7B29-7E59-0D557D23619E}"/>
              </a:ext>
            </a:extLst>
          </p:cNvPr>
          <p:cNvSpPr txBox="1"/>
          <p:nvPr/>
        </p:nvSpPr>
        <p:spPr>
          <a:xfrm>
            <a:off x="6371938" y="2712914"/>
            <a:ext cx="1483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Efficiency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E4D5D1E-7310-4C25-5564-35B608DADD11}"/>
              </a:ext>
            </a:extLst>
          </p:cNvPr>
          <p:cNvSpPr txBox="1"/>
          <p:nvPr/>
        </p:nvSpPr>
        <p:spPr>
          <a:xfrm>
            <a:off x="804668" y="431653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Phase2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02018A7-7DF6-39A7-E495-C8867E490FCA}"/>
              </a:ext>
            </a:extLst>
          </p:cNvPr>
          <p:cNvSpPr txBox="1"/>
          <p:nvPr/>
        </p:nvSpPr>
        <p:spPr>
          <a:xfrm>
            <a:off x="6390180" y="429442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Phase3</a:t>
            </a:r>
          </a:p>
        </p:txBody>
      </p:sp>
    </p:spTree>
    <p:extLst>
      <p:ext uri="{BB962C8B-B14F-4D97-AF65-F5344CB8AC3E}">
        <p14:creationId xmlns:p14="http://schemas.microsoft.com/office/powerpoint/2010/main" val="1928127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533</TotalTime>
  <Words>123</Words>
  <Application>Microsoft Office PowerPoint</Application>
  <PresentationFormat>Widescreen</PresentationFormat>
  <Paragraphs>94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Praneeth Mareddy</dc:creator>
  <cp:lastModifiedBy>Praneeth Mareddy</cp:lastModifiedBy>
  <cp:revision>1</cp:revision>
  <dcterms:created xsi:type="dcterms:W3CDTF">2025-04-06T07:45:13Z</dcterms:created>
  <dcterms:modified xsi:type="dcterms:W3CDTF">2025-04-06T16:38:47Z</dcterms:modified>
</cp:coreProperties>
</file>