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57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8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0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6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08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3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90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3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4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5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0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9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2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7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my-burger-4d77a.firebaseapp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8A0E-600E-4628-8016-4850A4F24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Burger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EE537-D105-4699-B49B-7C5432501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Venkata Praneeth </a:t>
            </a:r>
            <a:r>
              <a:rPr lang="en-US" dirty="0" err="1"/>
              <a:t>Mummaneni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7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A0B3-087A-402E-A8AB-2F0B013E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E31B-4841-47DF-829B-3146B036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ReactJS</a:t>
            </a:r>
          </a:p>
          <a:p>
            <a:r>
              <a:rPr lang="en-US" dirty="0"/>
              <a:t>Redux</a:t>
            </a:r>
          </a:p>
          <a:p>
            <a:r>
              <a:rPr lang="en-US" dirty="0"/>
              <a:t>Google Firebase</a:t>
            </a:r>
          </a:p>
        </p:txBody>
      </p:sp>
    </p:spTree>
    <p:extLst>
      <p:ext uri="{BB962C8B-B14F-4D97-AF65-F5344CB8AC3E}">
        <p14:creationId xmlns:p14="http://schemas.microsoft.com/office/powerpoint/2010/main" val="300919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1F9E-0226-40BC-9C3B-1318C14A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F8BF-B5F4-4270-8E2D-908D0471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/>
              <a:t>React-router</a:t>
            </a:r>
          </a:p>
          <a:p>
            <a:r>
              <a:rPr lang="en-US" dirty="0"/>
              <a:t>React-redux</a:t>
            </a:r>
          </a:p>
        </p:txBody>
      </p:sp>
    </p:spTree>
    <p:extLst>
      <p:ext uri="{BB962C8B-B14F-4D97-AF65-F5344CB8AC3E}">
        <p14:creationId xmlns:p14="http://schemas.microsoft.com/office/powerpoint/2010/main" val="342344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0049F8-BE57-46F8-AE40-1350EC11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7" y="914400"/>
            <a:ext cx="9064486" cy="49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8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F84C-F915-4FC2-A376-6B9B7DBD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DFD2-1168-4B53-951D-4D037FA5C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https://react-my-burger-4d77a.firebaseapp.com/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10DC-CAF4-4602-85D1-954AC733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392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A7CC00C-16FF-4309-9AE0-9B78AF10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6318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30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Burger Builder</vt:lpstr>
      <vt:lpstr>Technology Stack</vt:lpstr>
      <vt:lpstr>Packages Used</vt:lpstr>
      <vt:lpstr>PowerPoint Presentation</vt:lpstr>
      <vt:lpstr>Demo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Builder</dc:title>
  <dc:creator>praneeth</dc:creator>
  <cp:lastModifiedBy>praneeth</cp:lastModifiedBy>
  <cp:revision>4</cp:revision>
  <dcterms:created xsi:type="dcterms:W3CDTF">2018-12-04T19:31:28Z</dcterms:created>
  <dcterms:modified xsi:type="dcterms:W3CDTF">2018-12-05T06:20:57Z</dcterms:modified>
</cp:coreProperties>
</file>