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2" name="Rahul Ghadge"/>
  <p:cmAuthor clrIdx="1" id="1" initials="" lastIdx="1" name="Yousef Fadil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6-12-07T15:56:22.369">
    <p:pos x="6000" y="0"/>
    <p:text>Instead of last slide, I think we can remove this slide.</p:text>
  </p:cm>
  <p:cm authorId="1" idx="1" dt="2016-12-07T15:49:17.068">
    <p:pos x="6000" y="100"/>
    <p:text>This one actually define who may be our customer! because the last slide says that our solution can be to end-users or to enterprise, but I put in as the future based on trust to show that spot deceptive reviews is the focus in many businesses that lead the "future"</p:text>
  </p:cm>
  <p:cm authorId="0" idx="2" dt="2016-12-07T15:56:22.369">
    <p:pos x="6000" y="200"/>
    <p:text>then may be we should combine last slide and this slide. what say?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hyperlink" Target="http://www.bbc.co.uk/news/technology-22166606" TargetMode="External"/><Relationship Id="rId5" Type="http://schemas.openxmlformats.org/officeDocument/2006/relationships/hyperlink" Target="http://www.thedenverchannel.com/news/woman-paid-to-post-five-star-google-feedback" TargetMode="External"/><Relationship Id="rId6" Type="http://schemas.openxmlformats.org/officeDocument/2006/relationships/hyperlink" Target="http://www.localgoldmine.com/blog/reputation-management/are-you-buying-reviews-for-google-places/" TargetMode="External"/><Relationship Id="rId7" Type="http://schemas.openxmlformats.org/officeDocument/2006/relationships/hyperlink" Target="http://www.nytimes.com/2012/08/26/business/book-reviewers-for-hire-meet-a-demand-for-online-raves.html?pagewanted=1&amp;_r=2&amp;partner=rss&amp;emc=rss" TargetMode="External"/><Relationship Id="rId8" Type="http://schemas.openxmlformats.org/officeDocument/2006/relationships/hyperlink" Target="http://www.nytimes.com/2012/01/27/technology/for-2-a-star-a-retailer-gets-5-star-reviews.html?_r=2&amp;ref=busines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03.png"/><Relationship Id="rId5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500" u="sng"/>
              <a:t>SPOT-IT</a:t>
            </a:r>
          </a:p>
          <a:p>
            <a:pPr lvl="0">
              <a:spcBef>
                <a:spcPts val="0"/>
              </a:spcBef>
              <a:buNone/>
            </a:pPr>
            <a:r>
              <a:rPr lang="en" sz="8500"/>
              <a:t>Flag Deceptive Reviews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Group#6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Yousef Fadila - Rahul Ghadge - Praneeth nooli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082025" y="1175450"/>
            <a:ext cx="4750200" cy="339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WPI Survey: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150" y="1212750"/>
            <a:ext cx="677227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6144000" y="1887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Fake Reviews in the news: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i="1" lang="en" sz="1100">
                <a:highlight>
                  <a:srgbClr val="FFFFFF"/>
                </a:highlight>
              </a:rPr>
              <a:t>Fake Reviews in the news!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buSzPct val="100000"/>
            </a:pP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hlinkClick r:id="rId4"/>
              </a:rPr>
              <a:t>Samsung probed in Taiwan over 'fake web reviews'</a:t>
            </a:r>
            <a:r>
              <a:rPr lang="en" sz="1100">
                <a:highlight>
                  <a:srgbClr val="FFFFFF"/>
                </a:highlight>
              </a:rPr>
              <a:t>,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buSzPct val="100000"/>
            </a:pP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hlinkClick r:id="rId5"/>
              </a:rPr>
              <a:t>Woman Paid To Post Five-Star Google Feedback</a:t>
            </a:r>
            <a:r>
              <a:rPr lang="en" sz="1100">
                <a:highlight>
                  <a:srgbClr val="FFFFFF"/>
                </a:highlight>
              </a:rPr>
              <a:t>,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buSzPct val="100000"/>
            </a:pP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hlinkClick r:id="rId6"/>
              </a:rPr>
              <a:t>Are You Buying Reviews For Google Places?</a:t>
            </a:r>
            <a:r>
              <a:rPr lang="en" sz="1100">
                <a:highlight>
                  <a:srgbClr val="FFFFFF"/>
                </a:highlight>
              </a:rPr>
              <a:t>,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buSzPct val="100000"/>
            </a:pP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hlinkClick r:id="rId7"/>
              </a:rPr>
              <a:t>The Best Book Reviews Money Can Buy</a:t>
            </a:r>
            <a:r>
              <a:rPr lang="en" sz="1100">
                <a:highlight>
                  <a:srgbClr val="FFFFFF"/>
                </a:highlight>
              </a:rPr>
              <a:t>,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buSzPct val="100000"/>
            </a:pP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hlinkClick r:id="rId8"/>
              </a:rPr>
              <a:t>For $2 a Star, an Online Retailer Gets 5-Star Product Reviews</a:t>
            </a:r>
            <a:r>
              <a:rPr lang="en" sz="1100">
                <a:highlight>
                  <a:srgbClr val="FFFFFF"/>
                </a:highlight>
              </a:rPr>
              <a:t>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Future BASED ON TRUST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fast growing market of peer-to-peer sharing capacity is based on reviews’ honesty.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2" name="Shape 72"/>
          <p:cNvGrpSpPr/>
          <p:nvPr/>
        </p:nvGrpSpPr>
        <p:grpSpPr>
          <a:xfrm>
            <a:off x="359050" y="2256676"/>
            <a:ext cx="8248216" cy="2229800"/>
            <a:chOff x="266425" y="2242426"/>
            <a:chExt cx="8248216" cy="2229800"/>
          </a:xfrm>
        </p:grpSpPr>
        <p:pic>
          <p:nvPicPr>
            <p:cNvPr id="73" name="Shape 73"/>
            <p:cNvPicPr preferRelativeResize="0"/>
            <p:nvPr/>
          </p:nvPicPr>
          <p:blipFill rotWithShape="1">
            <a:blip r:embed="rId4">
              <a:alphaModFix/>
            </a:blip>
            <a:srcRect b="51328" l="0" r="0" t="0"/>
            <a:stretch/>
          </p:blipFill>
          <p:spPr>
            <a:xfrm>
              <a:off x="266425" y="2290675"/>
              <a:ext cx="6266300" cy="2133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Shape 74"/>
            <p:cNvPicPr preferRelativeResize="0"/>
            <p:nvPr/>
          </p:nvPicPr>
          <p:blipFill rotWithShape="1">
            <a:blip r:embed="rId5">
              <a:alphaModFix/>
            </a:blip>
            <a:srcRect b="0" l="1182" r="65781" t="49060"/>
            <a:stretch/>
          </p:blipFill>
          <p:spPr>
            <a:xfrm>
              <a:off x="6447225" y="2242426"/>
              <a:ext cx="2067416" cy="2229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Solution: SPOT-IT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Deployment-ready solution to automatically spot deceptive reviews.</a:t>
            </a: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15433" l="0" r="0" t="0"/>
          <a:stretch/>
        </p:blipFill>
        <p:spPr>
          <a:xfrm>
            <a:off x="247775" y="1990048"/>
            <a:ext cx="6867525" cy="28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5506825" y="3134550"/>
            <a:ext cx="3227100" cy="15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86.5% of the responder find it </a:t>
            </a:r>
            <a:r>
              <a:rPr lang="en"/>
              <a:t>valuable</a:t>
            </a:r>
            <a:r>
              <a:rPr lang="en"/>
              <a:t> to have automatic deceptive reviews spotter.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Spot-It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775" y="1050574"/>
            <a:ext cx="6384749" cy="404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Applications And Deployment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 Novel approach that could be used by end-users using browser extension our integrated on enterprises back-end.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Could be easily tuned to different applications such as detecting fake news and rumors in the  social media.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