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0"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TLA SURAJ REDDY" userId="9a3fb1d8-6d52-4b2d-be14-96f6b8ba3a0c" providerId="ADAL" clId="{E29764DB-313C-41B6-93C3-8D60B88AEE1C}"/>
    <pc:docChg chg="undo redo custSel addSld modSld">
      <pc:chgData name="ATLA SURAJ REDDY" userId="9a3fb1d8-6d52-4b2d-be14-96f6b8ba3a0c" providerId="ADAL" clId="{E29764DB-313C-41B6-93C3-8D60B88AEE1C}" dt="2023-05-15T07:39:57.342" v="826" actId="20577"/>
      <pc:docMkLst>
        <pc:docMk/>
      </pc:docMkLst>
      <pc:sldChg chg="modSp mod">
        <pc:chgData name="ATLA SURAJ REDDY" userId="9a3fb1d8-6d52-4b2d-be14-96f6b8ba3a0c" providerId="ADAL" clId="{E29764DB-313C-41B6-93C3-8D60B88AEE1C}" dt="2023-05-11T17:57:26.760" v="0" actId="14734"/>
        <pc:sldMkLst>
          <pc:docMk/>
          <pc:sldMk cId="3206995776" sldId="256"/>
        </pc:sldMkLst>
        <pc:graphicFrameChg chg="modGraphic">
          <ac:chgData name="ATLA SURAJ REDDY" userId="9a3fb1d8-6d52-4b2d-be14-96f6b8ba3a0c" providerId="ADAL" clId="{E29764DB-313C-41B6-93C3-8D60B88AEE1C}" dt="2023-05-11T17:57:26.760" v="0" actId="14734"/>
          <ac:graphicFrameMkLst>
            <pc:docMk/>
            <pc:sldMk cId="3206995776" sldId="256"/>
            <ac:graphicFrameMk id="3" creationId="{0A585707-3915-B042-B976-565F88A17DBF}"/>
          </ac:graphicFrameMkLst>
        </pc:graphicFrameChg>
      </pc:sldChg>
      <pc:sldChg chg="modSp">
        <pc:chgData name="ATLA SURAJ REDDY" userId="9a3fb1d8-6d52-4b2d-be14-96f6b8ba3a0c" providerId="ADAL" clId="{E29764DB-313C-41B6-93C3-8D60B88AEE1C}" dt="2023-05-15T07:38:02.874" v="825" actId="20577"/>
        <pc:sldMkLst>
          <pc:docMk/>
          <pc:sldMk cId="3567525390" sldId="260"/>
        </pc:sldMkLst>
        <pc:graphicFrameChg chg="mod">
          <ac:chgData name="ATLA SURAJ REDDY" userId="9a3fb1d8-6d52-4b2d-be14-96f6b8ba3a0c" providerId="ADAL" clId="{E29764DB-313C-41B6-93C3-8D60B88AEE1C}" dt="2023-05-15T07:38:02.874" v="825" actId="20577"/>
          <ac:graphicFrameMkLst>
            <pc:docMk/>
            <pc:sldMk cId="3567525390" sldId="260"/>
            <ac:graphicFrameMk id="23" creationId="{9864FF23-998F-F829-F5D0-485D4D7D2432}"/>
          </ac:graphicFrameMkLst>
        </pc:graphicFrameChg>
      </pc:sldChg>
      <pc:sldChg chg="modSp mod">
        <pc:chgData name="ATLA SURAJ REDDY" userId="9a3fb1d8-6d52-4b2d-be14-96f6b8ba3a0c" providerId="ADAL" clId="{E29764DB-313C-41B6-93C3-8D60B88AEE1C}" dt="2023-05-15T07:36:56.353" v="794" actId="20577"/>
        <pc:sldMkLst>
          <pc:docMk/>
          <pc:sldMk cId="2388017413" sldId="262"/>
        </pc:sldMkLst>
        <pc:spChg chg="mod">
          <ac:chgData name="ATLA SURAJ REDDY" userId="9a3fb1d8-6d52-4b2d-be14-96f6b8ba3a0c" providerId="ADAL" clId="{E29764DB-313C-41B6-93C3-8D60B88AEE1C}" dt="2023-05-15T07:36:56.353" v="794" actId="20577"/>
          <ac:spMkLst>
            <pc:docMk/>
            <pc:sldMk cId="2388017413" sldId="262"/>
            <ac:spMk id="3" creationId="{6114A142-8653-81A1-95F3-07FAF198DD81}"/>
          </ac:spMkLst>
        </pc:spChg>
      </pc:sldChg>
      <pc:sldChg chg="modSp mod">
        <pc:chgData name="ATLA SURAJ REDDY" userId="9a3fb1d8-6d52-4b2d-be14-96f6b8ba3a0c" providerId="ADAL" clId="{E29764DB-313C-41B6-93C3-8D60B88AEE1C}" dt="2023-05-15T07:39:57.342" v="826" actId="20577"/>
        <pc:sldMkLst>
          <pc:docMk/>
          <pc:sldMk cId="3610212524" sldId="263"/>
        </pc:sldMkLst>
        <pc:spChg chg="mod">
          <ac:chgData name="ATLA SURAJ REDDY" userId="9a3fb1d8-6d52-4b2d-be14-96f6b8ba3a0c" providerId="ADAL" clId="{E29764DB-313C-41B6-93C3-8D60B88AEE1C}" dt="2023-05-11T18:05:16.107" v="723" actId="20577"/>
          <ac:spMkLst>
            <pc:docMk/>
            <pc:sldMk cId="3610212524" sldId="263"/>
            <ac:spMk id="2" creationId="{F12C3617-4048-769E-0A69-1A412D850370}"/>
          </ac:spMkLst>
        </pc:spChg>
        <pc:spChg chg="mod">
          <ac:chgData name="ATLA SURAJ REDDY" userId="9a3fb1d8-6d52-4b2d-be14-96f6b8ba3a0c" providerId="ADAL" clId="{E29764DB-313C-41B6-93C3-8D60B88AEE1C}" dt="2023-05-15T07:39:57.342" v="826" actId="20577"/>
          <ac:spMkLst>
            <pc:docMk/>
            <pc:sldMk cId="3610212524" sldId="263"/>
            <ac:spMk id="31" creationId="{AB368426-20BB-A873-B066-9555000333EC}"/>
          </ac:spMkLst>
        </pc:spChg>
      </pc:sldChg>
      <pc:sldChg chg="modSp new mod">
        <pc:chgData name="ATLA SURAJ REDDY" userId="9a3fb1d8-6d52-4b2d-be14-96f6b8ba3a0c" providerId="ADAL" clId="{E29764DB-313C-41B6-93C3-8D60B88AEE1C}" dt="2023-05-11T18:09:06.991" v="745" actId="20577"/>
        <pc:sldMkLst>
          <pc:docMk/>
          <pc:sldMk cId="343010528" sldId="264"/>
        </pc:sldMkLst>
        <pc:spChg chg="mod">
          <ac:chgData name="ATLA SURAJ REDDY" userId="9a3fb1d8-6d52-4b2d-be14-96f6b8ba3a0c" providerId="ADAL" clId="{E29764DB-313C-41B6-93C3-8D60B88AEE1C}" dt="2023-05-11T18:04:24.942" v="708" actId="20577"/>
          <ac:spMkLst>
            <pc:docMk/>
            <pc:sldMk cId="343010528" sldId="264"/>
            <ac:spMk id="2" creationId="{F4FB242E-BD1B-A30A-2DA4-16C6CC0A5963}"/>
          </ac:spMkLst>
        </pc:spChg>
        <pc:spChg chg="mod">
          <ac:chgData name="ATLA SURAJ REDDY" userId="9a3fb1d8-6d52-4b2d-be14-96f6b8ba3a0c" providerId="ADAL" clId="{E29764DB-313C-41B6-93C3-8D60B88AEE1C}" dt="2023-05-11T18:09:06.991" v="745" actId="20577"/>
          <ac:spMkLst>
            <pc:docMk/>
            <pc:sldMk cId="343010528" sldId="264"/>
            <ac:spMk id="3" creationId="{A566B8F5-9896-0C33-2B4F-9685C484EF6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64AC20-6F49-4523-80A4-DED43CF8781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F73E191-04DF-4C8F-B7E0-A30127325600}">
      <dgm:prSet/>
      <dgm:spPr/>
      <dgm:t>
        <a:bodyPr/>
        <a:lstStyle/>
        <a:p>
          <a:r>
            <a:rPr lang="en-US"/>
            <a:t>Distributed computing is that type of computing in which the components are located on various networked systems that interact and coordinate their actions by passing messages to one another.</a:t>
          </a:r>
        </a:p>
      </dgm:t>
    </dgm:pt>
    <dgm:pt modelId="{7D5790CC-7B5A-435A-9A5C-0A914A258465}" type="parTrans" cxnId="{C600B397-15D8-4840-B955-7D85AD135A89}">
      <dgm:prSet/>
      <dgm:spPr/>
      <dgm:t>
        <a:bodyPr/>
        <a:lstStyle/>
        <a:p>
          <a:endParaRPr lang="en-US"/>
        </a:p>
      </dgm:t>
    </dgm:pt>
    <dgm:pt modelId="{65309273-6E49-477F-9CE3-1A04EC396473}" type="sibTrans" cxnId="{C600B397-15D8-4840-B955-7D85AD135A89}">
      <dgm:prSet/>
      <dgm:spPr/>
      <dgm:t>
        <a:bodyPr/>
        <a:lstStyle/>
        <a:p>
          <a:endParaRPr lang="en-US"/>
        </a:p>
      </dgm:t>
    </dgm:pt>
    <dgm:pt modelId="{22EB47CD-D394-4B1F-BBDA-F198975BE0AD}">
      <dgm:prSet/>
      <dgm:spPr/>
      <dgm:t>
        <a:bodyPr/>
        <a:lstStyle/>
        <a:p>
          <a:r>
            <a:rPr lang="en-US"/>
            <a:t>MPI (Message Passing Interface) is a standardized communication protocol and library specification widely used in parallel computing</a:t>
          </a:r>
        </a:p>
      </dgm:t>
    </dgm:pt>
    <dgm:pt modelId="{8BDAE812-98E1-4AA3-9F4B-17EC0D18306E}" type="parTrans" cxnId="{EEE844FC-3EFB-4F9D-A37A-3BAB548B3BCB}">
      <dgm:prSet/>
      <dgm:spPr/>
      <dgm:t>
        <a:bodyPr/>
        <a:lstStyle/>
        <a:p>
          <a:endParaRPr lang="en-US"/>
        </a:p>
      </dgm:t>
    </dgm:pt>
    <dgm:pt modelId="{D030C6D0-95E0-45DE-BFCC-FF0985168F3D}" type="sibTrans" cxnId="{EEE844FC-3EFB-4F9D-A37A-3BAB548B3BCB}">
      <dgm:prSet/>
      <dgm:spPr/>
      <dgm:t>
        <a:bodyPr/>
        <a:lstStyle/>
        <a:p>
          <a:endParaRPr lang="en-US"/>
        </a:p>
      </dgm:t>
    </dgm:pt>
    <dgm:pt modelId="{98802575-CF5E-4627-8B54-0AADD80B106E}">
      <dgm:prSet/>
      <dgm:spPr/>
      <dgm:t>
        <a:bodyPr/>
        <a:lstStyle/>
        <a:p>
          <a:r>
            <a:rPr lang="en-US"/>
            <a:t>With this we can develop parallel applications, enabling efficient utilization of distributed computing resources and enabling the development of scalable and high-performance parallel algorithms.</a:t>
          </a:r>
        </a:p>
      </dgm:t>
    </dgm:pt>
    <dgm:pt modelId="{8811FD74-C0E5-4C14-8A0A-43DE139A16B0}" type="parTrans" cxnId="{C2CCA4EF-78BE-40DB-895F-AE0C9204A139}">
      <dgm:prSet/>
      <dgm:spPr/>
      <dgm:t>
        <a:bodyPr/>
        <a:lstStyle/>
        <a:p>
          <a:endParaRPr lang="en-US"/>
        </a:p>
      </dgm:t>
    </dgm:pt>
    <dgm:pt modelId="{80574F22-DAD5-4AC2-8124-3D325D55A14D}" type="sibTrans" cxnId="{C2CCA4EF-78BE-40DB-895F-AE0C9204A139}">
      <dgm:prSet/>
      <dgm:spPr/>
      <dgm:t>
        <a:bodyPr/>
        <a:lstStyle/>
        <a:p>
          <a:endParaRPr lang="en-US"/>
        </a:p>
      </dgm:t>
    </dgm:pt>
    <dgm:pt modelId="{5DA502ED-2FDC-4A31-87FC-8EA9D9925FFE}" type="pres">
      <dgm:prSet presAssocID="{6764AC20-6F49-4523-80A4-DED43CF87810}" presName="linear" presStyleCnt="0">
        <dgm:presLayoutVars>
          <dgm:animLvl val="lvl"/>
          <dgm:resizeHandles val="exact"/>
        </dgm:presLayoutVars>
      </dgm:prSet>
      <dgm:spPr/>
    </dgm:pt>
    <dgm:pt modelId="{9A45C6B5-648D-4F8B-8E5F-912CFCC0A32B}" type="pres">
      <dgm:prSet presAssocID="{1F73E191-04DF-4C8F-B7E0-A30127325600}" presName="parentText" presStyleLbl="node1" presStyleIdx="0" presStyleCnt="3">
        <dgm:presLayoutVars>
          <dgm:chMax val="0"/>
          <dgm:bulletEnabled val="1"/>
        </dgm:presLayoutVars>
      </dgm:prSet>
      <dgm:spPr/>
    </dgm:pt>
    <dgm:pt modelId="{865E6A26-EE2F-4A96-A2B4-E80DC3A3A29D}" type="pres">
      <dgm:prSet presAssocID="{65309273-6E49-477F-9CE3-1A04EC396473}" presName="spacer" presStyleCnt="0"/>
      <dgm:spPr/>
    </dgm:pt>
    <dgm:pt modelId="{1A814C51-E3E1-4C8F-B8A4-2090A1C6162B}" type="pres">
      <dgm:prSet presAssocID="{22EB47CD-D394-4B1F-BBDA-F198975BE0AD}" presName="parentText" presStyleLbl="node1" presStyleIdx="1" presStyleCnt="3">
        <dgm:presLayoutVars>
          <dgm:chMax val="0"/>
          <dgm:bulletEnabled val="1"/>
        </dgm:presLayoutVars>
      </dgm:prSet>
      <dgm:spPr/>
    </dgm:pt>
    <dgm:pt modelId="{5FCCDEB8-96B0-4787-A735-226CDF2417FE}" type="pres">
      <dgm:prSet presAssocID="{D030C6D0-95E0-45DE-BFCC-FF0985168F3D}" presName="spacer" presStyleCnt="0"/>
      <dgm:spPr/>
    </dgm:pt>
    <dgm:pt modelId="{9F48BF91-A8C9-4558-B358-7E7402774C4A}" type="pres">
      <dgm:prSet presAssocID="{98802575-CF5E-4627-8B54-0AADD80B106E}" presName="parentText" presStyleLbl="node1" presStyleIdx="2" presStyleCnt="3">
        <dgm:presLayoutVars>
          <dgm:chMax val="0"/>
          <dgm:bulletEnabled val="1"/>
        </dgm:presLayoutVars>
      </dgm:prSet>
      <dgm:spPr/>
    </dgm:pt>
  </dgm:ptLst>
  <dgm:cxnLst>
    <dgm:cxn modelId="{D8DE1F8B-9583-4EE8-B23D-213635BB41FC}" type="presOf" srcId="{6764AC20-6F49-4523-80A4-DED43CF87810}" destId="{5DA502ED-2FDC-4A31-87FC-8EA9D9925FFE}" srcOrd="0" destOrd="0" presId="urn:microsoft.com/office/officeart/2005/8/layout/vList2"/>
    <dgm:cxn modelId="{8840F790-97C8-43C6-A517-10DEA09F801B}" type="presOf" srcId="{22EB47CD-D394-4B1F-BBDA-F198975BE0AD}" destId="{1A814C51-E3E1-4C8F-B8A4-2090A1C6162B}" srcOrd="0" destOrd="0" presId="urn:microsoft.com/office/officeart/2005/8/layout/vList2"/>
    <dgm:cxn modelId="{C600B397-15D8-4840-B955-7D85AD135A89}" srcId="{6764AC20-6F49-4523-80A4-DED43CF87810}" destId="{1F73E191-04DF-4C8F-B7E0-A30127325600}" srcOrd="0" destOrd="0" parTransId="{7D5790CC-7B5A-435A-9A5C-0A914A258465}" sibTransId="{65309273-6E49-477F-9CE3-1A04EC396473}"/>
    <dgm:cxn modelId="{41897EAF-496E-4E38-96AE-E8095F837544}" type="presOf" srcId="{98802575-CF5E-4627-8B54-0AADD80B106E}" destId="{9F48BF91-A8C9-4558-B358-7E7402774C4A}" srcOrd="0" destOrd="0" presId="urn:microsoft.com/office/officeart/2005/8/layout/vList2"/>
    <dgm:cxn modelId="{A8C60CC4-16CB-4FC0-80EC-3ECBC9987F17}" type="presOf" srcId="{1F73E191-04DF-4C8F-B7E0-A30127325600}" destId="{9A45C6B5-648D-4F8B-8E5F-912CFCC0A32B}" srcOrd="0" destOrd="0" presId="urn:microsoft.com/office/officeart/2005/8/layout/vList2"/>
    <dgm:cxn modelId="{C2CCA4EF-78BE-40DB-895F-AE0C9204A139}" srcId="{6764AC20-6F49-4523-80A4-DED43CF87810}" destId="{98802575-CF5E-4627-8B54-0AADD80B106E}" srcOrd="2" destOrd="0" parTransId="{8811FD74-C0E5-4C14-8A0A-43DE139A16B0}" sibTransId="{80574F22-DAD5-4AC2-8124-3D325D55A14D}"/>
    <dgm:cxn modelId="{EEE844FC-3EFB-4F9D-A37A-3BAB548B3BCB}" srcId="{6764AC20-6F49-4523-80A4-DED43CF87810}" destId="{22EB47CD-D394-4B1F-BBDA-F198975BE0AD}" srcOrd="1" destOrd="0" parTransId="{8BDAE812-98E1-4AA3-9F4B-17EC0D18306E}" sibTransId="{D030C6D0-95E0-45DE-BFCC-FF0985168F3D}"/>
    <dgm:cxn modelId="{995CBF65-BE42-4395-91C9-B446CF35035F}" type="presParOf" srcId="{5DA502ED-2FDC-4A31-87FC-8EA9D9925FFE}" destId="{9A45C6B5-648D-4F8B-8E5F-912CFCC0A32B}" srcOrd="0" destOrd="0" presId="urn:microsoft.com/office/officeart/2005/8/layout/vList2"/>
    <dgm:cxn modelId="{FC48BB4A-E56A-41EC-950E-D10F7AE4CA2D}" type="presParOf" srcId="{5DA502ED-2FDC-4A31-87FC-8EA9D9925FFE}" destId="{865E6A26-EE2F-4A96-A2B4-E80DC3A3A29D}" srcOrd="1" destOrd="0" presId="urn:microsoft.com/office/officeart/2005/8/layout/vList2"/>
    <dgm:cxn modelId="{F808C411-3EC9-485F-83BD-2448BF999E2C}" type="presParOf" srcId="{5DA502ED-2FDC-4A31-87FC-8EA9D9925FFE}" destId="{1A814C51-E3E1-4C8F-B8A4-2090A1C6162B}" srcOrd="2" destOrd="0" presId="urn:microsoft.com/office/officeart/2005/8/layout/vList2"/>
    <dgm:cxn modelId="{738AF23E-5799-4903-81C6-CDF7D720E3D7}" type="presParOf" srcId="{5DA502ED-2FDC-4A31-87FC-8EA9D9925FFE}" destId="{5FCCDEB8-96B0-4787-A735-226CDF2417FE}" srcOrd="3" destOrd="0" presId="urn:microsoft.com/office/officeart/2005/8/layout/vList2"/>
    <dgm:cxn modelId="{6400C4A3-22EC-4256-907D-6AA87163BA43}" type="presParOf" srcId="{5DA502ED-2FDC-4A31-87FC-8EA9D9925FFE}" destId="{9F48BF91-A8C9-4558-B358-7E7402774C4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9E289A-6FB4-43ED-AE7E-492E6E47F94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CA36363-CC2D-4E58-AED3-6C1E971746ED}">
      <dgm:prSet/>
      <dgm:spPr/>
      <dgm:t>
        <a:bodyPr/>
        <a:lstStyle/>
        <a:p>
          <a:r>
            <a:rPr lang="en-US"/>
            <a:t>Parallel Merge Sort Using MPI</a:t>
          </a:r>
        </a:p>
      </dgm:t>
    </dgm:pt>
    <dgm:pt modelId="{0AFB0457-C8DC-4108-ACF1-209947E36D0A}" type="parTrans" cxnId="{77C1B57E-9E05-4814-AB74-0C22C0AD9E7F}">
      <dgm:prSet/>
      <dgm:spPr/>
      <dgm:t>
        <a:bodyPr/>
        <a:lstStyle/>
        <a:p>
          <a:endParaRPr lang="en-US"/>
        </a:p>
      </dgm:t>
    </dgm:pt>
    <dgm:pt modelId="{F9B27D93-CCD5-4F38-B589-FBC14D92DD07}" type="sibTrans" cxnId="{77C1B57E-9E05-4814-AB74-0C22C0AD9E7F}">
      <dgm:prSet/>
      <dgm:spPr/>
      <dgm:t>
        <a:bodyPr/>
        <a:lstStyle/>
        <a:p>
          <a:endParaRPr lang="en-US"/>
        </a:p>
      </dgm:t>
    </dgm:pt>
    <dgm:pt modelId="{55EAFF26-0E6D-49D8-8B6E-C60A811A6FF8}">
      <dgm:prSet/>
      <dgm:spPr/>
      <dgm:t>
        <a:bodyPr/>
        <a:lstStyle/>
        <a:p>
          <a:r>
            <a:rPr lang="en-US"/>
            <a:t>Parallel merge-sort is a sorting algorithm that uses the divide-and-conquer strategy to sort a large array of elements in parallel.</a:t>
          </a:r>
        </a:p>
      </dgm:t>
    </dgm:pt>
    <dgm:pt modelId="{F3DB6CC6-55CE-48FE-B682-176D2AF8A37B}" type="parTrans" cxnId="{6C4AAE66-F2B8-491E-B5E2-334857BF52C4}">
      <dgm:prSet/>
      <dgm:spPr/>
      <dgm:t>
        <a:bodyPr/>
        <a:lstStyle/>
        <a:p>
          <a:endParaRPr lang="en-US"/>
        </a:p>
      </dgm:t>
    </dgm:pt>
    <dgm:pt modelId="{57172AAE-BD8B-4577-B3DC-D4F50A3DD099}" type="sibTrans" cxnId="{6C4AAE66-F2B8-491E-B5E2-334857BF52C4}">
      <dgm:prSet/>
      <dgm:spPr/>
      <dgm:t>
        <a:bodyPr/>
        <a:lstStyle/>
        <a:p>
          <a:endParaRPr lang="en-US"/>
        </a:p>
      </dgm:t>
    </dgm:pt>
    <dgm:pt modelId="{8A40F880-DCE6-42CB-A4C3-F883E3E14FC3}">
      <dgm:prSet/>
      <dgm:spPr/>
      <dgm:t>
        <a:bodyPr/>
        <a:lstStyle/>
        <a:p>
          <a:r>
            <a:rPr lang="en-US"/>
            <a:t>It divides the array into subarrays and distributes them among different processes using MPI (Message Passing Interface).</a:t>
          </a:r>
        </a:p>
      </dgm:t>
    </dgm:pt>
    <dgm:pt modelId="{55600CD1-2BEF-4032-9686-FD9EFF3BA5A8}" type="parTrans" cxnId="{34088CE3-8F5D-41B2-BF49-9F7C40B42650}">
      <dgm:prSet/>
      <dgm:spPr/>
      <dgm:t>
        <a:bodyPr/>
        <a:lstStyle/>
        <a:p>
          <a:endParaRPr lang="en-US"/>
        </a:p>
      </dgm:t>
    </dgm:pt>
    <dgm:pt modelId="{628EC61F-2EE9-4E03-A8F5-1255B38E708B}" type="sibTrans" cxnId="{34088CE3-8F5D-41B2-BF49-9F7C40B42650}">
      <dgm:prSet/>
      <dgm:spPr/>
      <dgm:t>
        <a:bodyPr/>
        <a:lstStyle/>
        <a:p>
          <a:endParaRPr lang="en-US"/>
        </a:p>
      </dgm:t>
    </dgm:pt>
    <dgm:pt modelId="{CE895B95-24CF-4BA9-91E8-1E9E4FAB5B76}">
      <dgm:prSet/>
      <dgm:spPr/>
      <dgm:t>
        <a:bodyPr/>
        <a:lstStyle/>
        <a:p>
          <a:r>
            <a:rPr lang="en-US"/>
            <a:t>Each process sorts its subarray using a parallel merge-sort algorithm and then sends it back to the parent process. </a:t>
          </a:r>
        </a:p>
      </dgm:t>
    </dgm:pt>
    <dgm:pt modelId="{AB994A32-0D94-4342-92C0-79D427E323D4}" type="parTrans" cxnId="{D53B1621-7E2A-429C-A09B-FF9A3D1B4038}">
      <dgm:prSet/>
      <dgm:spPr/>
      <dgm:t>
        <a:bodyPr/>
        <a:lstStyle/>
        <a:p>
          <a:endParaRPr lang="en-US"/>
        </a:p>
      </dgm:t>
    </dgm:pt>
    <dgm:pt modelId="{B26E9651-EB03-4E13-BEBA-4A31F2B37032}" type="sibTrans" cxnId="{D53B1621-7E2A-429C-A09B-FF9A3D1B4038}">
      <dgm:prSet/>
      <dgm:spPr/>
      <dgm:t>
        <a:bodyPr/>
        <a:lstStyle/>
        <a:p>
          <a:endParaRPr lang="en-US"/>
        </a:p>
      </dgm:t>
    </dgm:pt>
    <dgm:pt modelId="{D2FFB321-8B48-421F-B04F-4E72A692FA51}">
      <dgm:prSet/>
      <dgm:spPr/>
      <dgm:t>
        <a:bodyPr/>
        <a:lstStyle/>
        <a:p>
          <a:r>
            <a:rPr lang="en-US"/>
            <a:t>The parent process merges the sorted subarrays using a merge function until the whole array is sorted.</a:t>
          </a:r>
        </a:p>
      </dgm:t>
    </dgm:pt>
    <dgm:pt modelId="{FDB10DDD-05C8-46EA-AD7E-349716491B4C}" type="parTrans" cxnId="{C5DB5106-CEEE-429E-9FC6-8B4864E59DA1}">
      <dgm:prSet/>
      <dgm:spPr/>
      <dgm:t>
        <a:bodyPr/>
        <a:lstStyle/>
        <a:p>
          <a:endParaRPr lang="en-US"/>
        </a:p>
      </dgm:t>
    </dgm:pt>
    <dgm:pt modelId="{DB3970A6-587A-4107-88C6-39851D568459}" type="sibTrans" cxnId="{C5DB5106-CEEE-429E-9FC6-8B4864E59DA1}">
      <dgm:prSet/>
      <dgm:spPr/>
      <dgm:t>
        <a:bodyPr/>
        <a:lstStyle/>
        <a:p>
          <a:endParaRPr lang="en-US"/>
        </a:p>
      </dgm:t>
    </dgm:pt>
    <dgm:pt modelId="{240DD799-8961-4B3B-8BE5-8AA8AFCEE856}" type="pres">
      <dgm:prSet presAssocID="{019E289A-6FB4-43ED-AE7E-492E6E47F947}" presName="linear" presStyleCnt="0">
        <dgm:presLayoutVars>
          <dgm:animLvl val="lvl"/>
          <dgm:resizeHandles val="exact"/>
        </dgm:presLayoutVars>
      </dgm:prSet>
      <dgm:spPr/>
    </dgm:pt>
    <dgm:pt modelId="{6ACA9BAB-AA1E-42A9-A35A-544C594C8F78}" type="pres">
      <dgm:prSet presAssocID="{BCA36363-CC2D-4E58-AED3-6C1E971746ED}" presName="parentText" presStyleLbl="node1" presStyleIdx="0" presStyleCnt="5">
        <dgm:presLayoutVars>
          <dgm:chMax val="0"/>
          <dgm:bulletEnabled val="1"/>
        </dgm:presLayoutVars>
      </dgm:prSet>
      <dgm:spPr/>
    </dgm:pt>
    <dgm:pt modelId="{90C47C16-E7EB-403F-BE47-024EFD8271C1}" type="pres">
      <dgm:prSet presAssocID="{F9B27D93-CCD5-4F38-B589-FBC14D92DD07}" presName="spacer" presStyleCnt="0"/>
      <dgm:spPr/>
    </dgm:pt>
    <dgm:pt modelId="{05F1A057-97A9-44B8-9609-460CCCDD6BF3}" type="pres">
      <dgm:prSet presAssocID="{55EAFF26-0E6D-49D8-8B6E-C60A811A6FF8}" presName="parentText" presStyleLbl="node1" presStyleIdx="1" presStyleCnt="5">
        <dgm:presLayoutVars>
          <dgm:chMax val="0"/>
          <dgm:bulletEnabled val="1"/>
        </dgm:presLayoutVars>
      </dgm:prSet>
      <dgm:spPr/>
    </dgm:pt>
    <dgm:pt modelId="{5189312E-16B8-4DF5-9D1D-C9A9EDD36D2A}" type="pres">
      <dgm:prSet presAssocID="{57172AAE-BD8B-4577-B3DC-D4F50A3DD099}" presName="spacer" presStyleCnt="0"/>
      <dgm:spPr/>
    </dgm:pt>
    <dgm:pt modelId="{315DECC8-F535-4A87-A946-B8DC1DF4AF79}" type="pres">
      <dgm:prSet presAssocID="{8A40F880-DCE6-42CB-A4C3-F883E3E14FC3}" presName="parentText" presStyleLbl="node1" presStyleIdx="2" presStyleCnt="5">
        <dgm:presLayoutVars>
          <dgm:chMax val="0"/>
          <dgm:bulletEnabled val="1"/>
        </dgm:presLayoutVars>
      </dgm:prSet>
      <dgm:spPr/>
    </dgm:pt>
    <dgm:pt modelId="{45E9A282-5F74-4619-8B78-DBE0F31A7F8E}" type="pres">
      <dgm:prSet presAssocID="{628EC61F-2EE9-4E03-A8F5-1255B38E708B}" presName="spacer" presStyleCnt="0"/>
      <dgm:spPr/>
    </dgm:pt>
    <dgm:pt modelId="{B1EDBCEB-F62A-48C9-B266-69555B470330}" type="pres">
      <dgm:prSet presAssocID="{CE895B95-24CF-4BA9-91E8-1E9E4FAB5B76}" presName="parentText" presStyleLbl="node1" presStyleIdx="3" presStyleCnt="5">
        <dgm:presLayoutVars>
          <dgm:chMax val="0"/>
          <dgm:bulletEnabled val="1"/>
        </dgm:presLayoutVars>
      </dgm:prSet>
      <dgm:spPr/>
    </dgm:pt>
    <dgm:pt modelId="{D2885D73-932D-428C-AFD8-74F5F79269EC}" type="pres">
      <dgm:prSet presAssocID="{B26E9651-EB03-4E13-BEBA-4A31F2B37032}" presName="spacer" presStyleCnt="0"/>
      <dgm:spPr/>
    </dgm:pt>
    <dgm:pt modelId="{17BECDBA-88C2-4160-9859-EDF641667274}" type="pres">
      <dgm:prSet presAssocID="{D2FFB321-8B48-421F-B04F-4E72A692FA51}" presName="parentText" presStyleLbl="node1" presStyleIdx="4" presStyleCnt="5">
        <dgm:presLayoutVars>
          <dgm:chMax val="0"/>
          <dgm:bulletEnabled val="1"/>
        </dgm:presLayoutVars>
      </dgm:prSet>
      <dgm:spPr/>
    </dgm:pt>
  </dgm:ptLst>
  <dgm:cxnLst>
    <dgm:cxn modelId="{C5DB5106-CEEE-429E-9FC6-8B4864E59DA1}" srcId="{019E289A-6FB4-43ED-AE7E-492E6E47F947}" destId="{D2FFB321-8B48-421F-B04F-4E72A692FA51}" srcOrd="4" destOrd="0" parTransId="{FDB10DDD-05C8-46EA-AD7E-349716491B4C}" sibTransId="{DB3970A6-587A-4107-88C6-39851D568459}"/>
    <dgm:cxn modelId="{D53B1621-7E2A-429C-A09B-FF9A3D1B4038}" srcId="{019E289A-6FB4-43ED-AE7E-492E6E47F947}" destId="{CE895B95-24CF-4BA9-91E8-1E9E4FAB5B76}" srcOrd="3" destOrd="0" parTransId="{AB994A32-0D94-4342-92C0-79D427E323D4}" sibTransId="{B26E9651-EB03-4E13-BEBA-4A31F2B37032}"/>
    <dgm:cxn modelId="{62CDC63E-A041-435A-B797-71BF1C66B295}" type="presOf" srcId="{019E289A-6FB4-43ED-AE7E-492E6E47F947}" destId="{240DD799-8961-4B3B-8BE5-8AA8AFCEE856}" srcOrd="0" destOrd="0" presId="urn:microsoft.com/office/officeart/2005/8/layout/vList2"/>
    <dgm:cxn modelId="{5438F65C-55C1-4438-ACD9-B0C25C3424FB}" type="presOf" srcId="{D2FFB321-8B48-421F-B04F-4E72A692FA51}" destId="{17BECDBA-88C2-4160-9859-EDF641667274}" srcOrd="0" destOrd="0" presId="urn:microsoft.com/office/officeart/2005/8/layout/vList2"/>
    <dgm:cxn modelId="{8FE92541-64FA-49B1-82B2-796341997F6B}" type="presOf" srcId="{55EAFF26-0E6D-49D8-8B6E-C60A811A6FF8}" destId="{05F1A057-97A9-44B8-9609-460CCCDD6BF3}" srcOrd="0" destOrd="0" presId="urn:microsoft.com/office/officeart/2005/8/layout/vList2"/>
    <dgm:cxn modelId="{6C4AAE66-F2B8-491E-B5E2-334857BF52C4}" srcId="{019E289A-6FB4-43ED-AE7E-492E6E47F947}" destId="{55EAFF26-0E6D-49D8-8B6E-C60A811A6FF8}" srcOrd="1" destOrd="0" parTransId="{F3DB6CC6-55CE-48FE-B682-176D2AF8A37B}" sibTransId="{57172AAE-BD8B-4577-B3DC-D4F50A3DD099}"/>
    <dgm:cxn modelId="{77C1B57E-9E05-4814-AB74-0C22C0AD9E7F}" srcId="{019E289A-6FB4-43ED-AE7E-492E6E47F947}" destId="{BCA36363-CC2D-4E58-AED3-6C1E971746ED}" srcOrd="0" destOrd="0" parTransId="{0AFB0457-C8DC-4108-ACF1-209947E36D0A}" sibTransId="{F9B27D93-CCD5-4F38-B589-FBC14D92DD07}"/>
    <dgm:cxn modelId="{2B4B7698-2BB0-473C-8EFA-C816D2DE389E}" type="presOf" srcId="{BCA36363-CC2D-4E58-AED3-6C1E971746ED}" destId="{6ACA9BAB-AA1E-42A9-A35A-544C594C8F78}" srcOrd="0" destOrd="0" presId="urn:microsoft.com/office/officeart/2005/8/layout/vList2"/>
    <dgm:cxn modelId="{CDA32AC2-D555-413D-9E3A-6DCD0BB55050}" type="presOf" srcId="{CE895B95-24CF-4BA9-91E8-1E9E4FAB5B76}" destId="{B1EDBCEB-F62A-48C9-B266-69555B470330}" srcOrd="0" destOrd="0" presId="urn:microsoft.com/office/officeart/2005/8/layout/vList2"/>
    <dgm:cxn modelId="{34088CE3-8F5D-41B2-BF49-9F7C40B42650}" srcId="{019E289A-6FB4-43ED-AE7E-492E6E47F947}" destId="{8A40F880-DCE6-42CB-A4C3-F883E3E14FC3}" srcOrd="2" destOrd="0" parTransId="{55600CD1-2BEF-4032-9686-FD9EFF3BA5A8}" sibTransId="{628EC61F-2EE9-4E03-A8F5-1255B38E708B}"/>
    <dgm:cxn modelId="{715C11F7-AF45-4A74-BF48-2819CA640E07}" type="presOf" srcId="{8A40F880-DCE6-42CB-A4C3-F883E3E14FC3}" destId="{315DECC8-F535-4A87-A946-B8DC1DF4AF79}" srcOrd="0" destOrd="0" presId="urn:microsoft.com/office/officeart/2005/8/layout/vList2"/>
    <dgm:cxn modelId="{0FE8E251-E1FA-4255-A123-C62234F3F118}" type="presParOf" srcId="{240DD799-8961-4B3B-8BE5-8AA8AFCEE856}" destId="{6ACA9BAB-AA1E-42A9-A35A-544C594C8F78}" srcOrd="0" destOrd="0" presId="urn:microsoft.com/office/officeart/2005/8/layout/vList2"/>
    <dgm:cxn modelId="{0E021E4D-6E33-42B4-B6AE-4B9E3C6A6547}" type="presParOf" srcId="{240DD799-8961-4B3B-8BE5-8AA8AFCEE856}" destId="{90C47C16-E7EB-403F-BE47-024EFD8271C1}" srcOrd="1" destOrd="0" presId="urn:microsoft.com/office/officeart/2005/8/layout/vList2"/>
    <dgm:cxn modelId="{83E6C75B-0C97-4E06-8F39-713CD0031395}" type="presParOf" srcId="{240DD799-8961-4B3B-8BE5-8AA8AFCEE856}" destId="{05F1A057-97A9-44B8-9609-460CCCDD6BF3}" srcOrd="2" destOrd="0" presId="urn:microsoft.com/office/officeart/2005/8/layout/vList2"/>
    <dgm:cxn modelId="{9BA41501-F8A9-4209-805D-7F3BF3A612AA}" type="presParOf" srcId="{240DD799-8961-4B3B-8BE5-8AA8AFCEE856}" destId="{5189312E-16B8-4DF5-9D1D-C9A9EDD36D2A}" srcOrd="3" destOrd="0" presId="urn:microsoft.com/office/officeart/2005/8/layout/vList2"/>
    <dgm:cxn modelId="{888ED0E3-DAFC-4B69-B40D-AAE1F5F0E294}" type="presParOf" srcId="{240DD799-8961-4B3B-8BE5-8AA8AFCEE856}" destId="{315DECC8-F535-4A87-A946-B8DC1DF4AF79}" srcOrd="4" destOrd="0" presId="urn:microsoft.com/office/officeart/2005/8/layout/vList2"/>
    <dgm:cxn modelId="{44C40094-90BF-4A4E-B511-EA4CF4AD55C4}" type="presParOf" srcId="{240DD799-8961-4B3B-8BE5-8AA8AFCEE856}" destId="{45E9A282-5F74-4619-8B78-DBE0F31A7F8E}" srcOrd="5" destOrd="0" presId="urn:microsoft.com/office/officeart/2005/8/layout/vList2"/>
    <dgm:cxn modelId="{8BF2CAF0-57A3-4AD1-B59A-F436A2202572}" type="presParOf" srcId="{240DD799-8961-4B3B-8BE5-8AA8AFCEE856}" destId="{B1EDBCEB-F62A-48C9-B266-69555B470330}" srcOrd="6" destOrd="0" presId="urn:microsoft.com/office/officeart/2005/8/layout/vList2"/>
    <dgm:cxn modelId="{680BE248-B6DE-4A7B-904C-1891558E99E2}" type="presParOf" srcId="{240DD799-8961-4B3B-8BE5-8AA8AFCEE856}" destId="{D2885D73-932D-428C-AFD8-74F5F79269EC}" srcOrd="7" destOrd="0" presId="urn:microsoft.com/office/officeart/2005/8/layout/vList2"/>
    <dgm:cxn modelId="{ED438146-BE83-44C3-BEE4-AF1B94AFDD7E}" type="presParOf" srcId="{240DD799-8961-4B3B-8BE5-8AA8AFCEE856}" destId="{17BECDBA-88C2-4160-9859-EDF64166727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BBF882-921A-4DE4-825F-49B1B6E3670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CBD49F2-4167-45E8-A7EF-F795F7E4E696}">
      <dgm:prSet/>
      <dgm:spPr/>
      <dgm:t>
        <a:bodyPr/>
        <a:lstStyle/>
        <a:p>
          <a:r>
            <a:rPr lang="en-US"/>
            <a:t>Data Distribution: Partitioning and Uneven distribution of input data to the processes can lead to load imbalance and affect the overall performance.</a:t>
          </a:r>
        </a:p>
      </dgm:t>
    </dgm:pt>
    <dgm:pt modelId="{98E9D265-EBF2-4CF7-BD30-4932AAE285AD}" type="parTrans" cxnId="{62832828-0843-4926-8D5E-F0CA2C8140D9}">
      <dgm:prSet/>
      <dgm:spPr/>
      <dgm:t>
        <a:bodyPr/>
        <a:lstStyle/>
        <a:p>
          <a:endParaRPr lang="en-US"/>
        </a:p>
      </dgm:t>
    </dgm:pt>
    <dgm:pt modelId="{813A6EA4-C8BE-4BD9-830F-83BE56172A28}" type="sibTrans" cxnId="{62832828-0843-4926-8D5E-F0CA2C8140D9}">
      <dgm:prSet/>
      <dgm:spPr/>
      <dgm:t>
        <a:bodyPr/>
        <a:lstStyle/>
        <a:p>
          <a:endParaRPr lang="en-US"/>
        </a:p>
      </dgm:t>
    </dgm:pt>
    <dgm:pt modelId="{3C3140AF-BED0-4D31-A890-98E7286B0B36}">
      <dgm:prSet/>
      <dgm:spPr/>
      <dgm:t>
        <a:bodyPr/>
        <a:lstStyle/>
        <a:p>
          <a:r>
            <a:rPr lang="en-US" dirty="0"/>
            <a:t>Communication Overhead: Communication overhead can be a significant challenge in parallel algorithms. In parallel merge sort, processes need to exchange data and synchronize their operations. Excessive message passing and synchronization can impact performance.</a:t>
          </a:r>
        </a:p>
      </dgm:t>
    </dgm:pt>
    <dgm:pt modelId="{FC727671-3A63-4CA6-9F30-F3760F85E3B2}" type="parTrans" cxnId="{EA98D885-3860-4315-B52D-CBB10EB9EF97}">
      <dgm:prSet/>
      <dgm:spPr/>
      <dgm:t>
        <a:bodyPr/>
        <a:lstStyle/>
        <a:p>
          <a:endParaRPr lang="en-US"/>
        </a:p>
      </dgm:t>
    </dgm:pt>
    <dgm:pt modelId="{80DA7C86-2B96-4C55-9124-354740CF8357}" type="sibTrans" cxnId="{EA98D885-3860-4315-B52D-CBB10EB9EF97}">
      <dgm:prSet/>
      <dgm:spPr/>
      <dgm:t>
        <a:bodyPr/>
        <a:lstStyle/>
        <a:p>
          <a:endParaRPr lang="en-US"/>
        </a:p>
      </dgm:t>
    </dgm:pt>
    <dgm:pt modelId="{F0D2C16E-D40D-4949-9773-7D2BC34218E1}">
      <dgm:prSet/>
      <dgm:spPr/>
      <dgm:t>
        <a:bodyPr/>
        <a:lstStyle/>
        <a:p>
          <a:r>
            <a:rPr lang="en-US" b="0" i="0" dirty="0"/>
            <a:t>Synchronization: Proper synchronization is crucial in parallel merge sort to ensure correct ordering of operations.</a:t>
          </a:r>
          <a:endParaRPr lang="en-US" dirty="0"/>
        </a:p>
      </dgm:t>
    </dgm:pt>
    <dgm:pt modelId="{AFD4F58A-3870-4FF1-909E-94D8F42FFBB2}" type="sibTrans" cxnId="{7FCA85A4-1BB8-48B5-9DF5-B55B372BFFE0}">
      <dgm:prSet/>
      <dgm:spPr/>
      <dgm:t>
        <a:bodyPr/>
        <a:lstStyle/>
        <a:p>
          <a:endParaRPr lang="en-US"/>
        </a:p>
      </dgm:t>
    </dgm:pt>
    <dgm:pt modelId="{A1648946-F1D9-447D-9228-E50BC03859E4}" type="parTrans" cxnId="{7FCA85A4-1BB8-48B5-9DF5-B55B372BFFE0}">
      <dgm:prSet/>
      <dgm:spPr/>
      <dgm:t>
        <a:bodyPr/>
        <a:lstStyle/>
        <a:p>
          <a:endParaRPr lang="en-US"/>
        </a:p>
      </dgm:t>
    </dgm:pt>
    <dgm:pt modelId="{D5603637-A50B-4C05-BF7F-053F53E99D82}" type="pres">
      <dgm:prSet presAssocID="{0DBBF882-921A-4DE4-825F-49B1B6E36708}" presName="linear" presStyleCnt="0">
        <dgm:presLayoutVars>
          <dgm:animLvl val="lvl"/>
          <dgm:resizeHandles val="exact"/>
        </dgm:presLayoutVars>
      </dgm:prSet>
      <dgm:spPr/>
    </dgm:pt>
    <dgm:pt modelId="{C558CC9E-6406-4BD6-87BB-7AB5BE46BFAB}" type="pres">
      <dgm:prSet presAssocID="{F0D2C16E-D40D-4949-9773-7D2BC34218E1}" presName="parentText" presStyleLbl="node1" presStyleIdx="0" presStyleCnt="3" custLinFactY="200000" custLinFactNeighborX="-389" custLinFactNeighborY="258707">
        <dgm:presLayoutVars>
          <dgm:chMax val="0"/>
          <dgm:bulletEnabled val="1"/>
        </dgm:presLayoutVars>
      </dgm:prSet>
      <dgm:spPr/>
    </dgm:pt>
    <dgm:pt modelId="{94B65EF4-09CF-4FA5-8A3D-B3E7E40139CF}" type="pres">
      <dgm:prSet presAssocID="{AFD4F58A-3870-4FF1-909E-94D8F42FFBB2}" presName="spacer" presStyleCnt="0"/>
      <dgm:spPr/>
    </dgm:pt>
    <dgm:pt modelId="{6DB5CC6F-7C25-45A6-8523-B41C089EE7EC}" type="pres">
      <dgm:prSet presAssocID="{4CBD49F2-4167-45E8-A7EF-F795F7E4E696}" presName="parentText" presStyleLbl="node1" presStyleIdx="1" presStyleCnt="3" custLinFactNeighborX="-49" custLinFactNeighborY="-54865">
        <dgm:presLayoutVars>
          <dgm:chMax val="0"/>
          <dgm:bulletEnabled val="1"/>
        </dgm:presLayoutVars>
      </dgm:prSet>
      <dgm:spPr/>
    </dgm:pt>
    <dgm:pt modelId="{9A8DE882-BB77-4ECC-AFB1-59D8968B3EDE}" type="pres">
      <dgm:prSet presAssocID="{813A6EA4-C8BE-4BD9-830F-83BE56172A28}" presName="spacer" presStyleCnt="0"/>
      <dgm:spPr/>
    </dgm:pt>
    <dgm:pt modelId="{8EAE979F-E8E8-4D4F-AC6D-7750682A9A2A}" type="pres">
      <dgm:prSet presAssocID="{3C3140AF-BED0-4D31-A890-98E7286B0B36}" presName="parentText" presStyleLbl="node1" presStyleIdx="2" presStyleCnt="3" custLinFactY="-200000" custLinFactNeighborX="-49" custLinFactNeighborY="-243130">
        <dgm:presLayoutVars>
          <dgm:chMax val="0"/>
          <dgm:bulletEnabled val="1"/>
        </dgm:presLayoutVars>
      </dgm:prSet>
      <dgm:spPr/>
    </dgm:pt>
  </dgm:ptLst>
  <dgm:cxnLst>
    <dgm:cxn modelId="{E7020B18-6189-4C50-B1A2-0E89002B99E3}" type="presOf" srcId="{F0D2C16E-D40D-4949-9773-7D2BC34218E1}" destId="{C558CC9E-6406-4BD6-87BB-7AB5BE46BFAB}" srcOrd="0" destOrd="0" presId="urn:microsoft.com/office/officeart/2005/8/layout/vList2"/>
    <dgm:cxn modelId="{62832828-0843-4926-8D5E-F0CA2C8140D9}" srcId="{0DBBF882-921A-4DE4-825F-49B1B6E36708}" destId="{4CBD49F2-4167-45E8-A7EF-F795F7E4E696}" srcOrd="1" destOrd="0" parTransId="{98E9D265-EBF2-4CF7-BD30-4932AAE285AD}" sibTransId="{813A6EA4-C8BE-4BD9-830F-83BE56172A28}"/>
    <dgm:cxn modelId="{C16FDC57-21E2-4207-82D8-B6B6AB41F2C9}" type="presOf" srcId="{3C3140AF-BED0-4D31-A890-98E7286B0B36}" destId="{8EAE979F-E8E8-4D4F-AC6D-7750682A9A2A}" srcOrd="0" destOrd="0" presId="urn:microsoft.com/office/officeart/2005/8/layout/vList2"/>
    <dgm:cxn modelId="{E5911E58-1EBC-42CB-AA42-27856C87A715}" type="presOf" srcId="{4CBD49F2-4167-45E8-A7EF-F795F7E4E696}" destId="{6DB5CC6F-7C25-45A6-8523-B41C089EE7EC}" srcOrd="0" destOrd="0" presId="urn:microsoft.com/office/officeart/2005/8/layout/vList2"/>
    <dgm:cxn modelId="{EA98D885-3860-4315-B52D-CBB10EB9EF97}" srcId="{0DBBF882-921A-4DE4-825F-49B1B6E36708}" destId="{3C3140AF-BED0-4D31-A890-98E7286B0B36}" srcOrd="2" destOrd="0" parTransId="{FC727671-3A63-4CA6-9F30-F3760F85E3B2}" sibTransId="{80DA7C86-2B96-4C55-9124-354740CF8357}"/>
    <dgm:cxn modelId="{7FCA85A4-1BB8-48B5-9DF5-B55B372BFFE0}" srcId="{0DBBF882-921A-4DE4-825F-49B1B6E36708}" destId="{F0D2C16E-D40D-4949-9773-7D2BC34218E1}" srcOrd="0" destOrd="0" parTransId="{A1648946-F1D9-447D-9228-E50BC03859E4}" sibTransId="{AFD4F58A-3870-4FF1-909E-94D8F42FFBB2}"/>
    <dgm:cxn modelId="{FBF92DAE-C34C-4053-AD03-6150D3D890B9}" type="presOf" srcId="{0DBBF882-921A-4DE4-825F-49B1B6E36708}" destId="{D5603637-A50B-4C05-BF7F-053F53E99D82}" srcOrd="0" destOrd="0" presId="urn:microsoft.com/office/officeart/2005/8/layout/vList2"/>
    <dgm:cxn modelId="{E2170470-BBD6-4692-87CA-7882085B303C}" type="presParOf" srcId="{D5603637-A50B-4C05-BF7F-053F53E99D82}" destId="{C558CC9E-6406-4BD6-87BB-7AB5BE46BFAB}" srcOrd="0" destOrd="0" presId="urn:microsoft.com/office/officeart/2005/8/layout/vList2"/>
    <dgm:cxn modelId="{3FC63A00-E6CF-4BF8-BF5E-8E3F50F15ACE}" type="presParOf" srcId="{D5603637-A50B-4C05-BF7F-053F53E99D82}" destId="{94B65EF4-09CF-4FA5-8A3D-B3E7E40139CF}" srcOrd="1" destOrd="0" presId="urn:microsoft.com/office/officeart/2005/8/layout/vList2"/>
    <dgm:cxn modelId="{C186FA37-96FB-4AC9-9252-20F743833652}" type="presParOf" srcId="{D5603637-A50B-4C05-BF7F-053F53E99D82}" destId="{6DB5CC6F-7C25-45A6-8523-B41C089EE7EC}" srcOrd="2" destOrd="0" presId="urn:microsoft.com/office/officeart/2005/8/layout/vList2"/>
    <dgm:cxn modelId="{BC7447B2-49D2-4BED-946D-6FF51A227D31}" type="presParOf" srcId="{D5603637-A50B-4C05-BF7F-053F53E99D82}" destId="{9A8DE882-BB77-4ECC-AFB1-59D8968B3EDE}" srcOrd="3" destOrd="0" presId="urn:microsoft.com/office/officeart/2005/8/layout/vList2"/>
    <dgm:cxn modelId="{DD72D077-6C0A-4C2A-BADA-0206614C285A}" type="presParOf" srcId="{D5603637-A50B-4C05-BF7F-053F53E99D82}" destId="{8EAE979F-E8E8-4D4F-AC6D-7750682A9A2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08F7A8-B546-448D-A519-9EA33C6C9F7D}"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B1FC6E6D-2A8A-4017-99F0-00A267BCA941}">
      <dgm:prSet/>
      <dgm:spPr/>
      <dgm:t>
        <a:bodyPr/>
        <a:lstStyle/>
        <a:p>
          <a:r>
            <a:rPr lang="en-US" dirty="0"/>
            <a:t>Since our main aim is sort them, the thing is just single Program on multiple data (SPMD)</a:t>
          </a:r>
        </a:p>
      </dgm:t>
    </dgm:pt>
    <dgm:pt modelId="{FF73DC19-A035-42D2-B62E-E12AC3A8F7EE}" type="parTrans" cxnId="{6C5BE92C-A1E9-4512-8F44-E9F835B53F24}">
      <dgm:prSet/>
      <dgm:spPr/>
      <dgm:t>
        <a:bodyPr/>
        <a:lstStyle/>
        <a:p>
          <a:endParaRPr lang="en-US"/>
        </a:p>
      </dgm:t>
    </dgm:pt>
    <dgm:pt modelId="{B923E219-437E-4C22-9B89-4118FE09DA96}" type="sibTrans" cxnId="{6C5BE92C-A1E9-4512-8F44-E9F835B53F24}">
      <dgm:prSet/>
      <dgm:spPr/>
      <dgm:t>
        <a:bodyPr/>
        <a:lstStyle/>
        <a:p>
          <a:endParaRPr lang="en-US"/>
        </a:p>
      </dgm:t>
    </dgm:pt>
    <dgm:pt modelId="{4E0341C4-EA7E-40B7-B550-C1C16BE084FD}">
      <dgm:prSet/>
      <dgm:spPr/>
      <dgm:t>
        <a:bodyPr/>
        <a:lstStyle/>
        <a:p>
          <a:r>
            <a:rPr lang="en-US" dirty="0"/>
            <a:t>It is a good idea to use single Program multiple parallel implementation.</a:t>
          </a:r>
        </a:p>
      </dgm:t>
    </dgm:pt>
    <dgm:pt modelId="{8398D3A1-2D9A-4EEE-9AA4-394B229FDBA6}" type="parTrans" cxnId="{26CBE276-3EB0-4FDD-AF24-1B14A00FD498}">
      <dgm:prSet/>
      <dgm:spPr/>
      <dgm:t>
        <a:bodyPr/>
        <a:lstStyle/>
        <a:p>
          <a:endParaRPr lang="en-US"/>
        </a:p>
      </dgm:t>
    </dgm:pt>
    <dgm:pt modelId="{757CEEBB-C17F-4C1C-A3A5-E26F17B5B022}" type="sibTrans" cxnId="{26CBE276-3EB0-4FDD-AF24-1B14A00FD498}">
      <dgm:prSet/>
      <dgm:spPr/>
      <dgm:t>
        <a:bodyPr/>
        <a:lstStyle/>
        <a:p>
          <a:endParaRPr lang="en-US"/>
        </a:p>
      </dgm:t>
    </dgm:pt>
    <dgm:pt modelId="{160370B8-0EBA-4AAD-A7CE-246D4434A08D}">
      <dgm:prSet/>
      <dgm:spPr/>
      <dgm:t>
        <a:bodyPr/>
        <a:lstStyle/>
        <a:p>
          <a:r>
            <a:rPr lang="en-US" dirty="0"/>
            <a:t>We also compare measured time of parallel version of merge sort, parallel version has achieved best speedup.</a:t>
          </a:r>
        </a:p>
      </dgm:t>
    </dgm:pt>
    <dgm:pt modelId="{CD53D020-83D8-4412-B887-5753F6EFDB77}" type="parTrans" cxnId="{0E15C389-703A-4256-93DD-1672249D3F4D}">
      <dgm:prSet/>
      <dgm:spPr/>
      <dgm:t>
        <a:bodyPr/>
        <a:lstStyle/>
        <a:p>
          <a:endParaRPr lang="en-US"/>
        </a:p>
      </dgm:t>
    </dgm:pt>
    <dgm:pt modelId="{013024A9-21EE-4726-A442-E6173218C6C6}" type="sibTrans" cxnId="{0E15C389-703A-4256-93DD-1672249D3F4D}">
      <dgm:prSet/>
      <dgm:spPr/>
      <dgm:t>
        <a:bodyPr/>
        <a:lstStyle/>
        <a:p>
          <a:endParaRPr lang="en-US"/>
        </a:p>
      </dgm:t>
    </dgm:pt>
    <dgm:pt modelId="{0584E504-8C04-4E93-B8C5-5F4B28B7BFF7}" type="pres">
      <dgm:prSet presAssocID="{7708F7A8-B546-448D-A519-9EA33C6C9F7D}" presName="outerComposite" presStyleCnt="0">
        <dgm:presLayoutVars>
          <dgm:chMax val="5"/>
          <dgm:dir/>
          <dgm:resizeHandles val="exact"/>
        </dgm:presLayoutVars>
      </dgm:prSet>
      <dgm:spPr/>
    </dgm:pt>
    <dgm:pt modelId="{CD635CE5-2D07-4CD2-A3ED-AD76CA3A1C94}" type="pres">
      <dgm:prSet presAssocID="{7708F7A8-B546-448D-A519-9EA33C6C9F7D}" presName="dummyMaxCanvas" presStyleCnt="0">
        <dgm:presLayoutVars/>
      </dgm:prSet>
      <dgm:spPr/>
    </dgm:pt>
    <dgm:pt modelId="{B68B3BF8-5BFA-47F5-B75E-26FB6829256D}" type="pres">
      <dgm:prSet presAssocID="{7708F7A8-B546-448D-A519-9EA33C6C9F7D}" presName="ThreeNodes_1" presStyleLbl="node1" presStyleIdx="0" presStyleCnt="3">
        <dgm:presLayoutVars>
          <dgm:bulletEnabled val="1"/>
        </dgm:presLayoutVars>
      </dgm:prSet>
      <dgm:spPr/>
    </dgm:pt>
    <dgm:pt modelId="{8E013DAE-94B8-4A49-8774-D0B25D158C78}" type="pres">
      <dgm:prSet presAssocID="{7708F7A8-B546-448D-A519-9EA33C6C9F7D}" presName="ThreeNodes_2" presStyleLbl="node1" presStyleIdx="1" presStyleCnt="3">
        <dgm:presLayoutVars>
          <dgm:bulletEnabled val="1"/>
        </dgm:presLayoutVars>
      </dgm:prSet>
      <dgm:spPr/>
    </dgm:pt>
    <dgm:pt modelId="{87275348-9725-4186-ACA1-E59DF64A417D}" type="pres">
      <dgm:prSet presAssocID="{7708F7A8-B546-448D-A519-9EA33C6C9F7D}" presName="ThreeNodes_3" presStyleLbl="node1" presStyleIdx="2" presStyleCnt="3">
        <dgm:presLayoutVars>
          <dgm:bulletEnabled val="1"/>
        </dgm:presLayoutVars>
      </dgm:prSet>
      <dgm:spPr/>
    </dgm:pt>
    <dgm:pt modelId="{E898EB93-8842-4682-8F68-8889D4764282}" type="pres">
      <dgm:prSet presAssocID="{7708F7A8-B546-448D-A519-9EA33C6C9F7D}" presName="ThreeConn_1-2" presStyleLbl="fgAccFollowNode1" presStyleIdx="0" presStyleCnt="2">
        <dgm:presLayoutVars>
          <dgm:bulletEnabled val="1"/>
        </dgm:presLayoutVars>
      </dgm:prSet>
      <dgm:spPr/>
    </dgm:pt>
    <dgm:pt modelId="{CAAEF7D1-4B62-4F11-8897-4E117A192987}" type="pres">
      <dgm:prSet presAssocID="{7708F7A8-B546-448D-A519-9EA33C6C9F7D}" presName="ThreeConn_2-3" presStyleLbl="fgAccFollowNode1" presStyleIdx="1" presStyleCnt="2">
        <dgm:presLayoutVars>
          <dgm:bulletEnabled val="1"/>
        </dgm:presLayoutVars>
      </dgm:prSet>
      <dgm:spPr/>
    </dgm:pt>
    <dgm:pt modelId="{7AAFF9AF-B442-4A55-BB2D-D31DC01178B9}" type="pres">
      <dgm:prSet presAssocID="{7708F7A8-B546-448D-A519-9EA33C6C9F7D}" presName="ThreeNodes_1_text" presStyleLbl="node1" presStyleIdx="2" presStyleCnt="3">
        <dgm:presLayoutVars>
          <dgm:bulletEnabled val="1"/>
        </dgm:presLayoutVars>
      </dgm:prSet>
      <dgm:spPr/>
    </dgm:pt>
    <dgm:pt modelId="{4573E814-81BE-440F-9A08-F9BDFC27FFF6}" type="pres">
      <dgm:prSet presAssocID="{7708F7A8-B546-448D-A519-9EA33C6C9F7D}" presName="ThreeNodes_2_text" presStyleLbl="node1" presStyleIdx="2" presStyleCnt="3">
        <dgm:presLayoutVars>
          <dgm:bulletEnabled val="1"/>
        </dgm:presLayoutVars>
      </dgm:prSet>
      <dgm:spPr/>
    </dgm:pt>
    <dgm:pt modelId="{8252A440-91AC-43CB-852F-E1D2D5AD6C00}" type="pres">
      <dgm:prSet presAssocID="{7708F7A8-B546-448D-A519-9EA33C6C9F7D}" presName="ThreeNodes_3_text" presStyleLbl="node1" presStyleIdx="2" presStyleCnt="3">
        <dgm:presLayoutVars>
          <dgm:bulletEnabled val="1"/>
        </dgm:presLayoutVars>
      </dgm:prSet>
      <dgm:spPr/>
    </dgm:pt>
  </dgm:ptLst>
  <dgm:cxnLst>
    <dgm:cxn modelId="{87A96F1A-A4BC-4E90-8062-6A8D5F3154C7}" type="presOf" srcId="{B1FC6E6D-2A8A-4017-99F0-00A267BCA941}" destId="{B68B3BF8-5BFA-47F5-B75E-26FB6829256D}" srcOrd="0" destOrd="0" presId="urn:microsoft.com/office/officeart/2005/8/layout/vProcess5"/>
    <dgm:cxn modelId="{6C5BE92C-A1E9-4512-8F44-E9F835B53F24}" srcId="{7708F7A8-B546-448D-A519-9EA33C6C9F7D}" destId="{B1FC6E6D-2A8A-4017-99F0-00A267BCA941}" srcOrd="0" destOrd="0" parTransId="{FF73DC19-A035-42D2-B62E-E12AC3A8F7EE}" sibTransId="{B923E219-437E-4C22-9B89-4118FE09DA96}"/>
    <dgm:cxn modelId="{C2009335-1F7D-4A82-9F4D-62465E990B16}" type="presOf" srcId="{4E0341C4-EA7E-40B7-B550-C1C16BE084FD}" destId="{4573E814-81BE-440F-9A08-F9BDFC27FFF6}" srcOrd="1" destOrd="0" presId="urn:microsoft.com/office/officeart/2005/8/layout/vProcess5"/>
    <dgm:cxn modelId="{C609805B-9EB7-435E-B9C6-F5CD9C8A10DD}" type="presOf" srcId="{4E0341C4-EA7E-40B7-B550-C1C16BE084FD}" destId="{8E013DAE-94B8-4A49-8774-D0B25D158C78}" srcOrd="0" destOrd="0" presId="urn:microsoft.com/office/officeart/2005/8/layout/vProcess5"/>
    <dgm:cxn modelId="{1877B95D-8B7D-4616-BEC5-02AC9B29C44D}" type="presOf" srcId="{160370B8-0EBA-4AAD-A7CE-246D4434A08D}" destId="{8252A440-91AC-43CB-852F-E1D2D5AD6C00}" srcOrd="1" destOrd="0" presId="urn:microsoft.com/office/officeart/2005/8/layout/vProcess5"/>
    <dgm:cxn modelId="{F0583B53-B61E-46BF-A355-0AA9DC7FF4F6}" type="presOf" srcId="{160370B8-0EBA-4AAD-A7CE-246D4434A08D}" destId="{87275348-9725-4186-ACA1-E59DF64A417D}" srcOrd="0" destOrd="0" presId="urn:microsoft.com/office/officeart/2005/8/layout/vProcess5"/>
    <dgm:cxn modelId="{26CBE276-3EB0-4FDD-AF24-1B14A00FD498}" srcId="{7708F7A8-B546-448D-A519-9EA33C6C9F7D}" destId="{4E0341C4-EA7E-40B7-B550-C1C16BE084FD}" srcOrd="1" destOrd="0" parTransId="{8398D3A1-2D9A-4EEE-9AA4-394B229FDBA6}" sibTransId="{757CEEBB-C17F-4C1C-A3A5-E26F17B5B022}"/>
    <dgm:cxn modelId="{F6B28D87-5ED2-4DDB-AC9F-EFC5A6A17807}" type="presOf" srcId="{B1FC6E6D-2A8A-4017-99F0-00A267BCA941}" destId="{7AAFF9AF-B442-4A55-BB2D-D31DC01178B9}" srcOrd="1" destOrd="0" presId="urn:microsoft.com/office/officeart/2005/8/layout/vProcess5"/>
    <dgm:cxn modelId="{0E15C389-703A-4256-93DD-1672249D3F4D}" srcId="{7708F7A8-B546-448D-A519-9EA33C6C9F7D}" destId="{160370B8-0EBA-4AAD-A7CE-246D4434A08D}" srcOrd="2" destOrd="0" parTransId="{CD53D020-83D8-4412-B887-5753F6EFDB77}" sibTransId="{013024A9-21EE-4726-A442-E6173218C6C6}"/>
    <dgm:cxn modelId="{1B227CC1-4A1B-4199-B3AC-50192870E935}" type="presOf" srcId="{757CEEBB-C17F-4C1C-A3A5-E26F17B5B022}" destId="{CAAEF7D1-4B62-4F11-8897-4E117A192987}" srcOrd="0" destOrd="0" presId="urn:microsoft.com/office/officeart/2005/8/layout/vProcess5"/>
    <dgm:cxn modelId="{E28099E9-152F-4086-B5B6-1BC1CE39E842}" type="presOf" srcId="{B923E219-437E-4C22-9B89-4118FE09DA96}" destId="{E898EB93-8842-4682-8F68-8889D4764282}" srcOrd="0" destOrd="0" presId="urn:microsoft.com/office/officeart/2005/8/layout/vProcess5"/>
    <dgm:cxn modelId="{F261E0FD-E831-4118-891E-09194377E868}" type="presOf" srcId="{7708F7A8-B546-448D-A519-9EA33C6C9F7D}" destId="{0584E504-8C04-4E93-B8C5-5F4B28B7BFF7}" srcOrd="0" destOrd="0" presId="urn:microsoft.com/office/officeart/2005/8/layout/vProcess5"/>
    <dgm:cxn modelId="{14807DB6-80F9-4096-9099-F4A96A0D5EA2}" type="presParOf" srcId="{0584E504-8C04-4E93-B8C5-5F4B28B7BFF7}" destId="{CD635CE5-2D07-4CD2-A3ED-AD76CA3A1C94}" srcOrd="0" destOrd="0" presId="urn:microsoft.com/office/officeart/2005/8/layout/vProcess5"/>
    <dgm:cxn modelId="{DBF0751F-F69F-44DE-8AEC-F58EB07D3673}" type="presParOf" srcId="{0584E504-8C04-4E93-B8C5-5F4B28B7BFF7}" destId="{B68B3BF8-5BFA-47F5-B75E-26FB6829256D}" srcOrd="1" destOrd="0" presId="urn:microsoft.com/office/officeart/2005/8/layout/vProcess5"/>
    <dgm:cxn modelId="{BA42DA84-E89B-4B0E-B5B5-21E3233E75BF}" type="presParOf" srcId="{0584E504-8C04-4E93-B8C5-5F4B28B7BFF7}" destId="{8E013DAE-94B8-4A49-8774-D0B25D158C78}" srcOrd="2" destOrd="0" presId="urn:microsoft.com/office/officeart/2005/8/layout/vProcess5"/>
    <dgm:cxn modelId="{7C3401C6-EB66-42DC-B9F2-AA2D7F4BD8AC}" type="presParOf" srcId="{0584E504-8C04-4E93-B8C5-5F4B28B7BFF7}" destId="{87275348-9725-4186-ACA1-E59DF64A417D}" srcOrd="3" destOrd="0" presId="urn:microsoft.com/office/officeart/2005/8/layout/vProcess5"/>
    <dgm:cxn modelId="{5EAA8667-B5A1-4B52-AD0D-2CDFB27445D5}" type="presParOf" srcId="{0584E504-8C04-4E93-B8C5-5F4B28B7BFF7}" destId="{E898EB93-8842-4682-8F68-8889D4764282}" srcOrd="4" destOrd="0" presId="urn:microsoft.com/office/officeart/2005/8/layout/vProcess5"/>
    <dgm:cxn modelId="{B144F6D1-E72B-4D13-BFBD-219C02A86F04}" type="presParOf" srcId="{0584E504-8C04-4E93-B8C5-5F4B28B7BFF7}" destId="{CAAEF7D1-4B62-4F11-8897-4E117A192987}" srcOrd="5" destOrd="0" presId="urn:microsoft.com/office/officeart/2005/8/layout/vProcess5"/>
    <dgm:cxn modelId="{52C4DC20-7C2B-4661-A90A-D2C877C24F48}" type="presParOf" srcId="{0584E504-8C04-4E93-B8C5-5F4B28B7BFF7}" destId="{7AAFF9AF-B442-4A55-BB2D-D31DC01178B9}" srcOrd="6" destOrd="0" presId="urn:microsoft.com/office/officeart/2005/8/layout/vProcess5"/>
    <dgm:cxn modelId="{C3456A8F-C99A-4CE0-956F-28F6FCA8CDFF}" type="presParOf" srcId="{0584E504-8C04-4E93-B8C5-5F4B28B7BFF7}" destId="{4573E814-81BE-440F-9A08-F9BDFC27FFF6}" srcOrd="7" destOrd="0" presId="urn:microsoft.com/office/officeart/2005/8/layout/vProcess5"/>
    <dgm:cxn modelId="{421D3851-48C6-46A2-BC86-CFFA7FEAD8B2}" type="presParOf" srcId="{0584E504-8C04-4E93-B8C5-5F4B28B7BFF7}" destId="{8252A440-91AC-43CB-852F-E1D2D5AD6C00}"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45C6B5-648D-4F8B-8E5F-912CFCC0A32B}">
      <dsp:nvSpPr>
        <dsp:cNvPr id="0" name=""/>
        <dsp:cNvSpPr/>
      </dsp:nvSpPr>
      <dsp:spPr>
        <a:xfrm>
          <a:off x="0" y="338345"/>
          <a:ext cx="6364224" cy="15701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Distributed computing is that type of computing in which the components are located on various networked systems that interact and coordinate their actions by passing messages to one another.</a:t>
          </a:r>
        </a:p>
      </dsp:txBody>
      <dsp:txXfrm>
        <a:off x="76648" y="414993"/>
        <a:ext cx="6210928" cy="1416844"/>
      </dsp:txXfrm>
    </dsp:sp>
    <dsp:sp modelId="{1A814C51-E3E1-4C8F-B8A4-2090A1C6162B}">
      <dsp:nvSpPr>
        <dsp:cNvPr id="0" name=""/>
        <dsp:cNvSpPr/>
      </dsp:nvSpPr>
      <dsp:spPr>
        <a:xfrm>
          <a:off x="0" y="1971846"/>
          <a:ext cx="6364224" cy="157014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MPI (Message Passing Interface) is a standardized communication protocol and library specification widely used in parallel computing</a:t>
          </a:r>
        </a:p>
      </dsp:txBody>
      <dsp:txXfrm>
        <a:off x="76648" y="2048494"/>
        <a:ext cx="6210928" cy="1416844"/>
      </dsp:txXfrm>
    </dsp:sp>
    <dsp:sp modelId="{9F48BF91-A8C9-4558-B358-7E7402774C4A}">
      <dsp:nvSpPr>
        <dsp:cNvPr id="0" name=""/>
        <dsp:cNvSpPr/>
      </dsp:nvSpPr>
      <dsp:spPr>
        <a:xfrm>
          <a:off x="0" y="3605346"/>
          <a:ext cx="6364224" cy="15701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With this we can develop parallel applications, enabling efficient utilization of distributed computing resources and enabling the development of scalable and high-performance parallel algorithms.</a:t>
          </a:r>
        </a:p>
      </dsp:txBody>
      <dsp:txXfrm>
        <a:off x="76648" y="3681994"/>
        <a:ext cx="6210928" cy="1416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CA9BAB-AA1E-42A9-A35A-544C594C8F78}">
      <dsp:nvSpPr>
        <dsp:cNvPr id="0" name=""/>
        <dsp:cNvSpPr/>
      </dsp:nvSpPr>
      <dsp:spPr>
        <a:xfrm>
          <a:off x="0" y="88497"/>
          <a:ext cx="9880893" cy="7150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Parallel Merge Sort Using MPI</a:t>
          </a:r>
        </a:p>
      </dsp:txBody>
      <dsp:txXfrm>
        <a:off x="34906" y="123403"/>
        <a:ext cx="9811081" cy="645240"/>
      </dsp:txXfrm>
    </dsp:sp>
    <dsp:sp modelId="{05F1A057-97A9-44B8-9609-460CCCDD6BF3}">
      <dsp:nvSpPr>
        <dsp:cNvPr id="0" name=""/>
        <dsp:cNvSpPr/>
      </dsp:nvSpPr>
      <dsp:spPr>
        <a:xfrm>
          <a:off x="0" y="855390"/>
          <a:ext cx="9880893" cy="7150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Parallel merge-sort is a sorting algorithm that uses the divide-and-conquer strategy to sort a large array of elements in parallel.</a:t>
          </a:r>
        </a:p>
      </dsp:txBody>
      <dsp:txXfrm>
        <a:off x="34906" y="890296"/>
        <a:ext cx="9811081" cy="645240"/>
      </dsp:txXfrm>
    </dsp:sp>
    <dsp:sp modelId="{315DECC8-F535-4A87-A946-B8DC1DF4AF79}">
      <dsp:nvSpPr>
        <dsp:cNvPr id="0" name=""/>
        <dsp:cNvSpPr/>
      </dsp:nvSpPr>
      <dsp:spPr>
        <a:xfrm>
          <a:off x="0" y="1622283"/>
          <a:ext cx="9880893" cy="7150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It divides the array into subarrays and distributes them among different processes using MPI (Message Passing Interface).</a:t>
          </a:r>
        </a:p>
      </dsp:txBody>
      <dsp:txXfrm>
        <a:off x="34906" y="1657189"/>
        <a:ext cx="9811081" cy="645240"/>
      </dsp:txXfrm>
    </dsp:sp>
    <dsp:sp modelId="{B1EDBCEB-F62A-48C9-B266-69555B470330}">
      <dsp:nvSpPr>
        <dsp:cNvPr id="0" name=""/>
        <dsp:cNvSpPr/>
      </dsp:nvSpPr>
      <dsp:spPr>
        <a:xfrm>
          <a:off x="0" y="2389175"/>
          <a:ext cx="9880893" cy="7150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Each process sorts its subarray using a parallel merge-sort algorithm and then sends it back to the parent process. </a:t>
          </a:r>
        </a:p>
      </dsp:txBody>
      <dsp:txXfrm>
        <a:off x="34906" y="2424081"/>
        <a:ext cx="9811081" cy="645240"/>
      </dsp:txXfrm>
    </dsp:sp>
    <dsp:sp modelId="{17BECDBA-88C2-4160-9859-EDF641667274}">
      <dsp:nvSpPr>
        <dsp:cNvPr id="0" name=""/>
        <dsp:cNvSpPr/>
      </dsp:nvSpPr>
      <dsp:spPr>
        <a:xfrm>
          <a:off x="0" y="3156068"/>
          <a:ext cx="9880893" cy="7150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parent process merges the sorted subarrays using a merge function until the whole array is sorted.</a:t>
          </a:r>
        </a:p>
      </dsp:txBody>
      <dsp:txXfrm>
        <a:off x="34906" y="3190974"/>
        <a:ext cx="9811081" cy="6452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58CC9E-6406-4BD6-87BB-7AB5BE46BFAB}">
      <dsp:nvSpPr>
        <dsp:cNvPr id="0" name=""/>
        <dsp:cNvSpPr/>
      </dsp:nvSpPr>
      <dsp:spPr>
        <a:xfrm>
          <a:off x="0" y="3702977"/>
          <a:ext cx="6263640" cy="171843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Synchronization: Proper synchronization is crucial in parallel merge sort to ensure correct ordering of operations.</a:t>
          </a:r>
          <a:endParaRPr lang="en-US" sz="2000" kern="1200" dirty="0"/>
        </a:p>
      </dsp:txBody>
      <dsp:txXfrm>
        <a:off x="83887" y="3786864"/>
        <a:ext cx="6095866" cy="1550663"/>
      </dsp:txXfrm>
    </dsp:sp>
    <dsp:sp modelId="{6DB5CC6F-7C25-45A6-8523-B41C089EE7EC}">
      <dsp:nvSpPr>
        <dsp:cNvPr id="0" name=""/>
        <dsp:cNvSpPr/>
      </dsp:nvSpPr>
      <dsp:spPr>
        <a:xfrm>
          <a:off x="0" y="1861523"/>
          <a:ext cx="6263640" cy="1718437"/>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Data Distribution: Partitioning and Uneven distribution of input data to the processes can lead to load imbalance and affect the overall performance.</a:t>
          </a:r>
        </a:p>
      </dsp:txBody>
      <dsp:txXfrm>
        <a:off x="83887" y="1945410"/>
        <a:ext cx="6095866" cy="1550663"/>
      </dsp:txXfrm>
    </dsp:sp>
    <dsp:sp modelId="{8EAE979F-E8E8-4D4F-AC6D-7750682A9A2A}">
      <dsp:nvSpPr>
        <dsp:cNvPr id="0" name=""/>
        <dsp:cNvSpPr/>
      </dsp:nvSpPr>
      <dsp:spPr>
        <a:xfrm>
          <a:off x="0" y="92244"/>
          <a:ext cx="6263640" cy="1718437"/>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Communication Overhead: Communication overhead can be a significant challenge in parallel algorithms. In parallel merge sort, processes need to exchange data and synchronize their operations. Excessive message passing and synchronization can impact performance.</a:t>
          </a:r>
        </a:p>
      </dsp:txBody>
      <dsp:txXfrm>
        <a:off x="83887" y="176131"/>
        <a:ext cx="6095866" cy="15506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8B3BF8-5BFA-47F5-B75E-26FB6829256D}">
      <dsp:nvSpPr>
        <dsp:cNvPr id="0" name=""/>
        <dsp:cNvSpPr/>
      </dsp:nvSpPr>
      <dsp:spPr>
        <a:xfrm>
          <a:off x="0" y="0"/>
          <a:ext cx="9288654" cy="125784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Since our main aim is sort them, the thing is just single Program on multiple data (SPMD)</a:t>
          </a:r>
        </a:p>
      </dsp:txBody>
      <dsp:txXfrm>
        <a:off x="36841" y="36841"/>
        <a:ext cx="7931345" cy="1184159"/>
      </dsp:txXfrm>
    </dsp:sp>
    <dsp:sp modelId="{8E013DAE-94B8-4A49-8774-D0B25D158C78}">
      <dsp:nvSpPr>
        <dsp:cNvPr id="0" name=""/>
        <dsp:cNvSpPr/>
      </dsp:nvSpPr>
      <dsp:spPr>
        <a:xfrm>
          <a:off x="819587" y="1467481"/>
          <a:ext cx="9288654" cy="1257841"/>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It is a good idea to use single Program multiple parallel implementation.</a:t>
          </a:r>
        </a:p>
      </dsp:txBody>
      <dsp:txXfrm>
        <a:off x="856428" y="1504322"/>
        <a:ext cx="7577788" cy="1184159"/>
      </dsp:txXfrm>
    </dsp:sp>
    <dsp:sp modelId="{87275348-9725-4186-ACA1-E59DF64A417D}">
      <dsp:nvSpPr>
        <dsp:cNvPr id="0" name=""/>
        <dsp:cNvSpPr/>
      </dsp:nvSpPr>
      <dsp:spPr>
        <a:xfrm>
          <a:off x="1639174" y="2934963"/>
          <a:ext cx="9288654" cy="1257841"/>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We also compare measured time of parallel version of merge sort, parallel version has achieved best speedup.</a:t>
          </a:r>
        </a:p>
      </dsp:txBody>
      <dsp:txXfrm>
        <a:off x="1676015" y="2971804"/>
        <a:ext cx="7577788" cy="1184159"/>
      </dsp:txXfrm>
    </dsp:sp>
    <dsp:sp modelId="{E898EB93-8842-4682-8F68-8889D4764282}">
      <dsp:nvSpPr>
        <dsp:cNvPr id="0" name=""/>
        <dsp:cNvSpPr/>
      </dsp:nvSpPr>
      <dsp:spPr>
        <a:xfrm>
          <a:off x="8471057" y="953863"/>
          <a:ext cx="817596" cy="81759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655016" y="953863"/>
        <a:ext cx="449678" cy="615241"/>
      </dsp:txXfrm>
    </dsp:sp>
    <dsp:sp modelId="{CAAEF7D1-4B62-4F11-8897-4E117A192987}">
      <dsp:nvSpPr>
        <dsp:cNvPr id="0" name=""/>
        <dsp:cNvSpPr/>
      </dsp:nvSpPr>
      <dsp:spPr>
        <a:xfrm>
          <a:off x="9290644" y="2412959"/>
          <a:ext cx="817596" cy="817596"/>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474603" y="2412959"/>
        <a:ext cx="449678" cy="61524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2B0D-F74F-CF09-1287-E8CCE0D9B4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8005B22-9E26-6EA3-DBAC-3D6F144BE4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6C1939-33EA-592A-B32B-A35EFC05C41F}"/>
              </a:ext>
            </a:extLst>
          </p:cNvPr>
          <p:cNvSpPr>
            <a:spLocks noGrp="1"/>
          </p:cNvSpPr>
          <p:nvPr>
            <p:ph type="dt" sz="half" idx="10"/>
          </p:nvPr>
        </p:nvSpPr>
        <p:spPr/>
        <p:txBody>
          <a:bodyPr/>
          <a:lstStyle/>
          <a:p>
            <a:fld id="{5A7B0A5C-FA5F-4181-B760-1DB4A464F409}" type="datetimeFigureOut">
              <a:rPr lang="en-IN" smtClean="0"/>
              <a:t>15-05-2023</a:t>
            </a:fld>
            <a:endParaRPr lang="en-IN"/>
          </a:p>
        </p:txBody>
      </p:sp>
      <p:sp>
        <p:nvSpPr>
          <p:cNvPr id="5" name="Footer Placeholder 4">
            <a:extLst>
              <a:ext uri="{FF2B5EF4-FFF2-40B4-BE49-F238E27FC236}">
                <a16:creationId xmlns:a16="http://schemas.microsoft.com/office/drawing/2014/main" id="{C282FED2-1120-A86D-FCAA-E5DA04354C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FB02DF-E6A7-083D-88E3-03DBDBB9111B}"/>
              </a:ext>
            </a:extLst>
          </p:cNvPr>
          <p:cNvSpPr>
            <a:spLocks noGrp="1"/>
          </p:cNvSpPr>
          <p:nvPr>
            <p:ph type="sldNum" sz="quarter" idx="12"/>
          </p:nvPr>
        </p:nvSpPr>
        <p:spPr/>
        <p:txBody>
          <a:bodyPr/>
          <a:lstStyle/>
          <a:p>
            <a:fld id="{7EB767BD-52B1-404E-97A2-BA3F4D23FCB7}" type="slidenum">
              <a:rPr lang="en-IN" smtClean="0"/>
              <a:t>‹#›</a:t>
            </a:fld>
            <a:endParaRPr lang="en-IN"/>
          </a:p>
        </p:txBody>
      </p:sp>
    </p:spTree>
    <p:extLst>
      <p:ext uri="{BB962C8B-B14F-4D97-AF65-F5344CB8AC3E}">
        <p14:creationId xmlns:p14="http://schemas.microsoft.com/office/powerpoint/2010/main" val="1059618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DB12A-5277-AD85-98B3-D6A0DDEC76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FE2D06-39A4-CA76-90C7-4A0535E80E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4E2502-8EC1-3A96-319B-6163DC77BD41}"/>
              </a:ext>
            </a:extLst>
          </p:cNvPr>
          <p:cNvSpPr>
            <a:spLocks noGrp="1"/>
          </p:cNvSpPr>
          <p:nvPr>
            <p:ph type="dt" sz="half" idx="10"/>
          </p:nvPr>
        </p:nvSpPr>
        <p:spPr/>
        <p:txBody>
          <a:bodyPr/>
          <a:lstStyle/>
          <a:p>
            <a:fld id="{5A7B0A5C-FA5F-4181-B760-1DB4A464F409}" type="datetimeFigureOut">
              <a:rPr lang="en-IN" smtClean="0"/>
              <a:t>15-05-2023</a:t>
            </a:fld>
            <a:endParaRPr lang="en-IN"/>
          </a:p>
        </p:txBody>
      </p:sp>
      <p:sp>
        <p:nvSpPr>
          <p:cNvPr id="5" name="Footer Placeholder 4">
            <a:extLst>
              <a:ext uri="{FF2B5EF4-FFF2-40B4-BE49-F238E27FC236}">
                <a16:creationId xmlns:a16="http://schemas.microsoft.com/office/drawing/2014/main" id="{A80DFEEB-3664-B0B2-1534-498988F895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D1F40A-BEBB-C3DF-E493-D85BC79BFF3E}"/>
              </a:ext>
            </a:extLst>
          </p:cNvPr>
          <p:cNvSpPr>
            <a:spLocks noGrp="1"/>
          </p:cNvSpPr>
          <p:nvPr>
            <p:ph type="sldNum" sz="quarter" idx="12"/>
          </p:nvPr>
        </p:nvSpPr>
        <p:spPr/>
        <p:txBody>
          <a:bodyPr/>
          <a:lstStyle/>
          <a:p>
            <a:fld id="{7EB767BD-52B1-404E-97A2-BA3F4D23FCB7}" type="slidenum">
              <a:rPr lang="en-IN" smtClean="0"/>
              <a:t>‹#›</a:t>
            </a:fld>
            <a:endParaRPr lang="en-IN"/>
          </a:p>
        </p:txBody>
      </p:sp>
    </p:spTree>
    <p:extLst>
      <p:ext uri="{BB962C8B-B14F-4D97-AF65-F5344CB8AC3E}">
        <p14:creationId xmlns:p14="http://schemas.microsoft.com/office/powerpoint/2010/main" val="2643093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5EDC44-38A7-28D9-81AB-1F3ECF64FB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F5AE27-A8BD-B889-6F97-822D35B980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4C8434-2012-026F-822D-2F25CE110DB2}"/>
              </a:ext>
            </a:extLst>
          </p:cNvPr>
          <p:cNvSpPr>
            <a:spLocks noGrp="1"/>
          </p:cNvSpPr>
          <p:nvPr>
            <p:ph type="dt" sz="half" idx="10"/>
          </p:nvPr>
        </p:nvSpPr>
        <p:spPr/>
        <p:txBody>
          <a:bodyPr/>
          <a:lstStyle/>
          <a:p>
            <a:fld id="{5A7B0A5C-FA5F-4181-B760-1DB4A464F409}" type="datetimeFigureOut">
              <a:rPr lang="en-IN" smtClean="0"/>
              <a:t>15-05-2023</a:t>
            </a:fld>
            <a:endParaRPr lang="en-IN"/>
          </a:p>
        </p:txBody>
      </p:sp>
      <p:sp>
        <p:nvSpPr>
          <p:cNvPr id="5" name="Footer Placeholder 4">
            <a:extLst>
              <a:ext uri="{FF2B5EF4-FFF2-40B4-BE49-F238E27FC236}">
                <a16:creationId xmlns:a16="http://schemas.microsoft.com/office/drawing/2014/main" id="{09BFA73B-9A77-3691-C6BF-9D1EC8E257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7F58EC-A265-235E-D8DD-4BF377117E3B}"/>
              </a:ext>
            </a:extLst>
          </p:cNvPr>
          <p:cNvSpPr>
            <a:spLocks noGrp="1"/>
          </p:cNvSpPr>
          <p:nvPr>
            <p:ph type="sldNum" sz="quarter" idx="12"/>
          </p:nvPr>
        </p:nvSpPr>
        <p:spPr/>
        <p:txBody>
          <a:bodyPr/>
          <a:lstStyle/>
          <a:p>
            <a:fld id="{7EB767BD-52B1-404E-97A2-BA3F4D23FCB7}" type="slidenum">
              <a:rPr lang="en-IN" smtClean="0"/>
              <a:t>‹#›</a:t>
            </a:fld>
            <a:endParaRPr lang="en-IN"/>
          </a:p>
        </p:txBody>
      </p:sp>
    </p:spTree>
    <p:extLst>
      <p:ext uri="{BB962C8B-B14F-4D97-AF65-F5344CB8AC3E}">
        <p14:creationId xmlns:p14="http://schemas.microsoft.com/office/powerpoint/2010/main" val="2117687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54E4F-8E4A-52E5-37AC-43E69F1FA2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2BAD74-B8D8-6215-B098-13968C0D1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FC9C9B-1806-6FEC-C16E-BC79C65D4923}"/>
              </a:ext>
            </a:extLst>
          </p:cNvPr>
          <p:cNvSpPr>
            <a:spLocks noGrp="1"/>
          </p:cNvSpPr>
          <p:nvPr>
            <p:ph type="dt" sz="half" idx="10"/>
          </p:nvPr>
        </p:nvSpPr>
        <p:spPr/>
        <p:txBody>
          <a:bodyPr/>
          <a:lstStyle/>
          <a:p>
            <a:fld id="{5A7B0A5C-FA5F-4181-B760-1DB4A464F409}" type="datetimeFigureOut">
              <a:rPr lang="en-IN" smtClean="0"/>
              <a:t>15-05-2023</a:t>
            </a:fld>
            <a:endParaRPr lang="en-IN"/>
          </a:p>
        </p:txBody>
      </p:sp>
      <p:sp>
        <p:nvSpPr>
          <p:cNvPr id="5" name="Footer Placeholder 4">
            <a:extLst>
              <a:ext uri="{FF2B5EF4-FFF2-40B4-BE49-F238E27FC236}">
                <a16:creationId xmlns:a16="http://schemas.microsoft.com/office/drawing/2014/main" id="{BB433B49-0B6F-88A6-1F1C-EA41C5C890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09367A-86D1-2177-EA66-F9A35A0902DD}"/>
              </a:ext>
            </a:extLst>
          </p:cNvPr>
          <p:cNvSpPr>
            <a:spLocks noGrp="1"/>
          </p:cNvSpPr>
          <p:nvPr>
            <p:ph type="sldNum" sz="quarter" idx="12"/>
          </p:nvPr>
        </p:nvSpPr>
        <p:spPr/>
        <p:txBody>
          <a:bodyPr/>
          <a:lstStyle/>
          <a:p>
            <a:fld id="{7EB767BD-52B1-404E-97A2-BA3F4D23FCB7}" type="slidenum">
              <a:rPr lang="en-IN" smtClean="0"/>
              <a:t>‹#›</a:t>
            </a:fld>
            <a:endParaRPr lang="en-IN"/>
          </a:p>
        </p:txBody>
      </p:sp>
    </p:spTree>
    <p:extLst>
      <p:ext uri="{BB962C8B-B14F-4D97-AF65-F5344CB8AC3E}">
        <p14:creationId xmlns:p14="http://schemas.microsoft.com/office/powerpoint/2010/main" val="495680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F8FBD-1F9D-C826-6C4D-19867F263F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AD46FC-264C-67CA-BAF4-3AE8CB3878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91C29F-8163-D44F-1760-870F58F2EB15}"/>
              </a:ext>
            </a:extLst>
          </p:cNvPr>
          <p:cNvSpPr>
            <a:spLocks noGrp="1"/>
          </p:cNvSpPr>
          <p:nvPr>
            <p:ph type="dt" sz="half" idx="10"/>
          </p:nvPr>
        </p:nvSpPr>
        <p:spPr/>
        <p:txBody>
          <a:bodyPr/>
          <a:lstStyle/>
          <a:p>
            <a:fld id="{5A7B0A5C-FA5F-4181-B760-1DB4A464F409}" type="datetimeFigureOut">
              <a:rPr lang="en-IN" smtClean="0"/>
              <a:t>15-05-2023</a:t>
            </a:fld>
            <a:endParaRPr lang="en-IN"/>
          </a:p>
        </p:txBody>
      </p:sp>
      <p:sp>
        <p:nvSpPr>
          <p:cNvPr id="5" name="Footer Placeholder 4">
            <a:extLst>
              <a:ext uri="{FF2B5EF4-FFF2-40B4-BE49-F238E27FC236}">
                <a16:creationId xmlns:a16="http://schemas.microsoft.com/office/drawing/2014/main" id="{4215CF66-4EAC-30EC-0BF5-52751E7DB7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FCA040-AAC8-13B0-E9C0-681DC48BC311}"/>
              </a:ext>
            </a:extLst>
          </p:cNvPr>
          <p:cNvSpPr>
            <a:spLocks noGrp="1"/>
          </p:cNvSpPr>
          <p:nvPr>
            <p:ph type="sldNum" sz="quarter" idx="12"/>
          </p:nvPr>
        </p:nvSpPr>
        <p:spPr/>
        <p:txBody>
          <a:bodyPr/>
          <a:lstStyle/>
          <a:p>
            <a:fld id="{7EB767BD-52B1-404E-97A2-BA3F4D23FCB7}" type="slidenum">
              <a:rPr lang="en-IN" smtClean="0"/>
              <a:t>‹#›</a:t>
            </a:fld>
            <a:endParaRPr lang="en-IN"/>
          </a:p>
        </p:txBody>
      </p:sp>
    </p:spTree>
    <p:extLst>
      <p:ext uri="{BB962C8B-B14F-4D97-AF65-F5344CB8AC3E}">
        <p14:creationId xmlns:p14="http://schemas.microsoft.com/office/powerpoint/2010/main" val="2750480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DC13C-2B23-4823-13A1-02FBF8646C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5C1CA9-753F-4AE8-09B5-96BC74FDF1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84B8B5-4A4E-0767-4753-71C3132988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21C4A0-8371-E29B-09C1-D5CC4D76D779}"/>
              </a:ext>
            </a:extLst>
          </p:cNvPr>
          <p:cNvSpPr>
            <a:spLocks noGrp="1"/>
          </p:cNvSpPr>
          <p:nvPr>
            <p:ph type="dt" sz="half" idx="10"/>
          </p:nvPr>
        </p:nvSpPr>
        <p:spPr/>
        <p:txBody>
          <a:bodyPr/>
          <a:lstStyle/>
          <a:p>
            <a:fld id="{5A7B0A5C-FA5F-4181-B760-1DB4A464F409}" type="datetimeFigureOut">
              <a:rPr lang="en-IN" smtClean="0"/>
              <a:t>15-05-2023</a:t>
            </a:fld>
            <a:endParaRPr lang="en-IN"/>
          </a:p>
        </p:txBody>
      </p:sp>
      <p:sp>
        <p:nvSpPr>
          <p:cNvPr id="6" name="Footer Placeholder 5">
            <a:extLst>
              <a:ext uri="{FF2B5EF4-FFF2-40B4-BE49-F238E27FC236}">
                <a16:creationId xmlns:a16="http://schemas.microsoft.com/office/drawing/2014/main" id="{43DCD25F-4EFF-5B39-1408-EB8888E283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C23B32-31C4-2067-6664-CA3B70237BA7}"/>
              </a:ext>
            </a:extLst>
          </p:cNvPr>
          <p:cNvSpPr>
            <a:spLocks noGrp="1"/>
          </p:cNvSpPr>
          <p:nvPr>
            <p:ph type="sldNum" sz="quarter" idx="12"/>
          </p:nvPr>
        </p:nvSpPr>
        <p:spPr/>
        <p:txBody>
          <a:bodyPr/>
          <a:lstStyle/>
          <a:p>
            <a:fld id="{7EB767BD-52B1-404E-97A2-BA3F4D23FCB7}" type="slidenum">
              <a:rPr lang="en-IN" smtClean="0"/>
              <a:t>‹#›</a:t>
            </a:fld>
            <a:endParaRPr lang="en-IN"/>
          </a:p>
        </p:txBody>
      </p:sp>
    </p:spTree>
    <p:extLst>
      <p:ext uri="{BB962C8B-B14F-4D97-AF65-F5344CB8AC3E}">
        <p14:creationId xmlns:p14="http://schemas.microsoft.com/office/powerpoint/2010/main" val="41637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0E629-EAA1-5E7E-F4B8-4CE41571B3E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D68A43-4AF2-4627-F95B-7921A99217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CC648C-1192-E3A3-65D1-E75137A7D2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98E6317-5D23-3485-CFF4-9B54D900B4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2C3C26-C19D-8F72-C291-64219607E5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44F6DF3-2537-A903-9152-B1425DB71AFE}"/>
              </a:ext>
            </a:extLst>
          </p:cNvPr>
          <p:cNvSpPr>
            <a:spLocks noGrp="1"/>
          </p:cNvSpPr>
          <p:nvPr>
            <p:ph type="dt" sz="half" idx="10"/>
          </p:nvPr>
        </p:nvSpPr>
        <p:spPr/>
        <p:txBody>
          <a:bodyPr/>
          <a:lstStyle/>
          <a:p>
            <a:fld id="{5A7B0A5C-FA5F-4181-B760-1DB4A464F409}" type="datetimeFigureOut">
              <a:rPr lang="en-IN" smtClean="0"/>
              <a:t>15-05-2023</a:t>
            </a:fld>
            <a:endParaRPr lang="en-IN"/>
          </a:p>
        </p:txBody>
      </p:sp>
      <p:sp>
        <p:nvSpPr>
          <p:cNvPr id="8" name="Footer Placeholder 7">
            <a:extLst>
              <a:ext uri="{FF2B5EF4-FFF2-40B4-BE49-F238E27FC236}">
                <a16:creationId xmlns:a16="http://schemas.microsoft.com/office/drawing/2014/main" id="{9C8950BA-F1BE-ABA5-2F4D-58B9C5A5402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CC9D370-E8BA-60D1-AB5B-8B6844E52716}"/>
              </a:ext>
            </a:extLst>
          </p:cNvPr>
          <p:cNvSpPr>
            <a:spLocks noGrp="1"/>
          </p:cNvSpPr>
          <p:nvPr>
            <p:ph type="sldNum" sz="quarter" idx="12"/>
          </p:nvPr>
        </p:nvSpPr>
        <p:spPr/>
        <p:txBody>
          <a:bodyPr/>
          <a:lstStyle/>
          <a:p>
            <a:fld id="{7EB767BD-52B1-404E-97A2-BA3F4D23FCB7}" type="slidenum">
              <a:rPr lang="en-IN" smtClean="0"/>
              <a:t>‹#›</a:t>
            </a:fld>
            <a:endParaRPr lang="en-IN"/>
          </a:p>
        </p:txBody>
      </p:sp>
    </p:spTree>
    <p:extLst>
      <p:ext uri="{BB962C8B-B14F-4D97-AF65-F5344CB8AC3E}">
        <p14:creationId xmlns:p14="http://schemas.microsoft.com/office/powerpoint/2010/main" val="567263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1FBD9-8186-BDFE-9368-206CB30933C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707E10-79A4-0DCF-55F4-94A6CC750CB7}"/>
              </a:ext>
            </a:extLst>
          </p:cNvPr>
          <p:cNvSpPr>
            <a:spLocks noGrp="1"/>
          </p:cNvSpPr>
          <p:nvPr>
            <p:ph type="dt" sz="half" idx="10"/>
          </p:nvPr>
        </p:nvSpPr>
        <p:spPr/>
        <p:txBody>
          <a:bodyPr/>
          <a:lstStyle/>
          <a:p>
            <a:fld id="{5A7B0A5C-FA5F-4181-B760-1DB4A464F409}" type="datetimeFigureOut">
              <a:rPr lang="en-IN" smtClean="0"/>
              <a:t>15-05-2023</a:t>
            </a:fld>
            <a:endParaRPr lang="en-IN"/>
          </a:p>
        </p:txBody>
      </p:sp>
      <p:sp>
        <p:nvSpPr>
          <p:cNvPr id="4" name="Footer Placeholder 3">
            <a:extLst>
              <a:ext uri="{FF2B5EF4-FFF2-40B4-BE49-F238E27FC236}">
                <a16:creationId xmlns:a16="http://schemas.microsoft.com/office/drawing/2014/main" id="{C6CC5928-1E3D-88BF-F8F6-A7BC4E54C6D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7911B-F155-4274-2335-F6D03E1E4214}"/>
              </a:ext>
            </a:extLst>
          </p:cNvPr>
          <p:cNvSpPr>
            <a:spLocks noGrp="1"/>
          </p:cNvSpPr>
          <p:nvPr>
            <p:ph type="sldNum" sz="quarter" idx="12"/>
          </p:nvPr>
        </p:nvSpPr>
        <p:spPr/>
        <p:txBody>
          <a:bodyPr/>
          <a:lstStyle/>
          <a:p>
            <a:fld id="{7EB767BD-52B1-404E-97A2-BA3F4D23FCB7}" type="slidenum">
              <a:rPr lang="en-IN" smtClean="0"/>
              <a:t>‹#›</a:t>
            </a:fld>
            <a:endParaRPr lang="en-IN"/>
          </a:p>
        </p:txBody>
      </p:sp>
    </p:spTree>
    <p:extLst>
      <p:ext uri="{BB962C8B-B14F-4D97-AF65-F5344CB8AC3E}">
        <p14:creationId xmlns:p14="http://schemas.microsoft.com/office/powerpoint/2010/main" val="1601446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1A0337-4ABC-BBC6-6626-221B77A72E4C}"/>
              </a:ext>
            </a:extLst>
          </p:cNvPr>
          <p:cNvSpPr>
            <a:spLocks noGrp="1"/>
          </p:cNvSpPr>
          <p:nvPr>
            <p:ph type="dt" sz="half" idx="10"/>
          </p:nvPr>
        </p:nvSpPr>
        <p:spPr/>
        <p:txBody>
          <a:bodyPr/>
          <a:lstStyle/>
          <a:p>
            <a:fld id="{5A7B0A5C-FA5F-4181-B760-1DB4A464F409}" type="datetimeFigureOut">
              <a:rPr lang="en-IN" smtClean="0"/>
              <a:t>15-05-2023</a:t>
            </a:fld>
            <a:endParaRPr lang="en-IN"/>
          </a:p>
        </p:txBody>
      </p:sp>
      <p:sp>
        <p:nvSpPr>
          <p:cNvPr id="3" name="Footer Placeholder 2">
            <a:extLst>
              <a:ext uri="{FF2B5EF4-FFF2-40B4-BE49-F238E27FC236}">
                <a16:creationId xmlns:a16="http://schemas.microsoft.com/office/drawing/2014/main" id="{FE49A0AD-B8F2-0671-CABE-2ADBFD61D0D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5D0CA46-B2A9-728E-4B71-58F0C1CECA7B}"/>
              </a:ext>
            </a:extLst>
          </p:cNvPr>
          <p:cNvSpPr>
            <a:spLocks noGrp="1"/>
          </p:cNvSpPr>
          <p:nvPr>
            <p:ph type="sldNum" sz="quarter" idx="12"/>
          </p:nvPr>
        </p:nvSpPr>
        <p:spPr/>
        <p:txBody>
          <a:bodyPr/>
          <a:lstStyle/>
          <a:p>
            <a:fld id="{7EB767BD-52B1-404E-97A2-BA3F4D23FCB7}" type="slidenum">
              <a:rPr lang="en-IN" smtClean="0"/>
              <a:t>‹#›</a:t>
            </a:fld>
            <a:endParaRPr lang="en-IN"/>
          </a:p>
        </p:txBody>
      </p:sp>
    </p:spTree>
    <p:extLst>
      <p:ext uri="{BB962C8B-B14F-4D97-AF65-F5344CB8AC3E}">
        <p14:creationId xmlns:p14="http://schemas.microsoft.com/office/powerpoint/2010/main" val="2650374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E87F-57DF-6126-AF75-2C14F8EC0A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F8E9F15-9408-7738-BABC-D274968372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A264161-4EDF-D809-387D-90E277D102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F36420-CB1B-FF20-2027-E90E4AA50344}"/>
              </a:ext>
            </a:extLst>
          </p:cNvPr>
          <p:cNvSpPr>
            <a:spLocks noGrp="1"/>
          </p:cNvSpPr>
          <p:nvPr>
            <p:ph type="dt" sz="half" idx="10"/>
          </p:nvPr>
        </p:nvSpPr>
        <p:spPr/>
        <p:txBody>
          <a:bodyPr/>
          <a:lstStyle/>
          <a:p>
            <a:fld id="{5A7B0A5C-FA5F-4181-B760-1DB4A464F409}" type="datetimeFigureOut">
              <a:rPr lang="en-IN" smtClean="0"/>
              <a:t>15-05-2023</a:t>
            </a:fld>
            <a:endParaRPr lang="en-IN"/>
          </a:p>
        </p:txBody>
      </p:sp>
      <p:sp>
        <p:nvSpPr>
          <p:cNvPr id="6" name="Footer Placeholder 5">
            <a:extLst>
              <a:ext uri="{FF2B5EF4-FFF2-40B4-BE49-F238E27FC236}">
                <a16:creationId xmlns:a16="http://schemas.microsoft.com/office/drawing/2014/main" id="{2A99F1F9-AC7C-FB27-A5D9-D4DAC6D65B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A0DDCB-0830-B495-F06F-F4A9DC44EE32}"/>
              </a:ext>
            </a:extLst>
          </p:cNvPr>
          <p:cNvSpPr>
            <a:spLocks noGrp="1"/>
          </p:cNvSpPr>
          <p:nvPr>
            <p:ph type="sldNum" sz="quarter" idx="12"/>
          </p:nvPr>
        </p:nvSpPr>
        <p:spPr/>
        <p:txBody>
          <a:bodyPr/>
          <a:lstStyle/>
          <a:p>
            <a:fld id="{7EB767BD-52B1-404E-97A2-BA3F4D23FCB7}" type="slidenum">
              <a:rPr lang="en-IN" smtClean="0"/>
              <a:t>‹#›</a:t>
            </a:fld>
            <a:endParaRPr lang="en-IN"/>
          </a:p>
        </p:txBody>
      </p:sp>
    </p:spTree>
    <p:extLst>
      <p:ext uri="{BB962C8B-B14F-4D97-AF65-F5344CB8AC3E}">
        <p14:creationId xmlns:p14="http://schemas.microsoft.com/office/powerpoint/2010/main" val="2811392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06AF8-FE39-B8AC-E2C1-2E56C6C0ED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5C1FAF9-6DEE-7A91-2A0D-98AE443F76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F0FE8AC-850D-A136-8771-B988FA641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F3F27F-DC2C-1346-300E-B4CADFA39F57}"/>
              </a:ext>
            </a:extLst>
          </p:cNvPr>
          <p:cNvSpPr>
            <a:spLocks noGrp="1"/>
          </p:cNvSpPr>
          <p:nvPr>
            <p:ph type="dt" sz="half" idx="10"/>
          </p:nvPr>
        </p:nvSpPr>
        <p:spPr/>
        <p:txBody>
          <a:bodyPr/>
          <a:lstStyle/>
          <a:p>
            <a:fld id="{5A7B0A5C-FA5F-4181-B760-1DB4A464F409}" type="datetimeFigureOut">
              <a:rPr lang="en-IN" smtClean="0"/>
              <a:t>15-05-2023</a:t>
            </a:fld>
            <a:endParaRPr lang="en-IN"/>
          </a:p>
        </p:txBody>
      </p:sp>
      <p:sp>
        <p:nvSpPr>
          <p:cNvPr id="6" name="Footer Placeholder 5">
            <a:extLst>
              <a:ext uri="{FF2B5EF4-FFF2-40B4-BE49-F238E27FC236}">
                <a16:creationId xmlns:a16="http://schemas.microsoft.com/office/drawing/2014/main" id="{EC541D2F-8833-8ADF-6EE8-2C3C34A9F6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4BB92D-A925-5E1B-FF87-A1300E379F6F}"/>
              </a:ext>
            </a:extLst>
          </p:cNvPr>
          <p:cNvSpPr>
            <a:spLocks noGrp="1"/>
          </p:cNvSpPr>
          <p:nvPr>
            <p:ph type="sldNum" sz="quarter" idx="12"/>
          </p:nvPr>
        </p:nvSpPr>
        <p:spPr/>
        <p:txBody>
          <a:bodyPr/>
          <a:lstStyle/>
          <a:p>
            <a:fld id="{7EB767BD-52B1-404E-97A2-BA3F4D23FCB7}" type="slidenum">
              <a:rPr lang="en-IN" smtClean="0"/>
              <a:t>‹#›</a:t>
            </a:fld>
            <a:endParaRPr lang="en-IN"/>
          </a:p>
        </p:txBody>
      </p:sp>
    </p:spTree>
    <p:extLst>
      <p:ext uri="{BB962C8B-B14F-4D97-AF65-F5344CB8AC3E}">
        <p14:creationId xmlns:p14="http://schemas.microsoft.com/office/powerpoint/2010/main" val="3451501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F3FB53-E44B-D1CF-1217-8A7DDB0B65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D73B4D-DA3B-DE1E-8CC5-EEDC970C74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5DBE25-DCE9-068C-7BF9-13E017A856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7B0A5C-FA5F-4181-B760-1DB4A464F409}" type="datetimeFigureOut">
              <a:rPr lang="en-IN" smtClean="0"/>
              <a:t>15-05-2023</a:t>
            </a:fld>
            <a:endParaRPr lang="en-IN"/>
          </a:p>
        </p:txBody>
      </p:sp>
      <p:sp>
        <p:nvSpPr>
          <p:cNvPr id="5" name="Footer Placeholder 4">
            <a:extLst>
              <a:ext uri="{FF2B5EF4-FFF2-40B4-BE49-F238E27FC236}">
                <a16:creationId xmlns:a16="http://schemas.microsoft.com/office/drawing/2014/main" id="{E140B55D-A7EA-A99A-DFE6-231902A2D1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7F669A9-CE70-EE5B-9A08-187513CB28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B767BD-52B1-404E-97A2-BA3F4D23FCB7}" type="slidenum">
              <a:rPr lang="en-IN" smtClean="0"/>
              <a:t>‹#›</a:t>
            </a:fld>
            <a:endParaRPr lang="en-IN"/>
          </a:p>
        </p:txBody>
      </p:sp>
    </p:spTree>
    <p:extLst>
      <p:ext uri="{BB962C8B-B14F-4D97-AF65-F5344CB8AC3E}">
        <p14:creationId xmlns:p14="http://schemas.microsoft.com/office/powerpoint/2010/main" val="3234676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C5E6-2BFC-0804-45BF-D3D7E7DF6A48}"/>
              </a:ext>
            </a:extLst>
          </p:cNvPr>
          <p:cNvSpPr>
            <a:spLocks noGrp="1"/>
          </p:cNvSpPr>
          <p:nvPr>
            <p:ph type="ctrTitle"/>
          </p:nvPr>
        </p:nvSpPr>
        <p:spPr>
          <a:xfrm>
            <a:off x="1523999" y="1122363"/>
            <a:ext cx="9353909" cy="2388588"/>
          </a:xfrm>
        </p:spPr>
        <p:txBody>
          <a:bodyPr/>
          <a:lstStyle/>
          <a:p>
            <a:r>
              <a:rPr lang="en-US" dirty="0">
                <a:solidFill>
                  <a:schemeClr val="accent1">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Parallel Merge Sort Using MPI</a:t>
            </a:r>
            <a:endParaRPr lang="en-IN" dirty="0">
              <a:solidFill>
                <a:schemeClr val="accent1">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graphicFrame>
        <p:nvGraphicFramePr>
          <p:cNvPr id="3" name="Table 3">
            <a:extLst>
              <a:ext uri="{FF2B5EF4-FFF2-40B4-BE49-F238E27FC236}">
                <a16:creationId xmlns:a16="http://schemas.microsoft.com/office/drawing/2014/main" id="{0A585707-3915-B042-B976-565F88A17DBF}"/>
              </a:ext>
            </a:extLst>
          </p:cNvPr>
          <p:cNvGraphicFramePr>
            <a:graphicFrameLocks noGrp="1"/>
          </p:cNvGraphicFramePr>
          <p:nvPr>
            <p:extLst>
              <p:ext uri="{D42A27DB-BD31-4B8C-83A1-F6EECF244321}">
                <p14:modId xmlns:p14="http://schemas.microsoft.com/office/powerpoint/2010/main" val="3231378109"/>
              </p:ext>
            </p:extLst>
          </p:nvPr>
        </p:nvGraphicFramePr>
        <p:xfrm>
          <a:off x="2796988" y="4474420"/>
          <a:ext cx="6575612" cy="1645920"/>
        </p:xfrm>
        <a:graphic>
          <a:graphicData uri="http://schemas.openxmlformats.org/drawingml/2006/table">
            <a:tbl>
              <a:tblPr firstRow="1" bandRow="1">
                <a:tableStyleId>{F5AB1C69-6EDB-4FF4-983F-18BD219EF322}</a:tableStyleId>
              </a:tblPr>
              <a:tblGrid>
                <a:gridCol w="3299012">
                  <a:extLst>
                    <a:ext uri="{9D8B030D-6E8A-4147-A177-3AD203B41FA5}">
                      <a16:colId xmlns:a16="http://schemas.microsoft.com/office/drawing/2014/main" val="3097127105"/>
                    </a:ext>
                  </a:extLst>
                </a:gridCol>
                <a:gridCol w="3276600">
                  <a:extLst>
                    <a:ext uri="{9D8B030D-6E8A-4147-A177-3AD203B41FA5}">
                      <a16:colId xmlns:a16="http://schemas.microsoft.com/office/drawing/2014/main" val="1718411648"/>
                    </a:ext>
                  </a:extLst>
                </a:gridCol>
              </a:tblGrid>
              <a:tr h="219463">
                <a:tc>
                  <a:txBody>
                    <a:bodyPr/>
                    <a:lstStyle/>
                    <a:p>
                      <a:pPr algn="ctr"/>
                      <a:r>
                        <a:rPr lang="en-IN" sz="1200" dirty="0">
                          <a:solidFill>
                            <a:schemeClr val="tx1"/>
                          </a:solidFill>
                        </a:rPr>
                        <a:t>A Suraj Reddy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IN" sz="1200" dirty="0">
                          <a:solidFill>
                            <a:schemeClr val="tx1"/>
                          </a:solidFill>
                        </a:rPr>
                        <a:t>AM. EN. U4CSE20012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77264086"/>
                  </a:ext>
                </a:extLst>
              </a:tr>
              <a:tr h="219463">
                <a:tc>
                  <a:txBody>
                    <a:bodyPr/>
                    <a:lstStyle/>
                    <a:p>
                      <a:pPr algn="ctr"/>
                      <a:r>
                        <a:rPr lang="en-IN" sz="1200" dirty="0">
                          <a:solidFill>
                            <a:schemeClr val="tx1"/>
                          </a:solidFill>
                        </a:rPr>
                        <a:t>A S K </a:t>
                      </a:r>
                      <a:r>
                        <a:rPr lang="en-IN" sz="1200" dirty="0" err="1">
                          <a:solidFill>
                            <a:schemeClr val="tx1"/>
                          </a:solidFill>
                        </a:rPr>
                        <a:t>Viswas</a:t>
                      </a:r>
                      <a:endParaRPr lang="en-IN" sz="12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solidFill>
                            <a:schemeClr val="tx1"/>
                          </a:solidFill>
                          <a:effectLst/>
                        </a:rPr>
                        <a:t>AM. EN. U4CSE20013</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30462875"/>
                  </a:ext>
                </a:extLst>
              </a:tr>
              <a:tr h="219463">
                <a:tc>
                  <a:txBody>
                    <a:bodyPr/>
                    <a:lstStyle/>
                    <a:p>
                      <a:pPr algn="ctr"/>
                      <a:r>
                        <a:rPr lang="en-IN" sz="1200" dirty="0">
                          <a:solidFill>
                            <a:schemeClr val="tx1"/>
                          </a:solidFill>
                        </a:rPr>
                        <a:t>N Sai Sandeep</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solidFill>
                            <a:schemeClr val="tx1"/>
                          </a:solidFill>
                          <a:effectLst/>
                        </a:rPr>
                        <a:t>AM. EN. U4CSE20049</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73977857"/>
                  </a:ext>
                </a:extLst>
              </a:tr>
              <a:tr h="219463">
                <a:tc>
                  <a:txBody>
                    <a:bodyPr/>
                    <a:lstStyle/>
                    <a:p>
                      <a:pPr algn="ctr"/>
                      <a:r>
                        <a:rPr lang="en-IN" sz="1200" dirty="0">
                          <a:solidFill>
                            <a:schemeClr val="tx1"/>
                          </a:solidFill>
                        </a:rPr>
                        <a:t>P Laxmi Praneeth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solidFill>
                            <a:schemeClr val="tx1"/>
                          </a:solidFill>
                          <a:effectLst/>
                        </a:rPr>
                        <a:t>AM. EN. U4CSE20052</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6259527"/>
                  </a:ext>
                </a:extLst>
              </a:tr>
              <a:tr h="219463">
                <a:tc>
                  <a:txBody>
                    <a:bodyPr/>
                    <a:lstStyle/>
                    <a:p>
                      <a:pPr algn="ctr"/>
                      <a:r>
                        <a:rPr lang="en-IN" sz="1200" dirty="0">
                          <a:solidFill>
                            <a:schemeClr val="tx1"/>
                          </a:solidFill>
                        </a:rPr>
                        <a:t>C G S Pranav </a:t>
                      </a:r>
                      <a:r>
                        <a:rPr lang="en-IN" sz="1200" dirty="0" err="1">
                          <a:solidFill>
                            <a:schemeClr val="tx1"/>
                          </a:solidFill>
                        </a:rPr>
                        <a:t>Advaith</a:t>
                      </a:r>
                      <a:endParaRPr lang="en-IN" sz="1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solidFill>
                            <a:schemeClr val="tx1"/>
                          </a:solidFill>
                          <a:effectLst/>
                        </a:rPr>
                        <a:t>AM. EN. U4CSE20056</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37634221"/>
                  </a:ext>
                </a:extLst>
              </a:tr>
              <a:tr h="219463">
                <a:tc>
                  <a:txBody>
                    <a:bodyPr/>
                    <a:lstStyle/>
                    <a:p>
                      <a:pPr algn="ctr"/>
                      <a:r>
                        <a:rPr lang="en-IN" sz="1200" dirty="0">
                          <a:solidFill>
                            <a:schemeClr val="tx1"/>
                          </a:solidFill>
                        </a:rPr>
                        <a:t>Rahul R Nair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solidFill>
                            <a:schemeClr val="tx1"/>
                          </a:solidFill>
                          <a:effectLst/>
                        </a:rPr>
                        <a:t>AM. EN. U4CSE20060</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07307151"/>
                  </a:ext>
                </a:extLst>
              </a:tr>
            </a:tbl>
          </a:graphicData>
        </a:graphic>
      </p:graphicFrame>
    </p:spTree>
    <p:extLst>
      <p:ext uri="{BB962C8B-B14F-4D97-AF65-F5344CB8AC3E}">
        <p14:creationId xmlns:p14="http://schemas.microsoft.com/office/powerpoint/2010/main" val="3206995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Freeform: Shape 39">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2" name="Freeform: Shape 41">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4C6D49-C2DA-B217-3EF4-17CED7F7EC3E}"/>
              </a:ext>
            </a:extLst>
          </p:cNvPr>
          <p:cNvSpPr>
            <a:spLocks noGrp="1"/>
          </p:cNvSpPr>
          <p:nvPr>
            <p:ph type="title"/>
          </p:nvPr>
        </p:nvSpPr>
        <p:spPr>
          <a:xfrm>
            <a:off x="621792" y="1161288"/>
            <a:ext cx="3602736" cy="4526280"/>
          </a:xfrm>
        </p:spPr>
        <p:txBody>
          <a:bodyPr>
            <a:normAutofit/>
          </a:bodyPr>
          <a:lstStyle/>
          <a:p>
            <a:r>
              <a:rPr lang="en-US" sz="4000" b="1"/>
              <a:t>INTRODUCTION</a:t>
            </a:r>
            <a:endParaRPr lang="en-IN" sz="4000" b="1"/>
          </a:p>
        </p:txBody>
      </p:sp>
      <p:sp>
        <p:nvSpPr>
          <p:cNvPr id="44" name="Rectangle 4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3" name="Content Placeholder 2">
            <a:extLst>
              <a:ext uri="{FF2B5EF4-FFF2-40B4-BE49-F238E27FC236}">
                <a16:creationId xmlns:a16="http://schemas.microsoft.com/office/drawing/2014/main" id="{95DC701B-F24B-F9FB-F030-C0236AB08274}"/>
              </a:ext>
            </a:extLst>
          </p:cNvPr>
          <p:cNvGraphicFramePr>
            <a:graphicFrameLocks noGrp="1"/>
          </p:cNvGraphicFramePr>
          <p:nvPr>
            <p:ph idx="1"/>
            <p:extLst>
              <p:ext uri="{D42A27DB-BD31-4B8C-83A1-F6EECF244321}">
                <p14:modId xmlns:p14="http://schemas.microsoft.com/office/powerpoint/2010/main" val="340559196"/>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4633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4C6D49-C2DA-B217-3EF4-17CED7F7EC3E}"/>
              </a:ext>
            </a:extLst>
          </p:cNvPr>
          <p:cNvSpPr>
            <a:spLocks noGrp="1"/>
          </p:cNvSpPr>
          <p:nvPr>
            <p:ph type="title"/>
          </p:nvPr>
        </p:nvSpPr>
        <p:spPr>
          <a:xfrm>
            <a:off x="1156851" y="637762"/>
            <a:ext cx="9888496" cy="900131"/>
          </a:xfrm>
        </p:spPr>
        <p:txBody>
          <a:bodyPr anchor="t">
            <a:normAutofit/>
          </a:bodyPr>
          <a:lstStyle/>
          <a:p>
            <a:r>
              <a:rPr lang="en-US" sz="4000" b="1">
                <a:solidFill>
                  <a:schemeClr val="bg1"/>
                </a:solidFill>
              </a:rPr>
              <a:t>PROBLEM</a:t>
            </a:r>
            <a:endParaRPr lang="en-IN" sz="4000" b="1" dirty="0">
              <a:solidFill>
                <a:schemeClr val="bg1"/>
              </a:solidFill>
            </a:endParaRPr>
          </a:p>
        </p:txBody>
      </p:sp>
      <p:sp>
        <p:nvSpPr>
          <p:cNvPr id="19" name="Rectangle 18">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Content Placeholder 2">
            <a:extLst>
              <a:ext uri="{FF2B5EF4-FFF2-40B4-BE49-F238E27FC236}">
                <a16:creationId xmlns:a16="http://schemas.microsoft.com/office/drawing/2014/main" id="{07E3EFF0-A29B-90D6-889F-908719336A99}"/>
              </a:ext>
            </a:extLst>
          </p:cNvPr>
          <p:cNvGraphicFramePr>
            <a:graphicFrameLocks noGrp="1"/>
          </p:cNvGraphicFramePr>
          <p:nvPr>
            <p:ph idx="1"/>
            <p:extLst>
              <p:ext uri="{D42A27DB-BD31-4B8C-83A1-F6EECF244321}">
                <p14:modId xmlns:p14="http://schemas.microsoft.com/office/powerpoint/2010/main" val="2136222438"/>
              </p:ext>
            </p:extLst>
          </p:nvPr>
        </p:nvGraphicFramePr>
        <p:xfrm>
          <a:off x="1155548" y="2217343"/>
          <a:ext cx="9880893" cy="3959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7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4C6D49-C2DA-B217-3EF4-17CED7F7EC3E}"/>
              </a:ext>
            </a:extLst>
          </p:cNvPr>
          <p:cNvSpPr>
            <a:spLocks noGrp="1"/>
          </p:cNvSpPr>
          <p:nvPr>
            <p:ph type="title"/>
          </p:nvPr>
        </p:nvSpPr>
        <p:spPr>
          <a:xfrm>
            <a:off x="838200" y="557189"/>
            <a:ext cx="3374136" cy="5567891"/>
          </a:xfrm>
        </p:spPr>
        <p:txBody>
          <a:bodyPr>
            <a:normAutofit/>
          </a:bodyPr>
          <a:lstStyle/>
          <a:p>
            <a:r>
              <a:rPr lang="en-US" sz="4800" b="1"/>
              <a:t>CHALLENGES</a:t>
            </a:r>
            <a:endParaRPr lang="en-IN" sz="4800" b="1"/>
          </a:p>
        </p:txBody>
      </p:sp>
      <p:graphicFrame>
        <p:nvGraphicFramePr>
          <p:cNvPr id="23" name="Content Placeholder 2">
            <a:extLst>
              <a:ext uri="{FF2B5EF4-FFF2-40B4-BE49-F238E27FC236}">
                <a16:creationId xmlns:a16="http://schemas.microsoft.com/office/drawing/2014/main" id="{77A5DCC1-4BA8-8EC2-AF94-3B91F9A4E20B}"/>
              </a:ext>
            </a:extLst>
          </p:cNvPr>
          <p:cNvGraphicFramePr>
            <a:graphicFrameLocks noGrp="1"/>
          </p:cNvGraphicFramePr>
          <p:nvPr>
            <p:ph idx="1"/>
            <p:extLst>
              <p:ext uri="{D42A27DB-BD31-4B8C-83A1-F6EECF244321}">
                <p14:modId xmlns:p14="http://schemas.microsoft.com/office/powerpoint/2010/main" val="1342295911"/>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6695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4C6D49-C2DA-B217-3EF4-17CED7F7EC3E}"/>
              </a:ext>
            </a:extLst>
          </p:cNvPr>
          <p:cNvSpPr>
            <a:spLocks noGrp="1"/>
          </p:cNvSpPr>
          <p:nvPr>
            <p:ph type="title"/>
          </p:nvPr>
        </p:nvSpPr>
        <p:spPr>
          <a:xfrm>
            <a:off x="1371597" y="348865"/>
            <a:ext cx="10044023" cy="877729"/>
          </a:xfrm>
        </p:spPr>
        <p:txBody>
          <a:bodyPr anchor="ctr">
            <a:normAutofit/>
          </a:bodyPr>
          <a:lstStyle/>
          <a:p>
            <a:r>
              <a:rPr lang="en-US" sz="4000" b="1">
                <a:solidFill>
                  <a:srgbClr val="FFFFFF"/>
                </a:solidFill>
              </a:rPr>
              <a:t>SOLUTION APPROACH</a:t>
            </a:r>
            <a:endParaRPr lang="en-IN" sz="4000" b="1">
              <a:solidFill>
                <a:srgbClr val="FFFFFF"/>
              </a:solidFill>
            </a:endParaRPr>
          </a:p>
        </p:txBody>
      </p:sp>
      <p:graphicFrame>
        <p:nvGraphicFramePr>
          <p:cNvPr id="23" name="Content Placeholder 2">
            <a:extLst>
              <a:ext uri="{FF2B5EF4-FFF2-40B4-BE49-F238E27FC236}">
                <a16:creationId xmlns:a16="http://schemas.microsoft.com/office/drawing/2014/main" id="{9864FF23-998F-F829-F5D0-485D4D7D2432}"/>
              </a:ext>
            </a:extLst>
          </p:cNvPr>
          <p:cNvGraphicFramePr>
            <a:graphicFrameLocks noGrp="1"/>
          </p:cNvGraphicFramePr>
          <p:nvPr>
            <p:ph idx="1"/>
            <p:extLst>
              <p:ext uri="{D42A27DB-BD31-4B8C-83A1-F6EECF244321}">
                <p14:modId xmlns:p14="http://schemas.microsoft.com/office/powerpoint/2010/main" val="286443804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7525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F01C6-3CD1-FF3F-F3B8-D879F50B61AA}"/>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6114A142-8653-81A1-95F3-07FAF198DD81}"/>
              </a:ext>
            </a:extLst>
          </p:cNvPr>
          <p:cNvSpPr>
            <a:spLocks noGrp="1"/>
          </p:cNvSpPr>
          <p:nvPr>
            <p:ph idx="1"/>
          </p:nvPr>
        </p:nvSpPr>
        <p:spPr/>
        <p:txBody>
          <a:bodyPr/>
          <a:lstStyle/>
          <a:p>
            <a:r>
              <a:rPr lang="en-GB" dirty="0"/>
              <a:t>We use Remote Procedure Call for communication between the systems and then use MPI for dividing into process.</a:t>
            </a:r>
          </a:p>
          <a:p>
            <a:r>
              <a:rPr lang="en-IN" dirty="0"/>
              <a:t>The node will break the array into chunks and sends the chunks to different slave node evenly.</a:t>
            </a:r>
          </a:p>
          <a:p>
            <a:r>
              <a:rPr lang="en-IN" dirty="0"/>
              <a:t>Then the slave node does the instruction </a:t>
            </a:r>
            <a:r>
              <a:rPr lang="en-IN" dirty="0" err="1"/>
              <a:t>i.e</a:t>
            </a:r>
            <a:r>
              <a:rPr lang="en-IN" dirty="0"/>
              <a:t> sorting the chunks.</a:t>
            </a:r>
          </a:p>
          <a:p>
            <a:r>
              <a:rPr lang="en-IN" dirty="0"/>
              <a:t>After sorting the chunks it returns the array to master node.</a:t>
            </a:r>
            <a:endParaRPr lang="en-GB" dirty="0"/>
          </a:p>
        </p:txBody>
      </p:sp>
    </p:spTree>
    <p:extLst>
      <p:ext uri="{BB962C8B-B14F-4D97-AF65-F5344CB8AC3E}">
        <p14:creationId xmlns:p14="http://schemas.microsoft.com/office/powerpoint/2010/main" val="2388017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2C3617-4048-769E-0A69-1A412D850370}"/>
              </a:ext>
            </a:extLst>
          </p:cNvPr>
          <p:cNvSpPr>
            <a:spLocks noGrp="1"/>
          </p:cNvSpPr>
          <p:nvPr>
            <p:ph type="title"/>
          </p:nvPr>
        </p:nvSpPr>
        <p:spPr>
          <a:xfrm>
            <a:off x="1156851" y="637762"/>
            <a:ext cx="9888496" cy="1520377"/>
          </a:xfrm>
        </p:spPr>
        <p:txBody>
          <a:bodyPr anchor="ctr">
            <a:normAutofit/>
          </a:bodyPr>
          <a:lstStyle/>
          <a:p>
            <a:r>
              <a:rPr lang="en-IN" dirty="0">
                <a:solidFill>
                  <a:schemeClr val="bg1"/>
                </a:solidFill>
              </a:rPr>
              <a:t>OBSERVATIONS</a:t>
            </a:r>
          </a:p>
        </p:txBody>
      </p:sp>
      <p:sp>
        <p:nvSpPr>
          <p:cNvPr id="30" name="Rectangle 26">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2">
            <a:extLst>
              <a:ext uri="{FF2B5EF4-FFF2-40B4-BE49-F238E27FC236}">
                <a16:creationId xmlns:a16="http://schemas.microsoft.com/office/drawing/2014/main" id="{AB368426-20BB-A873-B066-9555000333EC}"/>
              </a:ext>
            </a:extLst>
          </p:cNvPr>
          <p:cNvSpPr>
            <a:spLocks noGrp="1"/>
          </p:cNvSpPr>
          <p:nvPr>
            <p:ph idx="1"/>
          </p:nvPr>
        </p:nvSpPr>
        <p:spPr>
          <a:xfrm>
            <a:off x="1151101" y="2939417"/>
            <a:ext cx="9889788" cy="3560042"/>
          </a:xfrm>
        </p:spPr>
        <p:txBody>
          <a:bodyPr>
            <a:noAutofit/>
          </a:bodyPr>
          <a:lstStyle/>
          <a:p>
            <a:pPr>
              <a:buFont typeface="+mj-lt"/>
              <a:buAutoNum type="arabicPeriod"/>
            </a:pPr>
            <a:r>
              <a:rPr lang="en-US" sz="1600" b="0" i="0" dirty="0">
                <a:effectLst/>
                <a:latin typeface="Söhne"/>
              </a:rPr>
              <a:t>Improved Performance: Parallel Merge Sort using MPI demonstrates improved performance, especially for large datasets. The parallelization of sorting and merging operations allows for efficient utilization of computing resources, leading to faster sorting times.</a:t>
            </a:r>
          </a:p>
          <a:p>
            <a:pPr>
              <a:buFont typeface="+mj-lt"/>
              <a:buAutoNum type="arabicPeriod"/>
            </a:pPr>
            <a:r>
              <a:rPr lang="en-US" sz="1600" b="0" i="0" dirty="0">
                <a:effectLst/>
                <a:latin typeface="Söhne"/>
              </a:rPr>
              <a:t>Scalability: Parallel Merge Sort with MPI exhibits good scalability as the number of processes increases. By distributing the workload among multiple processes and leveraging parallelism, the algorithm can handle larger datasets and exploit the computational power of parallel systems effectively.</a:t>
            </a:r>
          </a:p>
          <a:p>
            <a:pPr>
              <a:buFont typeface="+mj-lt"/>
              <a:buAutoNum type="arabicPeriod"/>
            </a:pPr>
            <a:r>
              <a:rPr lang="en-US" sz="1600" b="0" i="0" dirty="0">
                <a:effectLst/>
                <a:latin typeface="Söhne"/>
              </a:rPr>
              <a:t>Synchronization: Proper synchronization is essential to ensure the correct ordering of operations during the merge phase. Observations highlight the importance of employing synchronization mechanisms effectively, such as barriers and collective operations, to ensure that sorted subarrays are merged correctly without race conditions or data inconsistencies.</a:t>
            </a:r>
          </a:p>
          <a:p>
            <a:pPr>
              <a:buFont typeface="+mj-lt"/>
              <a:buAutoNum type="arabicPeriod"/>
            </a:pPr>
            <a:r>
              <a:rPr lang="en-US" sz="1600" b="0" i="0" dirty="0">
                <a:effectLst/>
                <a:latin typeface="Söhne"/>
              </a:rPr>
              <a:t>Memory Usage: Parallel Merge Sort using MPI requires temporary arrays for merging sorted subarrays. Observations emphasize the need for efficient memory usage and management, particularly when dealing with large datasets. Optimizing memory allocation and employing strategies to minimize memory footprint are crucial to prevent memory limitations and ensure smooth execution.</a:t>
            </a:r>
          </a:p>
          <a:p>
            <a:endParaRPr lang="en-IN" sz="1600" dirty="0"/>
          </a:p>
        </p:txBody>
      </p:sp>
    </p:spTree>
    <p:extLst>
      <p:ext uri="{BB962C8B-B14F-4D97-AF65-F5344CB8AC3E}">
        <p14:creationId xmlns:p14="http://schemas.microsoft.com/office/powerpoint/2010/main" val="3610212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B242E-BD1B-A30A-2DA4-16C6CC0A5963}"/>
              </a:ext>
            </a:extLst>
          </p:cNvPr>
          <p:cNvSpPr>
            <a:spLocks noGrp="1"/>
          </p:cNvSpPr>
          <p:nvPr>
            <p:ph type="title"/>
          </p:nvPr>
        </p:nvSpPr>
        <p:spPr/>
        <p:txBody>
          <a:bodyPr/>
          <a:lstStyle/>
          <a:p>
            <a:r>
              <a:rPr lang="en-GB" dirty="0"/>
              <a:t>References	</a:t>
            </a:r>
            <a:endParaRPr lang="en-IN" dirty="0"/>
          </a:p>
        </p:txBody>
      </p:sp>
      <p:sp>
        <p:nvSpPr>
          <p:cNvPr id="3" name="Content Placeholder 2">
            <a:extLst>
              <a:ext uri="{FF2B5EF4-FFF2-40B4-BE49-F238E27FC236}">
                <a16:creationId xmlns:a16="http://schemas.microsoft.com/office/drawing/2014/main" id="{A566B8F5-9896-0C33-2B4F-9685C484EF65}"/>
              </a:ext>
            </a:extLst>
          </p:cNvPr>
          <p:cNvSpPr>
            <a:spLocks noGrp="1"/>
          </p:cNvSpPr>
          <p:nvPr>
            <p:ph idx="1"/>
          </p:nvPr>
        </p:nvSpPr>
        <p:spPr/>
        <p:txBody>
          <a:bodyPr>
            <a:normAutofit/>
          </a:bodyPr>
          <a:lstStyle/>
          <a:p>
            <a:r>
              <a:rPr lang="en-IN" sz="2200" dirty="0">
                <a:latin typeface="Times New Roman" panose="02020603050405020304" pitchFamily="18" charset="0"/>
                <a:cs typeface="Times New Roman" panose="02020603050405020304" pitchFamily="18" charset="0"/>
              </a:rPr>
              <a:t>A Specimen of Parallel Programming: Parallel Merge Sort Implementation.</a:t>
            </a:r>
          </a:p>
          <a:p>
            <a:r>
              <a:rPr lang="en-GB" sz="2200" dirty="0">
                <a:latin typeface="Times New Roman" panose="02020603050405020304" pitchFamily="18" charset="0"/>
                <a:cs typeface="Times New Roman" panose="02020603050405020304" pitchFamily="18" charset="0"/>
              </a:rPr>
              <a:t>R. Cole, "Parallel merge sort," 27th Annual Symposium on Foundations of Computer Science (</a:t>
            </a:r>
            <a:r>
              <a:rPr lang="en-GB" sz="2200" dirty="0" err="1">
                <a:latin typeface="Times New Roman" panose="02020603050405020304" pitchFamily="18" charset="0"/>
                <a:cs typeface="Times New Roman" panose="02020603050405020304" pitchFamily="18" charset="0"/>
              </a:rPr>
              <a:t>sfcs</a:t>
            </a:r>
            <a:r>
              <a:rPr lang="en-GB" sz="2200" dirty="0">
                <a:latin typeface="Times New Roman" panose="02020603050405020304" pitchFamily="18" charset="0"/>
                <a:cs typeface="Times New Roman" panose="02020603050405020304" pitchFamily="18" charset="0"/>
              </a:rPr>
              <a:t> 1986), Toronto, ON, Canada, 1986, pp. 511-516, </a:t>
            </a:r>
            <a:r>
              <a:rPr lang="en-GB" sz="2200" dirty="0" err="1">
                <a:latin typeface="Times New Roman" panose="02020603050405020304" pitchFamily="18" charset="0"/>
                <a:cs typeface="Times New Roman" panose="02020603050405020304" pitchFamily="18" charset="0"/>
              </a:rPr>
              <a:t>doi</a:t>
            </a:r>
            <a:r>
              <a:rPr lang="en-GB" sz="2200" dirty="0">
                <a:latin typeface="Times New Roman" panose="02020603050405020304" pitchFamily="18" charset="0"/>
                <a:cs typeface="Times New Roman" panose="02020603050405020304" pitchFamily="18" charset="0"/>
              </a:rPr>
              <a:t>: 10.1109/SFCS.1986.41.</a:t>
            </a:r>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B. R. </a:t>
            </a:r>
            <a:r>
              <a:rPr lang="en-IN" sz="2200" dirty="0" err="1">
                <a:latin typeface="Times New Roman" panose="02020603050405020304" pitchFamily="18" charset="0"/>
                <a:cs typeface="Times New Roman" panose="02020603050405020304" pitchFamily="18" charset="0"/>
              </a:rPr>
              <a:t>Nanjesh</a:t>
            </a:r>
            <a:r>
              <a:rPr lang="en-IN" sz="2200" dirty="0">
                <a:latin typeface="Times New Roman" panose="02020603050405020304" pitchFamily="18" charset="0"/>
                <a:cs typeface="Times New Roman" panose="02020603050405020304" pitchFamily="18" charset="0"/>
              </a:rPr>
              <a:t>, T. H. Rajesh, M. R. </a:t>
            </a:r>
            <a:r>
              <a:rPr lang="en-IN" sz="2200" dirty="0" err="1">
                <a:latin typeface="Times New Roman" panose="02020603050405020304" pitchFamily="18" charset="0"/>
                <a:cs typeface="Times New Roman" panose="02020603050405020304" pitchFamily="18" charset="0"/>
              </a:rPr>
              <a:t>Tejonidhi</a:t>
            </a:r>
            <a:r>
              <a:rPr lang="en-IN" sz="2200" dirty="0">
                <a:latin typeface="Times New Roman" panose="02020603050405020304" pitchFamily="18" charset="0"/>
                <a:cs typeface="Times New Roman" panose="02020603050405020304" pitchFamily="18" charset="0"/>
              </a:rPr>
              <a:t> and H. V. Ashwin Kumar, "Parallel merge sort based performance evaluation and comparison of MPI and PVM," 2013 IEEE Conference on Information &amp; Communication Technologies, </a:t>
            </a:r>
            <a:r>
              <a:rPr lang="en-IN" sz="2200" dirty="0" err="1">
                <a:latin typeface="Times New Roman" panose="02020603050405020304" pitchFamily="18" charset="0"/>
                <a:cs typeface="Times New Roman" panose="02020603050405020304" pitchFamily="18" charset="0"/>
              </a:rPr>
              <a:t>Thuckalay</a:t>
            </a:r>
            <a:r>
              <a:rPr lang="en-IN" sz="2200" dirty="0">
                <a:latin typeface="Times New Roman" panose="02020603050405020304" pitchFamily="18" charset="0"/>
                <a:cs typeface="Times New Roman" panose="02020603050405020304" pitchFamily="18" charset="0"/>
              </a:rPr>
              <a:t>, India, 2013, pp. 530-534, </a:t>
            </a:r>
            <a:r>
              <a:rPr lang="en-IN" sz="2200" dirty="0" err="1">
                <a:latin typeface="Times New Roman" panose="02020603050405020304" pitchFamily="18" charset="0"/>
                <a:cs typeface="Times New Roman" panose="02020603050405020304" pitchFamily="18" charset="0"/>
              </a:rPr>
              <a:t>doi</a:t>
            </a:r>
            <a:r>
              <a:rPr lang="en-IN" sz="2200" dirty="0">
                <a:latin typeface="Times New Roman" panose="02020603050405020304" pitchFamily="18" charset="0"/>
                <a:cs typeface="Times New Roman" panose="02020603050405020304" pitchFamily="18" charset="0"/>
              </a:rPr>
              <a:t>: 10.1109/CICT.2013.6558152.</a:t>
            </a:r>
          </a:p>
        </p:txBody>
      </p:sp>
    </p:spTree>
    <p:extLst>
      <p:ext uri="{BB962C8B-B14F-4D97-AF65-F5344CB8AC3E}">
        <p14:creationId xmlns:p14="http://schemas.microsoft.com/office/powerpoint/2010/main" val="343010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722</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Microsoft Sans Serif</vt:lpstr>
      <vt:lpstr>Söhne</vt:lpstr>
      <vt:lpstr>Times New Roman</vt:lpstr>
      <vt:lpstr>Office Theme</vt:lpstr>
      <vt:lpstr>Parallel Merge Sort Using MPI</vt:lpstr>
      <vt:lpstr>INTRODUCTION</vt:lpstr>
      <vt:lpstr>PROBLEM</vt:lpstr>
      <vt:lpstr>CHALLENGES</vt:lpstr>
      <vt:lpstr>SOLUTION APPROACH</vt:lpstr>
      <vt:lpstr>IMPLEMENTATION</vt:lpstr>
      <vt:lpstr>OBSERVATIONS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Merge Sort Using MPI</dc:title>
  <dc:creator>praneeth</dc:creator>
  <cp:lastModifiedBy>Suraj Reddy</cp:lastModifiedBy>
  <cp:revision>8</cp:revision>
  <dcterms:created xsi:type="dcterms:W3CDTF">2023-05-11T16:21:23Z</dcterms:created>
  <dcterms:modified xsi:type="dcterms:W3CDTF">2023-05-15T07:41:26Z</dcterms:modified>
</cp:coreProperties>
</file>