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AB5EB-CAB8-4E3D-956B-BA4DC00672A2}" v="11" dt="2023-11-17T04:42:53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eth padala" userId="a43f8b0cb114a353" providerId="LiveId" clId="{D0CAB5EB-CAB8-4E3D-956B-BA4DC00672A2}"/>
    <pc:docChg chg="undo redo custSel addSld delSld modSld sldOrd">
      <pc:chgData name="praneeth padala" userId="a43f8b0cb114a353" providerId="LiveId" clId="{D0CAB5EB-CAB8-4E3D-956B-BA4DC00672A2}" dt="2023-11-17T16:06:01.986" v="778" actId="1076"/>
      <pc:docMkLst>
        <pc:docMk/>
      </pc:docMkLst>
      <pc:sldChg chg="addSp modSp mod setBg">
        <pc:chgData name="praneeth padala" userId="a43f8b0cb114a353" providerId="LiveId" clId="{D0CAB5EB-CAB8-4E3D-956B-BA4DC00672A2}" dt="2023-11-16T10:38:37.023" v="85" actId="113"/>
        <pc:sldMkLst>
          <pc:docMk/>
          <pc:sldMk cId="2940934290" sldId="256"/>
        </pc:sldMkLst>
        <pc:spChg chg="mod">
          <ac:chgData name="praneeth padala" userId="a43f8b0cb114a353" providerId="LiveId" clId="{D0CAB5EB-CAB8-4E3D-956B-BA4DC00672A2}" dt="2023-11-16T10:38:37.023" v="85" actId="113"/>
          <ac:spMkLst>
            <pc:docMk/>
            <pc:sldMk cId="2940934290" sldId="256"/>
            <ac:spMk id="2" creationId="{E1E118B4-45E9-0783-2B0E-3DBE41C7C96B}"/>
          </ac:spMkLst>
        </pc:spChg>
        <pc:spChg chg="add">
          <ac:chgData name="praneeth padala" userId="a43f8b0cb114a353" providerId="LiveId" clId="{D0CAB5EB-CAB8-4E3D-956B-BA4DC00672A2}" dt="2023-11-16T10:30:04.963" v="0" actId="26606"/>
          <ac:spMkLst>
            <pc:docMk/>
            <pc:sldMk cId="2940934290" sldId="256"/>
            <ac:spMk id="7" creationId="{FFD48BC7-DC40-47DE-87EE-9F4B6ECB9ABB}"/>
          </ac:spMkLst>
        </pc:spChg>
        <pc:spChg chg="add">
          <ac:chgData name="praneeth padala" userId="a43f8b0cb114a353" providerId="LiveId" clId="{D0CAB5EB-CAB8-4E3D-956B-BA4DC00672A2}" dt="2023-11-16T10:30:04.963" v="0" actId="26606"/>
          <ac:spMkLst>
            <pc:docMk/>
            <pc:sldMk cId="2940934290" sldId="256"/>
            <ac:spMk id="9" creationId="{E502BBC7-2C76-46F3-BC24-5985BC13DB88}"/>
          </ac:spMkLst>
        </pc:spChg>
        <pc:spChg chg="add">
          <ac:chgData name="praneeth padala" userId="a43f8b0cb114a353" providerId="LiveId" clId="{D0CAB5EB-CAB8-4E3D-956B-BA4DC00672A2}" dt="2023-11-16T10:30:04.963" v="0" actId="26606"/>
          <ac:spMkLst>
            <pc:docMk/>
            <pc:sldMk cId="2940934290" sldId="256"/>
            <ac:spMk id="11" creationId="{C7F28D52-2A5F-4D23-81AE-7CB8B591C7AF}"/>
          </ac:spMkLst>
        </pc:spChg>
        <pc:spChg chg="add">
          <ac:chgData name="praneeth padala" userId="a43f8b0cb114a353" providerId="LiveId" clId="{D0CAB5EB-CAB8-4E3D-956B-BA4DC00672A2}" dt="2023-11-16T10:30:04.963" v="0" actId="26606"/>
          <ac:spMkLst>
            <pc:docMk/>
            <pc:sldMk cId="2940934290" sldId="256"/>
            <ac:spMk id="13" creationId="{3629484E-3792-4B3D-89AD-7C8A1ED0E0D4}"/>
          </ac:spMkLst>
        </pc:spChg>
      </pc:sldChg>
      <pc:sldChg chg="addSp delSp modSp mod setBg">
        <pc:chgData name="praneeth padala" userId="a43f8b0cb114a353" providerId="LiveId" clId="{D0CAB5EB-CAB8-4E3D-956B-BA4DC00672A2}" dt="2023-11-16T10:38:34.740" v="84" actId="113"/>
        <pc:sldMkLst>
          <pc:docMk/>
          <pc:sldMk cId="2958310728" sldId="257"/>
        </pc:sldMkLst>
        <pc:spChg chg="mod">
          <ac:chgData name="praneeth padala" userId="a43f8b0cb114a353" providerId="LiveId" clId="{D0CAB5EB-CAB8-4E3D-956B-BA4DC00672A2}" dt="2023-11-16T10:38:34.740" v="84" actId="113"/>
          <ac:spMkLst>
            <pc:docMk/>
            <pc:sldMk cId="2958310728" sldId="257"/>
            <ac:spMk id="2" creationId="{E8C91D18-CB44-FDB1-FF4E-CD40096CB98F}"/>
          </ac:spMkLst>
        </pc:spChg>
        <pc:spChg chg="mod">
          <ac:chgData name="praneeth padala" userId="a43f8b0cb114a353" providerId="LiveId" clId="{D0CAB5EB-CAB8-4E3D-956B-BA4DC00672A2}" dt="2023-11-16T10:38:29.251" v="83" actId="113"/>
          <ac:spMkLst>
            <pc:docMk/>
            <pc:sldMk cId="2958310728" sldId="257"/>
            <ac:spMk id="3" creationId="{FA6C7868-DB54-A0EA-BE82-EBECADE01603}"/>
          </ac:spMkLst>
        </pc:spChg>
        <pc:spChg chg="add del">
          <ac:chgData name="praneeth padala" userId="a43f8b0cb114a353" providerId="LiveId" clId="{D0CAB5EB-CAB8-4E3D-956B-BA4DC00672A2}" dt="2023-11-16T10:30:12.533" v="2" actId="26606"/>
          <ac:spMkLst>
            <pc:docMk/>
            <pc:sldMk cId="2958310728" sldId="257"/>
            <ac:spMk id="8" creationId="{DAF1966E-FD40-4A4A-B61B-C4DF7FA05F06}"/>
          </ac:spMkLst>
        </pc:spChg>
        <pc:spChg chg="add del">
          <ac:chgData name="praneeth padala" userId="a43f8b0cb114a353" providerId="LiveId" clId="{D0CAB5EB-CAB8-4E3D-956B-BA4DC00672A2}" dt="2023-11-16T10:30:12.533" v="2" actId="26606"/>
          <ac:spMkLst>
            <pc:docMk/>
            <pc:sldMk cId="2958310728" sldId="257"/>
            <ac:spMk id="10" creationId="{047BFA19-D45E-416B-A404-7AF2F3F27017}"/>
          </ac:spMkLst>
        </pc:spChg>
        <pc:spChg chg="add del">
          <ac:chgData name="praneeth padala" userId="a43f8b0cb114a353" providerId="LiveId" clId="{D0CAB5EB-CAB8-4E3D-956B-BA4DC00672A2}" dt="2023-11-16T10:30:12.533" v="2" actId="26606"/>
          <ac:spMkLst>
            <pc:docMk/>
            <pc:sldMk cId="2958310728" sldId="257"/>
            <ac:spMk id="12" creationId="{8E0105E7-23DB-4CF2-8258-FF47C7620F6E}"/>
          </ac:spMkLst>
        </pc:spChg>
        <pc:spChg chg="add del">
          <ac:chgData name="praneeth padala" userId="a43f8b0cb114a353" providerId="LiveId" clId="{D0CAB5EB-CAB8-4E3D-956B-BA4DC00672A2}" dt="2023-11-16T10:30:12.533" v="2" actId="26606"/>
          <ac:spMkLst>
            <pc:docMk/>
            <pc:sldMk cId="2958310728" sldId="257"/>
            <ac:spMk id="14" creationId="{074B4F7D-14B2-478B-8BF5-01E4E0C5D263}"/>
          </ac:spMkLst>
        </pc:spChg>
        <pc:spChg chg="add">
          <ac:chgData name="praneeth padala" userId="a43f8b0cb114a353" providerId="LiveId" clId="{D0CAB5EB-CAB8-4E3D-956B-BA4DC00672A2}" dt="2023-11-16T10:30:12.549" v="3" actId="26606"/>
          <ac:spMkLst>
            <pc:docMk/>
            <pc:sldMk cId="2958310728" sldId="257"/>
            <ac:spMk id="16" creationId="{2029D5AD-8348-4446-B191-6A9B6FE03F21}"/>
          </ac:spMkLst>
        </pc:spChg>
        <pc:spChg chg="add">
          <ac:chgData name="praneeth padala" userId="a43f8b0cb114a353" providerId="LiveId" clId="{D0CAB5EB-CAB8-4E3D-956B-BA4DC00672A2}" dt="2023-11-16T10:30:12.549" v="3" actId="26606"/>
          <ac:spMkLst>
            <pc:docMk/>
            <pc:sldMk cId="2958310728" sldId="257"/>
            <ac:spMk id="17" creationId="{A3F395A2-2B64-4749-BD93-2F159C7E1FB5}"/>
          </ac:spMkLst>
        </pc:spChg>
        <pc:spChg chg="add">
          <ac:chgData name="praneeth padala" userId="a43f8b0cb114a353" providerId="LiveId" clId="{D0CAB5EB-CAB8-4E3D-956B-BA4DC00672A2}" dt="2023-11-16T10:30:12.549" v="3" actId="26606"/>
          <ac:spMkLst>
            <pc:docMk/>
            <pc:sldMk cId="2958310728" sldId="257"/>
            <ac:spMk id="18" creationId="{5CF0135B-EAB8-4CA0-896C-2D897ECD28BC}"/>
          </ac:spMkLst>
        </pc:spChg>
        <pc:spChg chg="add">
          <ac:chgData name="praneeth padala" userId="a43f8b0cb114a353" providerId="LiveId" clId="{D0CAB5EB-CAB8-4E3D-956B-BA4DC00672A2}" dt="2023-11-16T10:30:12.549" v="3" actId="26606"/>
          <ac:spMkLst>
            <pc:docMk/>
            <pc:sldMk cId="2958310728" sldId="257"/>
            <ac:spMk id="19" creationId="{92C3387C-D24F-4737-8A37-1DC5CFF09CFA}"/>
          </ac:spMkLst>
        </pc:spChg>
      </pc:sldChg>
      <pc:sldChg chg="addSp delSp modSp mod setBg">
        <pc:chgData name="praneeth padala" userId="a43f8b0cb114a353" providerId="LiveId" clId="{D0CAB5EB-CAB8-4E3D-956B-BA4DC00672A2}" dt="2023-11-17T04:05:24.886" v="209" actId="5793"/>
        <pc:sldMkLst>
          <pc:docMk/>
          <pc:sldMk cId="2716208184" sldId="258"/>
        </pc:sldMkLst>
        <pc:spChg chg="mod">
          <ac:chgData name="praneeth padala" userId="a43f8b0cb114a353" providerId="LiveId" clId="{D0CAB5EB-CAB8-4E3D-956B-BA4DC00672A2}" dt="2023-11-16T10:33:16.954" v="29" actId="113"/>
          <ac:spMkLst>
            <pc:docMk/>
            <pc:sldMk cId="2716208184" sldId="258"/>
            <ac:spMk id="2" creationId="{395D9AB6-3AB9-B66B-439F-BC029D56D027}"/>
          </ac:spMkLst>
        </pc:spChg>
        <pc:spChg chg="add del mod">
          <ac:chgData name="praneeth padala" userId="a43f8b0cb114a353" providerId="LiveId" clId="{D0CAB5EB-CAB8-4E3D-956B-BA4DC00672A2}" dt="2023-11-17T04:05:24.886" v="209" actId="5793"/>
          <ac:spMkLst>
            <pc:docMk/>
            <pc:sldMk cId="2716208184" sldId="258"/>
            <ac:spMk id="3" creationId="{BED4CA14-A5E7-222A-18C9-EF84083DB387}"/>
          </ac:spMkLst>
        </pc:spChg>
        <pc:spChg chg="add del">
          <ac:chgData name="praneeth padala" userId="a43f8b0cb114a353" providerId="LiveId" clId="{D0CAB5EB-CAB8-4E3D-956B-BA4DC00672A2}" dt="2023-11-16T10:30:45.721" v="7" actId="26606"/>
          <ac:spMkLst>
            <pc:docMk/>
            <pc:sldMk cId="2716208184" sldId="258"/>
            <ac:spMk id="7" creationId="{BED4CA14-A5E7-222A-18C9-EF84083DB387}"/>
          </ac:spMkLst>
        </pc:spChg>
        <pc:spChg chg="add del">
          <ac:chgData name="praneeth padala" userId="a43f8b0cb114a353" providerId="LiveId" clId="{D0CAB5EB-CAB8-4E3D-956B-BA4DC00672A2}" dt="2023-11-16T10:30:45.721" v="7" actId="26606"/>
          <ac:spMkLst>
            <pc:docMk/>
            <pc:sldMk cId="2716208184" sldId="258"/>
            <ac:spMk id="8" creationId="{DAF1966E-FD40-4A4A-B61B-C4DF7FA05F06}"/>
          </ac:spMkLst>
        </pc:spChg>
        <pc:spChg chg="add del">
          <ac:chgData name="praneeth padala" userId="a43f8b0cb114a353" providerId="LiveId" clId="{D0CAB5EB-CAB8-4E3D-956B-BA4DC00672A2}" dt="2023-11-16T10:32:48.326" v="22" actId="26606"/>
          <ac:spMkLst>
            <pc:docMk/>
            <pc:sldMk cId="2716208184" sldId="258"/>
            <ac:spMk id="9" creationId="{6C4028FD-8BAA-4A19-BFDE-594D991B7552}"/>
          </ac:spMkLst>
        </pc:spChg>
        <pc:spChg chg="add del">
          <ac:chgData name="praneeth padala" userId="a43f8b0cb114a353" providerId="LiveId" clId="{D0CAB5EB-CAB8-4E3D-956B-BA4DC00672A2}" dt="2023-11-16T10:30:45.721" v="7" actId="26606"/>
          <ac:spMkLst>
            <pc:docMk/>
            <pc:sldMk cId="2716208184" sldId="258"/>
            <ac:spMk id="10" creationId="{047BFA19-D45E-416B-A404-7AF2F3F27017}"/>
          </ac:spMkLst>
        </pc:spChg>
        <pc:spChg chg="add del">
          <ac:chgData name="praneeth padala" userId="a43f8b0cb114a353" providerId="LiveId" clId="{D0CAB5EB-CAB8-4E3D-956B-BA4DC00672A2}" dt="2023-11-16T10:33:01.146" v="25" actId="26606"/>
          <ac:spMkLst>
            <pc:docMk/>
            <pc:sldMk cId="2716208184" sldId="258"/>
            <ac:spMk id="11" creationId="{DAF1966E-FD40-4A4A-B61B-C4DF7FA05F06}"/>
          </ac:spMkLst>
        </pc:spChg>
        <pc:spChg chg="add del">
          <ac:chgData name="praneeth padala" userId="a43f8b0cb114a353" providerId="LiveId" clId="{D0CAB5EB-CAB8-4E3D-956B-BA4DC00672A2}" dt="2023-11-16T10:30:45.721" v="7" actId="26606"/>
          <ac:spMkLst>
            <pc:docMk/>
            <pc:sldMk cId="2716208184" sldId="258"/>
            <ac:spMk id="12" creationId="{8E0105E7-23DB-4CF2-8258-FF47C7620F6E}"/>
          </ac:spMkLst>
        </pc:spChg>
        <pc:spChg chg="add del">
          <ac:chgData name="praneeth padala" userId="a43f8b0cb114a353" providerId="LiveId" clId="{D0CAB5EB-CAB8-4E3D-956B-BA4DC00672A2}" dt="2023-11-16T10:33:01.146" v="25" actId="26606"/>
          <ac:spMkLst>
            <pc:docMk/>
            <pc:sldMk cId="2716208184" sldId="258"/>
            <ac:spMk id="13" creationId="{047BFA19-D45E-416B-A404-7AF2F3F27017}"/>
          </ac:spMkLst>
        </pc:spChg>
        <pc:spChg chg="add del">
          <ac:chgData name="praneeth padala" userId="a43f8b0cb114a353" providerId="LiveId" clId="{D0CAB5EB-CAB8-4E3D-956B-BA4DC00672A2}" dt="2023-11-16T10:30:45.721" v="7" actId="26606"/>
          <ac:spMkLst>
            <pc:docMk/>
            <pc:sldMk cId="2716208184" sldId="258"/>
            <ac:spMk id="14" creationId="{074B4F7D-14B2-478B-8BF5-01E4E0C5D263}"/>
          </ac:spMkLst>
        </pc:spChg>
        <pc:spChg chg="add del">
          <ac:chgData name="praneeth padala" userId="a43f8b0cb114a353" providerId="LiveId" clId="{D0CAB5EB-CAB8-4E3D-956B-BA4DC00672A2}" dt="2023-11-16T10:33:01.146" v="25" actId="26606"/>
          <ac:spMkLst>
            <pc:docMk/>
            <pc:sldMk cId="2716208184" sldId="258"/>
            <ac:spMk id="15" creationId="{8E0105E7-23DB-4CF2-8258-FF47C7620F6E}"/>
          </ac:spMkLst>
        </pc:spChg>
        <pc:spChg chg="add del">
          <ac:chgData name="praneeth padala" userId="a43f8b0cb114a353" providerId="LiveId" clId="{D0CAB5EB-CAB8-4E3D-956B-BA4DC00672A2}" dt="2023-11-16T10:30:52.462" v="9" actId="26606"/>
          <ac:spMkLst>
            <pc:docMk/>
            <pc:sldMk cId="2716208184" sldId="258"/>
            <ac:spMk id="16" creationId="{DBF61EA3-B236-439E-9C0B-340980D56BEE}"/>
          </ac:spMkLst>
        </pc:spChg>
        <pc:spChg chg="add del">
          <ac:chgData name="praneeth padala" userId="a43f8b0cb114a353" providerId="LiveId" clId="{D0CAB5EB-CAB8-4E3D-956B-BA4DC00672A2}" dt="2023-11-16T10:33:01.146" v="25" actId="26606"/>
          <ac:spMkLst>
            <pc:docMk/>
            <pc:sldMk cId="2716208184" sldId="258"/>
            <ac:spMk id="18" creationId="{074B4F7D-14B2-478B-8BF5-01E4E0C5D263}"/>
          </ac:spMkLst>
        </pc:spChg>
        <pc:spChg chg="add del">
          <ac:chgData name="praneeth padala" userId="a43f8b0cb114a353" providerId="LiveId" clId="{D0CAB5EB-CAB8-4E3D-956B-BA4DC00672A2}" dt="2023-11-16T10:30:52.462" v="9" actId="26606"/>
          <ac:spMkLst>
            <pc:docMk/>
            <pc:sldMk cId="2716208184" sldId="258"/>
            <ac:spMk id="19" creationId="{E659831F-0D9A-4C63-9EBB-8435B85A440F}"/>
          </ac:spMkLst>
        </pc:spChg>
        <pc:spChg chg="add del">
          <ac:chgData name="praneeth padala" userId="a43f8b0cb114a353" providerId="LiveId" clId="{D0CAB5EB-CAB8-4E3D-956B-BA4DC00672A2}" dt="2023-11-16T10:30:52.462" v="9" actId="26606"/>
          <ac:spMkLst>
            <pc:docMk/>
            <pc:sldMk cId="2716208184" sldId="258"/>
            <ac:spMk id="20" creationId="{BED4CA14-A5E7-222A-18C9-EF84083DB387}"/>
          </ac:spMkLst>
        </pc:spChg>
        <pc:spChg chg="add">
          <ac:chgData name="praneeth padala" userId="a43f8b0cb114a353" providerId="LiveId" clId="{D0CAB5EB-CAB8-4E3D-956B-BA4DC00672A2}" dt="2023-11-16T10:33:01.146" v="25" actId="26606"/>
          <ac:spMkLst>
            <pc:docMk/>
            <pc:sldMk cId="2716208184" sldId="258"/>
            <ac:spMk id="21" creationId="{92C3387C-D24F-4737-8A37-1DC5CFF09CFA}"/>
          </ac:spMkLst>
        </pc:spChg>
        <pc:spChg chg="add">
          <ac:chgData name="praneeth padala" userId="a43f8b0cb114a353" providerId="LiveId" clId="{D0CAB5EB-CAB8-4E3D-956B-BA4DC00672A2}" dt="2023-11-16T10:33:01.146" v="25" actId="26606"/>
          <ac:spMkLst>
            <pc:docMk/>
            <pc:sldMk cId="2716208184" sldId="258"/>
            <ac:spMk id="23" creationId="{2029D5AD-8348-4446-B191-6A9B6FE03F21}"/>
          </ac:spMkLst>
        </pc:spChg>
        <pc:spChg chg="add">
          <ac:chgData name="praneeth padala" userId="a43f8b0cb114a353" providerId="LiveId" clId="{D0CAB5EB-CAB8-4E3D-956B-BA4DC00672A2}" dt="2023-11-16T10:33:01.146" v="25" actId="26606"/>
          <ac:spMkLst>
            <pc:docMk/>
            <pc:sldMk cId="2716208184" sldId="258"/>
            <ac:spMk id="25" creationId="{A3F395A2-2B64-4749-BD93-2F159C7E1FB5}"/>
          </ac:spMkLst>
        </pc:spChg>
        <pc:spChg chg="add">
          <ac:chgData name="praneeth padala" userId="a43f8b0cb114a353" providerId="LiveId" clId="{D0CAB5EB-CAB8-4E3D-956B-BA4DC00672A2}" dt="2023-11-16T10:33:01.146" v="25" actId="26606"/>
          <ac:spMkLst>
            <pc:docMk/>
            <pc:sldMk cId="2716208184" sldId="258"/>
            <ac:spMk id="27" creationId="{5CF0135B-EAB8-4CA0-896C-2D897ECD28BC}"/>
          </ac:spMkLst>
        </pc:spChg>
        <pc:spChg chg="add del">
          <ac:chgData name="praneeth padala" userId="a43f8b0cb114a353" providerId="LiveId" clId="{D0CAB5EB-CAB8-4E3D-956B-BA4DC00672A2}" dt="2023-11-16T10:31:33.923" v="18" actId="26606"/>
          <ac:spMkLst>
            <pc:docMk/>
            <pc:sldMk cId="2716208184" sldId="258"/>
            <ac:spMk id="29" creationId="{6C4028FD-8BAA-4A19-BFDE-594D991B7552}"/>
          </ac:spMkLst>
        </pc:spChg>
        <pc:grpChg chg="add del">
          <ac:chgData name="praneeth padala" userId="a43f8b0cb114a353" providerId="LiveId" clId="{D0CAB5EB-CAB8-4E3D-956B-BA4DC00672A2}" dt="2023-11-16T10:30:52.462" v="9" actId="26606"/>
          <ac:grpSpMkLst>
            <pc:docMk/>
            <pc:sldMk cId="2716208184" sldId="258"/>
            <ac:grpSpMk id="17" creationId="{28FAF094-D087-493F-8DF9-A486C2D6BBAA}"/>
          </ac:grpSpMkLst>
        </pc:grpChg>
        <pc:graphicFrameChg chg="add del">
          <ac:chgData name="praneeth padala" userId="a43f8b0cb114a353" providerId="LiveId" clId="{D0CAB5EB-CAB8-4E3D-956B-BA4DC00672A2}" dt="2023-11-16T10:30:36.353" v="5" actId="26606"/>
          <ac:graphicFrameMkLst>
            <pc:docMk/>
            <pc:sldMk cId="2716208184" sldId="258"/>
            <ac:graphicFrameMk id="5" creationId="{1E95BDAB-3A8D-6E7D-2CDA-4900F63F95F7}"/>
          </ac:graphicFrameMkLst>
        </pc:graphicFrameChg>
        <pc:graphicFrameChg chg="add del">
          <ac:chgData name="praneeth padala" userId="a43f8b0cb114a353" providerId="LiveId" clId="{D0CAB5EB-CAB8-4E3D-956B-BA4DC00672A2}" dt="2023-11-16T10:32:48.326" v="22" actId="26606"/>
          <ac:graphicFrameMkLst>
            <pc:docMk/>
            <pc:sldMk cId="2716208184" sldId="258"/>
            <ac:graphicFrameMk id="6" creationId="{1767A7BD-3BA8-17D0-0E11-1556969AFB57}"/>
          </ac:graphicFrameMkLst>
        </pc:graphicFrameChg>
        <pc:graphicFrameChg chg="add del">
          <ac:chgData name="praneeth padala" userId="a43f8b0cb114a353" providerId="LiveId" clId="{D0CAB5EB-CAB8-4E3D-956B-BA4DC00672A2}" dt="2023-11-16T10:30:59.016" v="11" actId="26606"/>
          <ac:graphicFrameMkLst>
            <pc:docMk/>
            <pc:sldMk cId="2716208184" sldId="258"/>
            <ac:graphicFrameMk id="22" creationId="{1E95BDAB-3A8D-6E7D-2CDA-4900F63F95F7}"/>
          </ac:graphicFrameMkLst>
        </pc:graphicFrameChg>
        <pc:graphicFrameChg chg="add del mod modGraphic">
          <ac:chgData name="praneeth padala" userId="a43f8b0cb114a353" providerId="LiveId" clId="{D0CAB5EB-CAB8-4E3D-956B-BA4DC00672A2}" dt="2023-11-16T10:31:36.927" v="19" actId="26606"/>
          <ac:graphicFrameMkLst>
            <pc:docMk/>
            <pc:sldMk cId="2716208184" sldId="258"/>
            <ac:graphicFrameMk id="24" creationId="{E8B9C6C8-C62F-D47A-8526-EDB89F9A99A0}"/>
          </ac:graphicFrameMkLst>
        </pc:graphicFrameChg>
      </pc:sldChg>
      <pc:sldChg chg="new del">
        <pc:chgData name="praneeth padala" userId="a43f8b0cb114a353" providerId="LiveId" clId="{D0CAB5EB-CAB8-4E3D-956B-BA4DC00672A2}" dt="2023-11-16T10:34:09.081" v="33" actId="47"/>
        <pc:sldMkLst>
          <pc:docMk/>
          <pc:sldMk cId="1159483781" sldId="259"/>
        </pc:sldMkLst>
      </pc:sldChg>
      <pc:sldChg chg="delSp modSp new del mod">
        <pc:chgData name="praneeth padala" userId="a43f8b0cb114a353" providerId="LiveId" clId="{D0CAB5EB-CAB8-4E3D-956B-BA4DC00672A2}" dt="2023-11-16T10:37:50.845" v="77" actId="47"/>
        <pc:sldMkLst>
          <pc:docMk/>
          <pc:sldMk cId="1905126360" sldId="260"/>
        </pc:sldMkLst>
        <pc:spChg chg="del">
          <ac:chgData name="praneeth padala" userId="a43f8b0cb114a353" providerId="LiveId" clId="{D0CAB5EB-CAB8-4E3D-956B-BA4DC00672A2}" dt="2023-11-16T10:34:14.773" v="34" actId="478"/>
          <ac:spMkLst>
            <pc:docMk/>
            <pc:sldMk cId="1905126360" sldId="260"/>
            <ac:spMk id="2" creationId="{B4B8CE21-8BA2-3FC2-8892-C5039DBF5D03}"/>
          </ac:spMkLst>
        </pc:spChg>
        <pc:spChg chg="mod">
          <ac:chgData name="praneeth padala" userId="a43f8b0cb114a353" providerId="LiveId" clId="{D0CAB5EB-CAB8-4E3D-956B-BA4DC00672A2}" dt="2023-11-16T10:34:37.686" v="51" actId="255"/>
          <ac:spMkLst>
            <pc:docMk/>
            <pc:sldMk cId="1905126360" sldId="260"/>
            <ac:spMk id="3" creationId="{FF75A5DB-F3DF-DF54-E470-EF2ED8DFF6B7}"/>
          </ac:spMkLst>
        </pc:spChg>
      </pc:sldChg>
      <pc:sldChg chg="addSp delSp modSp new mod setBg">
        <pc:chgData name="praneeth padala" userId="a43f8b0cb114a353" providerId="LiveId" clId="{D0CAB5EB-CAB8-4E3D-956B-BA4DC00672A2}" dt="2023-11-16T10:38:04.713" v="80" actId="26606"/>
        <pc:sldMkLst>
          <pc:docMk/>
          <pc:sldMk cId="2789383873" sldId="261"/>
        </pc:sldMkLst>
        <pc:spChg chg="add mod">
          <ac:chgData name="praneeth padala" userId="a43f8b0cb114a353" providerId="LiveId" clId="{D0CAB5EB-CAB8-4E3D-956B-BA4DC00672A2}" dt="2023-11-16T10:38:04.697" v="79" actId="26606"/>
          <ac:spMkLst>
            <pc:docMk/>
            <pc:sldMk cId="2789383873" sldId="261"/>
            <ac:spMk id="2" creationId="{51FD152C-FC85-0792-97A0-C6E8B0C9E982}"/>
          </ac:spMkLst>
        </pc:spChg>
        <pc:spChg chg="add del">
          <ac:chgData name="praneeth padala" userId="a43f8b0cb114a353" providerId="LiveId" clId="{D0CAB5EB-CAB8-4E3D-956B-BA4DC00672A2}" dt="2023-11-16T10:38:04.713" v="80" actId="26606"/>
          <ac:spMkLst>
            <pc:docMk/>
            <pc:sldMk cId="2789383873" sldId="261"/>
            <ac:spMk id="7" creationId="{FFD48BC7-DC40-47DE-87EE-9F4B6ECB9ABB}"/>
          </ac:spMkLst>
        </pc:spChg>
        <pc:spChg chg="add del">
          <ac:chgData name="praneeth padala" userId="a43f8b0cb114a353" providerId="LiveId" clId="{D0CAB5EB-CAB8-4E3D-956B-BA4DC00672A2}" dt="2023-11-16T10:38:04.713" v="80" actId="26606"/>
          <ac:spMkLst>
            <pc:docMk/>
            <pc:sldMk cId="2789383873" sldId="261"/>
            <ac:spMk id="9" creationId="{E502BBC7-2C76-46F3-BC24-5985BC13DB88}"/>
          </ac:spMkLst>
        </pc:spChg>
        <pc:spChg chg="add del">
          <ac:chgData name="praneeth padala" userId="a43f8b0cb114a353" providerId="LiveId" clId="{D0CAB5EB-CAB8-4E3D-956B-BA4DC00672A2}" dt="2023-11-16T10:38:04.713" v="80" actId="26606"/>
          <ac:spMkLst>
            <pc:docMk/>
            <pc:sldMk cId="2789383873" sldId="261"/>
            <ac:spMk id="11" creationId="{C7F28D52-2A5F-4D23-81AE-7CB8B591C7AF}"/>
          </ac:spMkLst>
        </pc:spChg>
        <pc:spChg chg="add del">
          <ac:chgData name="praneeth padala" userId="a43f8b0cb114a353" providerId="LiveId" clId="{D0CAB5EB-CAB8-4E3D-956B-BA4DC00672A2}" dt="2023-11-16T10:38:04.713" v="80" actId="26606"/>
          <ac:spMkLst>
            <pc:docMk/>
            <pc:sldMk cId="2789383873" sldId="261"/>
            <ac:spMk id="13" creationId="{3629484E-3792-4B3D-89AD-7C8A1ED0E0D4}"/>
          </ac:spMkLst>
        </pc:spChg>
        <pc:spChg chg="add del">
          <ac:chgData name="praneeth padala" userId="a43f8b0cb114a353" providerId="LiveId" clId="{D0CAB5EB-CAB8-4E3D-956B-BA4DC00672A2}" dt="2023-11-16T10:38:04.697" v="79" actId="26606"/>
          <ac:spMkLst>
            <pc:docMk/>
            <pc:sldMk cId="2789383873" sldId="261"/>
            <ac:spMk id="18" creationId="{9095C1F4-AE7F-44E4-8693-40D3D6831140}"/>
          </ac:spMkLst>
        </pc:spChg>
        <pc:spChg chg="add del">
          <ac:chgData name="praneeth padala" userId="a43f8b0cb114a353" providerId="LiveId" clId="{D0CAB5EB-CAB8-4E3D-956B-BA4DC00672A2}" dt="2023-11-16T10:38:04.697" v="79" actId="26606"/>
          <ac:spMkLst>
            <pc:docMk/>
            <pc:sldMk cId="2789383873" sldId="261"/>
            <ac:spMk id="24" creationId="{871AEA07-1E14-44B4-8E55-64EF049CD66F}"/>
          </ac:spMkLst>
        </pc:spChg>
        <pc:spChg chg="add">
          <ac:chgData name="praneeth padala" userId="a43f8b0cb114a353" providerId="LiveId" clId="{D0CAB5EB-CAB8-4E3D-956B-BA4DC00672A2}" dt="2023-11-16T10:38:04.713" v="80" actId="26606"/>
          <ac:spMkLst>
            <pc:docMk/>
            <pc:sldMk cId="2789383873" sldId="261"/>
            <ac:spMk id="26" creationId="{FFD48BC7-DC40-47DE-87EE-9F4B6ECB9ABB}"/>
          </ac:spMkLst>
        </pc:spChg>
        <pc:spChg chg="add">
          <ac:chgData name="praneeth padala" userId="a43f8b0cb114a353" providerId="LiveId" clId="{D0CAB5EB-CAB8-4E3D-956B-BA4DC00672A2}" dt="2023-11-16T10:38:04.713" v="80" actId="26606"/>
          <ac:spMkLst>
            <pc:docMk/>
            <pc:sldMk cId="2789383873" sldId="261"/>
            <ac:spMk id="27" creationId="{E502BBC7-2C76-46F3-BC24-5985BC13DB88}"/>
          </ac:spMkLst>
        </pc:spChg>
        <pc:spChg chg="add">
          <ac:chgData name="praneeth padala" userId="a43f8b0cb114a353" providerId="LiveId" clId="{D0CAB5EB-CAB8-4E3D-956B-BA4DC00672A2}" dt="2023-11-16T10:38:04.713" v="80" actId="26606"/>
          <ac:spMkLst>
            <pc:docMk/>
            <pc:sldMk cId="2789383873" sldId="261"/>
            <ac:spMk id="28" creationId="{C7F28D52-2A5F-4D23-81AE-7CB8B591C7AF}"/>
          </ac:spMkLst>
        </pc:spChg>
        <pc:spChg chg="add">
          <ac:chgData name="praneeth padala" userId="a43f8b0cb114a353" providerId="LiveId" clId="{D0CAB5EB-CAB8-4E3D-956B-BA4DC00672A2}" dt="2023-11-16T10:38:04.713" v="80" actId="26606"/>
          <ac:spMkLst>
            <pc:docMk/>
            <pc:sldMk cId="2789383873" sldId="261"/>
            <ac:spMk id="29" creationId="{3629484E-3792-4B3D-89AD-7C8A1ED0E0D4}"/>
          </ac:spMkLst>
        </pc:spChg>
        <pc:grpChg chg="add del">
          <ac:chgData name="praneeth padala" userId="a43f8b0cb114a353" providerId="LiveId" clId="{D0CAB5EB-CAB8-4E3D-956B-BA4DC00672A2}" dt="2023-11-16T10:38:04.697" v="79" actId="26606"/>
          <ac:grpSpMkLst>
            <pc:docMk/>
            <pc:sldMk cId="2789383873" sldId="261"/>
            <ac:grpSpMk id="20" creationId="{8734DDD3-F723-4DD3-8ABE-EC0B2AC87D74}"/>
          </ac:grpSpMkLst>
        </pc:grpChg>
      </pc:sldChg>
      <pc:sldChg chg="addSp delSp modSp new mod ord setBg">
        <pc:chgData name="praneeth padala" userId="a43f8b0cb114a353" providerId="LiveId" clId="{D0CAB5EB-CAB8-4E3D-956B-BA4DC00672A2}" dt="2023-11-17T16:06:01.986" v="778" actId="1076"/>
        <pc:sldMkLst>
          <pc:docMk/>
          <pc:sldMk cId="2735654993" sldId="262"/>
        </pc:sldMkLst>
        <pc:spChg chg="mod">
          <ac:chgData name="praneeth padala" userId="a43f8b0cb114a353" providerId="LiveId" clId="{D0CAB5EB-CAB8-4E3D-956B-BA4DC00672A2}" dt="2023-11-17T03:56:46.723" v="197" actId="113"/>
          <ac:spMkLst>
            <pc:docMk/>
            <pc:sldMk cId="2735654993" sldId="262"/>
            <ac:spMk id="2" creationId="{970A395C-2AB2-69E0-26B0-95295E68BA15}"/>
          </ac:spMkLst>
        </pc:spChg>
        <pc:spChg chg="del">
          <ac:chgData name="praneeth padala" userId="a43f8b0cb114a353" providerId="LiveId" clId="{D0CAB5EB-CAB8-4E3D-956B-BA4DC00672A2}" dt="2023-11-17T03:55:26.004" v="147" actId="22"/>
          <ac:spMkLst>
            <pc:docMk/>
            <pc:sldMk cId="2735654993" sldId="262"/>
            <ac:spMk id="3" creationId="{EDFCDC30-B7D0-C13C-0AC5-C2FA6B1F38CC}"/>
          </ac:spMkLst>
        </pc:spChg>
        <pc:spChg chg="add del mod">
          <ac:chgData name="praneeth padala" userId="a43f8b0cb114a353" providerId="LiveId" clId="{D0CAB5EB-CAB8-4E3D-956B-BA4DC00672A2}" dt="2023-11-17T16:05:38.911" v="770" actId="26606"/>
          <ac:spMkLst>
            <pc:docMk/>
            <pc:sldMk cId="2735654993" sldId="262"/>
            <ac:spMk id="4" creationId="{3AE18FEC-6AEE-C1F4-3589-84B0B925B75C}"/>
          </ac:spMkLst>
        </pc:spChg>
        <pc:spChg chg="add del">
          <ac:chgData name="praneeth padala" userId="a43f8b0cb114a353" providerId="LiveId" clId="{D0CAB5EB-CAB8-4E3D-956B-BA4DC00672A2}" dt="2023-11-17T16:05:38.911" v="770" actId="26606"/>
          <ac:spMkLst>
            <pc:docMk/>
            <pc:sldMk cId="2735654993" sldId="262"/>
            <ac:spMk id="10" creationId="{A4AC5506-6312-4701-8D3C-40187889A947}"/>
          </ac:spMkLst>
        </pc:spChg>
        <pc:spChg chg="add">
          <ac:chgData name="praneeth padala" userId="a43f8b0cb114a353" providerId="LiveId" clId="{D0CAB5EB-CAB8-4E3D-956B-BA4DC00672A2}" dt="2023-11-17T16:05:38.911" v="770" actId="26606"/>
          <ac:spMkLst>
            <pc:docMk/>
            <pc:sldMk cId="2735654993" sldId="262"/>
            <ac:spMk id="15" creationId="{A4AC5506-6312-4701-8D3C-40187889A947}"/>
          </ac:spMkLst>
        </pc:spChg>
        <pc:picChg chg="add del mod ord">
          <ac:chgData name="praneeth padala" userId="a43f8b0cb114a353" providerId="LiveId" clId="{D0CAB5EB-CAB8-4E3D-956B-BA4DC00672A2}" dt="2023-11-17T16:05:33.491" v="767" actId="478"/>
          <ac:picMkLst>
            <pc:docMk/>
            <pc:sldMk cId="2735654993" sldId="262"/>
            <ac:picMk id="5" creationId="{0ECAD6C3-229B-72E6-7DDC-5EE861BF159E}"/>
          </ac:picMkLst>
        </pc:picChg>
        <pc:picChg chg="add mod">
          <ac:chgData name="praneeth padala" userId="a43f8b0cb114a353" providerId="LiveId" clId="{D0CAB5EB-CAB8-4E3D-956B-BA4DC00672A2}" dt="2023-11-17T16:06:01.986" v="778" actId="1076"/>
          <ac:picMkLst>
            <pc:docMk/>
            <pc:sldMk cId="2735654993" sldId="262"/>
            <ac:picMk id="7" creationId="{4EEA625B-337D-A804-CF86-B224E7861BB7}"/>
          </ac:picMkLst>
        </pc:picChg>
      </pc:sldChg>
      <pc:sldChg chg="addSp delSp modSp new mod setBg">
        <pc:chgData name="praneeth padala" userId="a43f8b0cb114a353" providerId="LiveId" clId="{D0CAB5EB-CAB8-4E3D-956B-BA4DC00672A2}" dt="2023-11-17T04:05:18.137" v="207" actId="1076"/>
        <pc:sldMkLst>
          <pc:docMk/>
          <pc:sldMk cId="540503352" sldId="263"/>
        </pc:sldMkLst>
        <pc:spChg chg="mod">
          <ac:chgData name="praneeth padala" userId="a43f8b0cb114a353" providerId="LiveId" clId="{D0CAB5EB-CAB8-4E3D-956B-BA4DC00672A2}" dt="2023-11-17T04:05:08.498" v="204" actId="26606"/>
          <ac:spMkLst>
            <pc:docMk/>
            <pc:sldMk cId="540503352" sldId="263"/>
            <ac:spMk id="2" creationId="{157F5AE1-15EC-8A03-EC2E-A9859C8E1854}"/>
          </ac:spMkLst>
        </pc:spChg>
        <pc:spChg chg="del">
          <ac:chgData name="praneeth padala" userId="a43f8b0cb114a353" providerId="LiveId" clId="{D0CAB5EB-CAB8-4E3D-956B-BA4DC00672A2}" dt="2023-11-17T04:04:49.518" v="199" actId="22"/>
          <ac:spMkLst>
            <pc:docMk/>
            <pc:sldMk cId="540503352" sldId="263"/>
            <ac:spMk id="3" creationId="{7A972E5F-E9D4-7ACF-EF60-9BEBA4DBE478}"/>
          </ac:spMkLst>
        </pc:spChg>
        <pc:spChg chg="add del">
          <ac:chgData name="praneeth padala" userId="a43f8b0cb114a353" providerId="LiveId" clId="{D0CAB5EB-CAB8-4E3D-956B-BA4DC00672A2}" dt="2023-11-17T04:05:08.498" v="204" actId="26606"/>
          <ac:spMkLst>
            <pc:docMk/>
            <pc:sldMk cId="540503352" sldId="263"/>
            <ac:spMk id="10" creationId="{A4AC5506-6312-4701-8D3C-40187889A947}"/>
          </ac:spMkLst>
        </pc:spChg>
        <pc:spChg chg="add">
          <ac:chgData name="praneeth padala" userId="a43f8b0cb114a353" providerId="LiveId" clId="{D0CAB5EB-CAB8-4E3D-956B-BA4DC00672A2}" dt="2023-11-17T04:05:08.498" v="204" actId="26606"/>
          <ac:spMkLst>
            <pc:docMk/>
            <pc:sldMk cId="540503352" sldId="263"/>
            <ac:spMk id="15" creationId="{6753252F-4873-4F63-801D-CC719279A7D5}"/>
          </ac:spMkLst>
        </pc:spChg>
        <pc:spChg chg="add">
          <ac:chgData name="praneeth padala" userId="a43f8b0cb114a353" providerId="LiveId" clId="{D0CAB5EB-CAB8-4E3D-956B-BA4DC00672A2}" dt="2023-11-17T04:05:08.498" v="204" actId="26606"/>
          <ac:spMkLst>
            <pc:docMk/>
            <pc:sldMk cId="540503352" sldId="263"/>
            <ac:spMk id="17" creationId="{047C8CCB-F95D-4249-92DD-651249D3535A}"/>
          </ac:spMkLst>
        </pc:spChg>
        <pc:picChg chg="add mod ord">
          <ac:chgData name="praneeth padala" userId="a43f8b0cb114a353" providerId="LiveId" clId="{D0CAB5EB-CAB8-4E3D-956B-BA4DC00672A2}" dt="2023-11-17T04:05:18.137" v="207" actId="1076"/>
          <ac:picMkLst>
            <pc:docMk/>
            <pc:sldMk cId="540503352" sldId="263"/>
            <ac:picMk id="5" creationId="{E16D79B3-0100-566D-AA19-5DBF12C5C35A}"/>
          </ac:picMkLst>
        </pc:picChg>
      </pc:sldChg>
      <pc:sldChg chg="addSp delSp modSp new mod setBg">
        <pc:chgData name="praneeth padala" userId="a43f8b0cb114a353" providerId="LiveId" clId="{D0CAB5EB-CAB8-4E3D-956B-BA4DC00672A2}" dt="2023-11-17T16:03:21.969" v="766" actId="26606"/>
        <pc:sldMkLst>
          <pc:docMk/>
          <pc:sldMk cId="940141767" sldId="264"/>
        </pc:sldMkLst>
        <pc:spChg chg="mod">
          <ac:chgData name="praneeth padala" userId="a43f8b0cb114a353" providerId="LiveId" clId="{D0CAB5EB-CAB8-4E3D-956B-BA4DC00672A2}" dt="2023-11-17T16:03:21.969" v="766" actId="26606"/>
          <ac:spMkLst>
            <pc:docMk/>
            <pc:sldMk cId="940141767" sldId="264"/>
            <ac:spMk id="2" creationId="{4364A2F7-D545-40CE-72C8-CD8EB4AEF596}"/>
          </ac:spMkLst>
        </pc:spChg>
        <pc:spChg chg="del mod">
          <ac:chgData name="praneeth padala" userId="a43f8b0cb114a353" providerId="LiveId" clId="{D0CAB5EB-CAB8-4E3D-956B-BA4DC00672A2}" dt="2023-11-17T16:03:21.969" v="766" actId="26606"/>
          <ac:spMkLst>
            <pc:docMk/>
            <pc:sldMk cId="940141767" sldId="264"/>
            <ac:spMk id="3" creationId="{0848088F-14A3-B9A6-1E31-E82C46E9229C}"/>
          </ac:spMkLst>
        </pc:spChg>
        <pc:spChg chg="add del">
          <ac:chgData name="praneeth padala" userId="a43f8b0cb114a353" providerId="LiveId" clId="{D0CAB5EB-CAB8-4E3D-956B-BA4DC00672A2}" dt="2023-11-17T04:42:53.386" v="340"/>
          <ac:spMkLst>
            <pc:docMk/>
            <pc:sldMk cId="940141767" sldId="264"/>
            <ac:spMk id="4" creationId="{889D5815-741C-8117-B637-D8B89044275B}"/>
          </ac:spMkLst>
        </pc:spChg>
        <pc:spChg chg="add">
          <ac:chgData name="praneeth padala" userId="a43f8b0cb114a353" providerId="LiveId" clId="{D0CAB5EB-CAB8-4E3D-956B-BA4DC00672A2}" dt="2023-11-17T16:03:21.969" v="766" actId="26606"/>
          <ac:spMkLst>
            <pc:docMk/>
            <pc:sldMk cId="940141767" sldId="264"/>
            <ac:spMk id="10" creationId="{B50AB553-2A96-4A92-96F2-93548E096954}"/>
          </ac:spMkLst>
        </pc:spChg>
        <pc:graphicFrameChg chg="add">
          <ac:chgData name="praneeth padala" userId="a43f8b0cb114a353" providerId="LiveId" clId="{D0CAB5EB-CAB8-4E3D-956B-BA4DC00672A2}" dt="2023-11-17T16:03:21.969" v="766" actId="26606"/>
          <ac:graphicFrameMkLst>
            <pc:docMk/>
            <pc:sldMk cId="940141767" sldId="264"/>
            <ac:graphicFrameMk id="5" creationId="{628640E0-E790-EAE5-38DE-9A209DCC1801}"/>
          </ac:graphicFrameMkLst>
        </pc:graphicFrameChg>
        <pc:picChg chg="add">
          <ac:chgData name="praneeth padala" userId="a43f8b0cb114a353" providerId="LiveId" clId="{D0CAB5EB-CAB8-4E3D-956B-BA4DC00672A2}" dt="2023-11-17T16:03:21.969" v="766" actId="26606"/>
          <ac:picMkLst>
            <pc:docMk/>
            <pc:sldMk cId="940141767" sldId="264"/>
            <ac:picMk id="6" creationId="{3C470973-7815-3DD9-505F-8FBB216BE29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7B067-85F5-431A-9BDB-26030ED1225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C5525F-CF2F-4C76-9B62-32089918C218}">
      <dgm:prSet/>
      <dgm:spPr/>
      <dgm:t>
        <a:bodyPr/>
        <a:lstStyle/>
        <a:p>
          <a:r>
            <a:rPr lang="en-IN"/>
            <a:t>What if the satellite is already in desired position?</a:t>
          </a:r>
          <a:endParaRPr lang="en-US"/>
        </a:p>
      </dgm:t>
    </dgm:pt>
    <dgm:pt modelId="{494D2F6B-19E5-4C68-A1EB-5D01ACE22114}" type="parTrans" cxnId="{B1D6049A-FA96-42F1-B4A2-22C19E36E06F}">
      <dgm:prSet/>
      <dgm:spPr/>
      <dgm:t>
        <a:bodyPr/>
        <a:lstStyle/>
        <a:p>
          <a:endParaRPr lang="en-US"/>
        </a:p>
      </dgm:t>
    </dgm:pt>
    <dgm:pt modelId="{9C423CC3-9271-4A69-93E2-458E9B9F8B35}" type="sibTrans" cxnId="{B1D6049A-FA96-42F1-B4A2-22C19E36E06F}">
      <dgm:prSet/>
      <dgm:spPr/>
      <dgm:t>
        <a:bodyPr/>
        <a:lstStyle/>
        <a:p>
          <a:endParaRPr lang="en-US"/>
        </a:p>
      </dgm:t>
    </dgm:pt>
    <dgm:pt modelId="{33E9C13A-CC69-47AD-9709-CEF8953B7C71}">
      <dgm:prSet/>
      <dgm:spPr/>
      <dgm:t>
        <a:bodyPr/>
        <a:lstStyle/>
        <a:p>
          <a:r>
            <a:rPr lang="en-IN"/>
            <a:t>Avoid unnecessary rotations we can add a check in ‘collectDatacommand’ to verify if current orientation is desired one.</a:t>
          </a:r>
          <a:endParaRPr lang="en-US"/>
        </a:p>
      </dgm:t>
    </dgm:pt>
    <dgm:pt modelId="{0D3470B4-FF9C-4A07-A8DB-133333B4A14B}" type="parTrans" cxnId="{F14B2BD7-E563-4268-B070-42E8A66A09D1}">
      <dgm:prSet/>
      <dgm:spPr/>
      <dgm:t>
        <a:bodyPr/>
        <a:lstStyle/>
        <a:p>
          <a:endParaRPr lang="en-US"/>
        </a:p>
      </dgm:t>
    </dgm:pt>
    <dgm:pt modelId="{CA3CDD5D-0EA0-4869-8B06-96FDA25EDA4C}" type="sibTrans" cxnId="{F14B2BD7-E563-4268-B070-42E8A66A09D1}">
      <dgm:prSet/>
      <dgm:spPr/>
      <dgm:t>
        <a:bodyPr/>
        <a:lstStyle/>
        <a:p>
          <a:endParaRPr lang="en-US"/>
        </a:p>
      </dgm:t>
    </dgm:pt>
    <dgm:pt modelId="{A8B90E31-D7E8-4212-AA78-C0E2C8ED1684}">
      <dgm:prSet/>
      <dgm:spPr/>
      <dgm:t>
        <a:bodyPr/>
        <a:lstStyle/>
        <a:p>
          <a:r>
            <a:rPr lang="en-IN"/>
            <a:t>If not in desired position rotate it and check if panel is active </a:t>
          </a:r>
          <a:endParaRPr lang="en-US"/>
        </a:p>
      </dgm:t>
    </dgm:pt>
    <dgm:pt modelId="{5AEE7A26-97A9-495C-8AC6-E9EF628B2D5D}" type="parTrans" cxnId="{D20DA9C0-B109-41B6-A622-38E34BEEB232}">
      <dgm:prSet/>
      <dgm:spPr/>
      <dgm:t>
        <a:bodyPr/>
        <a:lstStyle/>
        <a:p>
          <a:endParaRPr lang="en-US"/>
        </a:p>
      </dgm:t>
    </dgm:pt>
    <dgm:pt modelId="{50D05150-1B98-4E8D-9B8E-E6C726EDFA21}" type="sibTrans" cxnId="{D20DA9C0-B109-41B6-A622-38E34BEEB232}">
      <dgm:prSet/>
      <dgm:spPr/>
      <dgm:t>
        <a:bodyPr/>
        <a:lstStyle/>
        <a:p>
          <a:endParaRPr lang="en-US"/>
        </a:p>
      </dgm:t>
    </dgm:pt>
    <dgm:pt modelId="{A435FBFA-E57C-4A83-9FBC-3D5B4345A5B6}">
      <dgm:prSet/>
      <dgm:spPr/>
      <dgm:t>
        <a:bodyPr/>
        <a:lstStyle/>
        <a:p>
          <a:r>
            <a:rPr lang="en-IN"/>
            <a:t>else check the panel status and proceed with the further commands.</a:t>
          </a:r>
          <a:endParaRPr lang="en-US"/>
        </a:p>
      </dgm:t>
    </dgm:pt>
    <dgm:pt modelId="{9F5842EE-73CC-419A-BB13-006FCF5F3994}" type="parTrans" cxnId="{10FACD69-B277-4B0C-A730-B25C0740A3F3}">
      <dgm:prSet/>
      <dgm:spPr/>
      <dgm:t>
        <a:bodyPr/>
        <a:lstStyle/>
        <a:p>
          <a:endParaRPr lang="en-US"/>
        </a:p>
      </dgm:t>
    </dgm:pt>
    <dgm:pt modelId="{A74D3FCF-A71B-41E8-BA30-63F2C0A619CF}" type="sibTrans" cxnId="{10FACD69-B277-4B0C-A730-B25C0740A3F3}">
      <dgm:prSet/>
      <dgm:spPr/>
      <dgm:t>
        <a:bodyPr/>
        <a:lstStyle/>
        <a:p>
          <a:endParaRPr lang="en-US"/>
        </a:p>
      </dgm:t>
    </dgm:pt>
    <dgm:pt modelId="{A1958FBB-A51C-46EF-A8FA-C15C672CCA87}">
      <dgm:prSet/>
      <dgm:spPr/>
      <dgm:t>
        <a:bodyPr/>
        <a:lstStyle/>
        <a:p>
          <a:r>
            <a:rPr lang="en-IN"/>
            <a:t>What if command fail temporarily due to external factors?</a:t>
          </a:r>
          <a:endParaRPr lang="en-US"/>
        </a:p>
      </dgm:t>
    </dgm:pt>
    <dgm:pt modelId="{6D911F4D-D1C6-4935-8030-4E0DFEE58169}" type="parTrans" cxnId="{1591FF37-E050-427C-ABB8-9590D2B87F2A}">
      <dgm:prSet/>
      <dgm:spPr/>
      <dgm:t>
        <a:bodyPr/>
        <a:lstStyle/>
        <a:p>
          <a:endParaRPr lang="en-US"/>
        </a:p>
      </dgm:t>
    </dgm:pt>
    <dgm:pt modelId="{11A0D22A-8C8D-4D2D-AC8F-C1D22B5DC642}" type="sibTrans" cxnId="{1591FF37-E050-427C-ABB8-9590D2B87F2A}">
      <dgm:prSet/>
      <dgm:spPr/>
      <dgm:t>
        <a:bodyPr/>
        <a:lstStyle/>
        <a:p>
          <a:endParaRPr lang="en-US"/>
        </a:p>
      </dgm:t>
    </dgm:pt>
    <dgm:pt modelId="{61112115-25BA-4C63-8D2C-C666B60E4605}">
      <dgm:prSet/>
      <dgm:spPr/>
      <dgm:t>
        <a:bodyPr/>
        <a:lstStyle/>
        <a:p>
          <a:r>
            <a:rPr lang="en-IN"/>
            <a:t>Defensive programming: </a:t>
          </a:r>
          <a:r>
            <a:rPr lang="en-US"/>
            <a:t>If an exception occurs during the execution of the command, the system will attempt to retry the operation for a certain number of times before giving up.</a:t>
          </a:r>
        </a:p>
      </dgm:t>
    </dgm:pt>
    <dgm:pt modelId="{EF833AD3-CCD5-46E6-AE2B-B45D4147C483}" type="parTrans" cxnId="{2A45CF40-4176-4DBD-B927-DB0108D4FB06}">
      <dgm:prSet/>
      <dgm:spPr/>
      <dgm:t>
        <a:bodyPr/>
        <a:lstStyle/>
        <a:p>
          <a:endParaRPr lang="en-US"/>
        </a:p>
      </dgm:t>
    </dgm:pt>
    <dgm:pt modelId="{1CC5D884-6C40-4561-BFB5-0B19D38AD676}" type="sibTrans" cxnId="{2A45CF40-4176-4DBD-B927-DB0108D4FB06}">
      <dgm:prSet/>
      <dgm:spPr/>
      <dgm:t>
        <a:bodyPr/>
        <a:lstStyle/>
        <a:p>
          <a:endParaRPr lang="en-US"/>
        </a:p>
      </dgm:t>
    </dgm:pt>
    <dgm:pt modelId="{E14A956B-F7B5-4C89-9C45-C172E8EDDF1A}" type="pres">
      <dgm:prSet presAssocID="{8247B067-85F5-431A-9BDB-26030ED12250}" presName="Name0" presStyleCnt="0">
        <dgm:presLayoutVars>
          <dgm:dir/>
          <dgm:animLvl val="lvl"/>
          <dgm:resizeHandles val="exact"/>
        </dgm:presLayoutVars>
      </dgm:prSet>
      <dgm:spPr/>
    </dgm:pt>
    <dgm:pt modelId="{1514CE4B-7F79-41AD-BFD4-C350E0982164}" type="pres">
      <dgm:prSet presAssocID="{B3C5525F-CF2F-4C76-9B62-32089918C218}" presName="linNode" presStyleCnt="0"/>
      <dgm:spPr/>
    </dgm:pt>
    <dgm:pt modelId="{A433BB17-C639-4964-BDF6-667600E33A16}" type="pres">
      <dgm:prSet presAssocID="{B3C5525F-CF2F-4C76-9B62-32089918C21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4AEF50B-7190-4044-B13F-AEE9B7016EA0}" type="pres">
      <dgm:prSet presAssocID="{B3C5525F-CF2F-4C76-9B62-32089918C218}" presName="descendantText" presStyleLbl="alignAccFollowNode1" presStyleIdx="0" presStyleCnt="2">
        <dgm:presLayoutVars>
          <dgm:bulletEnabled val="1"/>
        </dgm:presLayoutVars>
      </dgm:prSet>
      <dgm:spPr/>
    </dgm:pt>
    <dgm:pt modelId="{7CD8C30B-6E7C-4D85-8AE8-6F74F109FFE5}" type="pres">
      <dgm:prSet presAssocID="{9C423CC3-9271-4A69-93E2-458E9B9F8B35}" presName="sp" presStyleCnt="0"/>
      <dgm:spPr/>
    </dgm:pt>
    <dgm:pt modelId="{D53DE67E-73E0-469B-BAFA-708EACB43A46}" type="pres">
      <dgm:prSet presAssocID="{A1958FBB-A51C-46EF-A8FA-C15C672CCA87}" presName="linNode" presStyleCnt="0"/>
      <dgm:spPr/>
    </dgm:pt>
    <dgm:pt modelId="{B92D3EF9-8DB8-408A-86EA-B7DA64A4D8EA}" type="pres">
      <dgm:prSet presAssocID="{A1958FBB-A51C-46EF-A8FA-C15C672CCA8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E051D7E-6FA4-4A4E-B51D-2F7599B9945A}" type="pres">
      <dgm:prSet presAssocID="{A1958FBB-A51C-46EF-A8FA-C15C672CCA8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591FF37-E050-427C-ABB8-9590D2B87F2A}" srcId="{8247B067-85F5-431A-9BDB-26030ED12250}" destId="{A1958FBB-A51C-46EF-A8FA-C15C672CCA87}" srcOrd="1" destOrd="0" parTransId="{6D911F4D-D1C6-4935-8030-4E0DFEE58169}" sibTransId="{11A0D22A-8C8D-4D2D-AC8F-C1D22B5DC642}"/>
    <dgm:cxn modelId="{2A45CF40-4176-4DBD-B927-DB0108D4FB06}" srcId="{A1958FBB-A51C-46EF-A8FA-C15C672CCA87}" destId="{61112115-25BA-4C63-8D2C-C666B60E4605}" srcOrd="0" destOrd="0" parTransId="{EF833AD3-CCD5-46E6-AE2B-B45D4147C483}" sibTransId="{1CC5D884-6C40-4561-BFB5-0B19D38AD676}"/>
    <dgm:cxn modelId="{2FDE7A66-F071-4F4C-82D7-D04330EF3211}" type="presOf" srcId="{B3C5525F-CF2F-4C76-9B62-32089918C218}" destId="{A433BB17-C639-4964-BDF6-667600E33A16}" srcOrd="0" destOrd="0" presId="urn:microsoft.com/office/officeart/2005/8/layout/vList5"/>
    <dgm:cxn modelId="{C3FD0448-28A0-4CE5-86BD-7F4E97EF44F3}" type="presOf" srcId="{A435FBFA-E57C-4A83-9FBC-3D5B4345A5B6}" destId="{14AEF50B-7190-4044-B13F-AEE9B7016EA0}" srcOrd="0" destOrd="2" presId="urn:microsoft.com/office/officeart/2005/8/layout/vList5"/>
    <dgm:cxn modelId="{10FACD69-B277-4B0C-A730-B25C0740A3F3}" srcId="{B3C5525F-CF2F-4C76-9B62-32089918C218}" destId="{A435FBFA-E57C-4A83-9FBC-3D5B4345A5B6}" srcOrd="2" destOrd="0" parTransId="{9F5842EE-73CC-419A-BB13-006FCF5F3994}" sibTransId="{A74D3FCF-A71B-41E8-BA30-63F2C0A619CF}"/>
    <dgm:cxn modelId="{B6894D91-836D-4B31-BFB2-3FA2C8311F9C}" type="presOf" srcId="{33E9C13A-CC69-47AD-9709-CEF8953B7C71}" destId="{14AEF50B-7190-4044-B13F-AEE9B7016EA0}" srcOrd="0" destOrd="0" presId="urn:microsoft.com/office/officeart/2005/8/layout/vList5"/>
    <dgm:cxn modelId="{B1D6049A-FA96-42F1-B4A2-22C19E36E06F}" srcId="{8247B067-85F5-431A-9BDB-26030ED12250}" destId="{B3C5525F-CF2F-4C76-9B62-32089918C218}" srcOrd="0" destOrd="0" parTransId="{494D2F6B-19E5-4C68-A1EB-5D01ACE22114}" sibTransId="{9C423CC3-9271-4A69-93E2-458E9B9F8B35}"/>
    <dgm:cxn modelId="{1DF3609F-4F19-40DB-9286-E0B7748367FA}" type="presOf" srcId="{A1958FBB-A51C-46EF-A8FA-C15C672CCA87}" destId="{B92D3EF9-8DB8-408A-86EA-B7DA64A4D8EA}" srcOrd="0" destOrd="0" presId="urn:microsoft.com/office/officeart/2005/8/layout/vList5"/>
    <dgm:cxn modelId="{D482F6A0-9B88-457D-A24A-28E53EC7E732}" type="presOf" srcId="{A8B90E31-D7E8-4212-AA78-C0E2C8ED1684}" destId="{14AEF50B-7190-4044-B13F-AEE9B7016EA0}" srcOrd="0" destOrd="1" presId="urn:microsoft.com/office/officeart/2005/8/layout/vList5"/>
    <dgm:cxn modelId="{3A1F07BB-6CF6-456E-B8D4-8EB35194F35F}" type="presOf" srcId="{61112115-25BA-4C63-8D2C-C666B60E4605}" destId="{EE051D7E-6FA4-4A4E-B51D-2F7599B9945A}" srcOrd="0" destOrd="0" presId="urn:microsoft.com/office/officeart/2005/8/layout/vList5"/>
    <dgm:cxn modelId="{D20DA9C0-B109-41B6-A622-38E34BEEB232}" srcId="{B3C5525F-CF2F-4C76-9B62-32089918C218}" destId="{A8B90E31-D7E8-4212-AA78-C0E2C8ED1684}" srcOrd="1" destOrd="0" parTransId="{5AEE7A26-97A9-495C-8AC6-E9EF628B2D5D}" sibTransId="{50D05150-1B98-4E8D-9B8E-E6C726EDFA21}"/>
    <dgm:cxn modelId="{F14B2BD7-E563-4268-B070-42E8A66A09D1}" srcId="{B3C5525F-CF2F-4C76-9B62-32089918C218}" destId="{33E9C13A-CC69-47AD-9709-CEF8953B7C71}" srcOrd="0" destOrd="0" parTransId="{0D3470B4-FF9C-4A07-A8DB-133333B4A14B}" sibTransId="{CA3CDD5D-0EA0-4869-8B06-96FDA25EDA4C}"/>
    <dgm:cxn modelId="{3E963BFB-9C41-49B5-A2D0-00E86DD09E8C}" type="presOf" srcId="{8247B067-85F5-431A-9BDB-26030ED12250}" destId="{E14A956B-F7B5-4C89-9C45-C172E8EDDF1A}" srcOrd="0" destOrd="0" presId="urn:microsoft.com/office/officeart/2005/8/layout/vList5"/>
    <dgm:cxn modelId="{0C7A2F23-5D38-4CA0-B384-F44DB11861EB}" type="presParOf" srcId="{E14A956B-F7B5-4C89-9C45-C172E8EDDF1A}" destId="{1514CE4B-7F79-41AD-BFD4-C350E0982164}" srcOrd="0" destOrd="0" presId="urn:microsoft.com/office/officeart/2005/8/layout/vList5"/>
    <dgm:cxn modelId="{820AF213-DA35-43B4-99A9-427F752FEB1E}" type="presParOf" srcId="{1514CE4B-7F79-41AD-BFD4-C350E0982164}" destId="{A433BB17-C639-4964-BDF6-667600E33A16}" srcOrd="0" destOrd="0" presId="urn:microsoft.com/office/officeart/2005/8/layout/vList5"/>
    <dgm:cxn modelId="{FAB2B443-E27B-4AC8-B62A-69B47194940C}" type="presParOf" srcId="{1514CE4B-7F79-41AD-BFD4-C350E0982164}" destId="{14AEF50B-7190-4044-B13F-AEE9B7016EA0}" srcOrd="1" destOrd="0" presId="urn:microsoft.com/office/officeart/2005/8/layout/vList5"/>
    <dgm:cxn modelId="{FA4E9DBF-960A-4FF7-98CA-038D4269356F}" type="presParOf" srcId="{E14A956B-F7B5-4C89-9C45-C172E8EDDF1A}" destId="{7CD8C30B-6E7C-4D85-8AE8-6F74F109FFE5}" srcOrd="1" destOrd="0" presId="urn:microsoft.com/office/officeart/2005/8/layout/vList5"/>
    <dgm:cxn modelId="{742B6B6A-70AD-4BF8-B971-46123B04E50D}" type="presParOf" srcId="{E14A956B-F7B5-4C89-9C45-C172E8EDDF1A}" destId="{D53DE67E-73E0-469B-BAFA-708EACB43A46}" srcOrd="2" destOrd="0" presId="urn:microsoft.com/office/officeart/2005/8/layout/vList5"/>
    <dgm:cxn modelId="{AAC476EE-4E4A-46CC-8D92-3ED84801B844}" type="presParOf" srcId="{D53DE67E-73E0-469B-BAFA-708EACB43A46}" destId="{B92D3EF9-8DB8-408A-86EA-B7DA64A4D8EA}" srcOrd="0" destOrd="0" presId="urn:microsoft.com/office/officeart/2005/8/layout/vList5"/>
    <dgm:cxn modelId="{604BF6E5-1C3E-4348-9CEE-B983C97BAB4B}" type="presParOf" srcId="{D53DE67E-73E0-469B-BAFA-708EACB43A46}" destId="{EE051D7E-6FA4-4A4E-B51D-2F7599B994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EF50B-7190-4044-B13F-AEE9B7016EA0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Avoid unnecessary rotations we can add a check in ‘collectDatacommand’ to verify if current orientation is desired one.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If not in desired position rotate it and check if panel is active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else check the panel status and proceed with the further commands.</a:t>
          </a:r>
          <a:endParaRPr lang="en-US" sz="1800" kern="1200"/>
        </a:p>
      </dsp:txBody>
      <dsp:txXfrm rot="-5400000">
        <a:off x="3785616" y="295201"/>
        <a:ext cx="6647092" cy="1532257"/>
      </dsp:txXfrm>
    </dsp:sp>
    <dsp:sp modelId="{A433BB17-C639-4964-BDF6-667600E33A16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What if the satellite is already in desired position?</a:t>
          </a:r>
          <a:endParaRPr lang="en-US" sz="3200" kern="1200"/>
        </a:p>
      </dsp:txBody>
      <dsp:txXfrm>
        <a:off x="103614" y="103667"/>
        <a:ext cx="3578388" cy="1915324"/>
      </dsp:txXfrm>
    </dsp:sp>
    <dsp:sp modelId="{EE051D7E-6FA4-4A4E-B51D-2F7599B9945A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Defensive programming: </a:t>
          </a:r>
          <a:r>
            <a:rPr lang="en-US" sz="1800" kern="1200"/>
            <a:t>If an exception occurs during the execution of the command, the system will attempt to retry the operation for a certain number of times before giving up.</a:t>
          </a:r>
        </a:p>
      </dsp:txBody>
      <dsp:txXfrm rot="-5400000">
        <a:off x="3785616" y="2523880"/>
        <a:ext cx="6647092" cy="1532257"/>
      </dsp:txXfrm>
    </dsp:sp>
    <dsp:sp modelId="{B92D3EF9-8DB8-408A-86EA-B7DA64A4D8E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What if command fail temporarily due to external factors?</a:t>
          </a:r>
          <a:endParaRPr lang="en-US" sz="3200" kern="1200"/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B286-1133-B25F-2102-EFC45730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AE24B-49C5-3685-EC2F-F974923F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AA39-40C6-21D9-A38E-AC54FA37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A68-E33D-47B8-8F09-FE88D772DDA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549D-3723-53EC-C643-FDF70CDD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AD90-2DBF-2D84-E7D3-A6574DB5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7A0F-3E59-4BAE-BC05-7C5D98C10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69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9AE0-01AB-F6A8-0E5E-A0CAC4C8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721-9443-5E8B-A4EA-3B51D8532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C881-601C-3A4C-00AE-52BE90A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A68-E33D-47B8-8F09-FE88D772DDA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F8A7-496B-7467-D504-A123D85F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6081-D995-8D04-A4A1-65CBEF0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7A0F-3E59-4BAE-BC05-7C5D98C10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58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46899-B0B8-B457-ACE9-BC8F4C17F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E7C1E-E552-E65C-2576-A89268BF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974EC-F354-FB0D-6329-650284A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A68-E33D-47B8-8F09-FE88D772DDA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3193-1A03-C9B2-AD2A-9806EAB6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0968-7B24-217E-BD81-1797699E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7A0F-3E59-4BAE-BC05-7C5D98C10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73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697F-8D3B-A54B-8D60-1C4CBE6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EB98-16E9-A846-6448-527BAB7A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8BEC-B5AE-AFF4-74A2-C8C43475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A68-E33D-47B8-8F09-FE88D772DDA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5BC2-FD61-8825-E2D0-1201E927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B8B50-36AF-3BA7-66DA-2BA86C2D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7A0F-3E59-4BAE-BC05-7C5D98C10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8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CB44-3A00-73B2-4C25-DF93535E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38448-1647-02B5-175F-A3F89BE3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258D-109E-5763-341E-7BD279DD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A68-E33D-47B8-8F09-FE88D772DDA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C8F02-98C9-E4B2-92A4-D5D0AB61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D7CE-8D4A-82CD-2D53-9C25D866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7A0F-3E59-4BAE-BC05-7C5D98C10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3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BBED-E8A4-3E4D-EE43-26404A9F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FFD8-1B01-DC3B-7EED-9F2063DE3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D7303-A28A-98FA-9077-04D09C6CD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E7E57-23CC-26CB-0F56-CF3691CF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A68-E33D-47B8-8F09-FE88D772DDA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882E-D796-A738-2865-063401B9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250C4-2915-D4C1-4CAD-57EA54A8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7A0F-3E59-4BAE-BC05-7C5D98C10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6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20E9-37BD-C878-150E-11C5F142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D15EA-A5D2-1282-9660-A1FCD2B8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06FFA-71DD-8CBB-65EC-503B7F31C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89534-A5BB-832E-424A-3F9DEEF94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059C0-DF35-C33B-0D66-317E87D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3201-5823-233E-A255-365DF3AE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A68-E33D-47B8-8F09-FE88D772DDA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430BD-36D5-2100-3F25-948A12E0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0EB2F-2CF8-E52C-D603-CC90FD5B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7A0F-3E59-4BAE-BC05-7C5D98C10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9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2D68-E349-8989-9BD8-4FC35E62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D8DA2-24A7-47C9-B4F0-AF9DFCB9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A68-E33D-47B8-8F09-FE88D772DDA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D987D-3E10-4629-3E3F-F6E48CC3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215DB-197E-F96A-A250-7921CE7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7A0F-3E59-4BAE-BC05-7C5D98C10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89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A00C2-AFDB-DD73-A53E-6C6AEAB5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A68-E33D-47B8-8F09-FE88D772DDA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25AB2-0154-A18A-B60F-D4B0A6B8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9284D-B9F3-343E-C510-EE76A85D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7A0F-3E59-4BAE-BC05-7C5D98C10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3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01A3-DD93-6AB8-3DD1-4ACA8E4E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C9D9-692E-0CB3-9AF9-1942115F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A78C5-8247-5FAD-B8AC-6E2C7CDA3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05F83-0F4B-CD9A-386F-7E894CDE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A68-E33D-47B8-8F09-FE88D772DDA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D5A2E-448F-5790-E74E-7B97D29E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67515-DE3D-5D7A-74E0-98349321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7A0F-3E59-4BAE-BC05-7C5D98C10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1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1E85-6602-AE82-04AE-4164CF87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FD561-8058-1724-DD66-466B82091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FF0B3-ED05-E9BC-D070-EBEC49CE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C546E-D32E-940B-65A8-C46138F4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A68-E33D-47B8-8F09-FE88D772DDA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55350-FB53-4290-6B36-D120B648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8B5CD-3025-AAAD-468F-D3E3CAD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7A0F-3E59-4BAE-BC05-7C5D98C10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D6D40-3410-256A-3F3F-08ED311A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D9A5-DD9F-0CAD-73CC-49DC7F9D2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61EA-0B71-3B0E-27E0-E7F1EF19F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9A68-E33D-47B8-8F09-FE88D772DDA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6CB36-9B2A-EE65-E378-710AD7EA1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A2C77-9CBF-86A0-F964-EE8FCA8D3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7A0F-3E59-4BAE-BC05-7C5D98C10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0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118B4-45E9-0783-2B0E-3DBE41C7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6100" b="1" dirty="0"/>
              <a:t>Satellite Command System Programming Exercise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93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91D18-CB44-FDB1-FF4E-CD40096C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  <a:endParaRPr lang="en-IN" sz="4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7868-DB54-A0EA-BE82-EBECADE0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</a:rPr>
              <a:t>Objective: </a:t>
            </a:r>
            <a:r>
              <a:rPr lang="en-US" sz="2000" b="0" i="0" dirty="0">
                <a:effectLst/>
              </a:rPr>
              <a:t>Develop a Satellite Command System for simulating satellite control in orbit.</a:t>
            </a:r>
          </a:p>
          <a:p>
            <a:r>
              <a:rPr lang="en-IN" sz="2000" b="1" dirty="0"/>
              <a:t>Requirements:</a:t>
            </a:r>
          </a:p>
          <a:p>
            <a:pPr marL="914400" indent="-457200" rtl="0" eaLnBrk="1" latinLnBrk="0" hangingPunct="1">
              <a:spcBef>
                <a:spcPts val="500"/>
              </a:spcBef>
              <a:spcAft>
                <a:spcPts val="0"/>
              </a:spcAft>
              <a:buClrTx/>
              <a:buSzPts val="2200"/>
              <a:buFont typeface="+mj-lt"/>
              <a:buAutoNum type="arabicPeriod"/>
            </a:pPr>
            <a:r>
              <a:rPr lang="en-IN" sz="2000" kern="1200" dirty="0">
                <a:effectLst/>
                <a:ea typeface="+mn-ea"/>
                <a:cs typeface="+mn-cs"/>
              </a:rPr>
              <a:t>Initialize satellite</a:t>
            </a:r>
            <a:endParaRPr lang="en-IN" sz="2000" dirty="0">
              <a:effectLst/>
            </a:endParaRPr>
          </a:p>
          <a:p>
            <a:pPr marL="914400" indent="-457200" rtl="0" eaLnBrk="1" latinLnBrk="0" hangingPunct="1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kern="1200" dirty="0">
                <a:effectLst/>
                <a:ea typeface="+mn-ea"/>
                <a:cs typeface="+mn-cs"/>
              </a:rPr>
              <a:t>Rotate</a:t>
            </a:r>
            <a:endParaRPr lang="en-IN" sz="2000" dirty="0">
              <a:effectLst/>
            </a:endParaRPr>
          </a:p>
          <a:p>
            <a:pPr marL="914400" indent="-457200" rtl="0" eaLnBrk="1" latinLnBrk="0" hangingPunct="1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kern="1200" dirty="0">
                <a:effectLst/>
                <a:ea typeface="+mn-ea"/>
                <a:cs typeface="+mn-cs"/>
              </a:rPr>
              <a:t>Activate/Deactivate Solar Panels</a:t>
            </a:r>
            <a:endParaRPr lang="en-IN" sz="2000" dirty="0">
              <a:effectLst/>
            </a:endParaRPr>
          </a:p>
          <a:p>
            <a:pPr marL="914400" indent="-457200" rtl="0" eaLnBrk="1" latinLnBrk="0" hangingPunct="1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kern="1200" dirty="0">
                <a:effectLst/>
                <a:ea typeface="+mn-ea"/>
                <a:cs typeface="+mn-cs"/>
              </a:rPr>
              <a:t>Collect Data</a:t>
            </a:r>
            <a:endParaRPr lang="en-IN" sz="2000" dirty="0"/>
          </a:p>
          <a:p>
            <a:r>
              <a:rPr lang="en-IN" sz="2000" b="1" dirty="0"/>
              <a:t>Initial State:</a:t>
            </a:r>
          </a:p>
          <a:p>
            <a:pPr lvl="1"/>
            <a:r>
              <a:rPr lang="en-US" sz="2000" b="0" i="1" dirty="0">
                <a:effectLst/>
              </a:rPr>
              <a:t>Orientation:</a:t>
            </a:r>
            <a:r>
              <a:rPr lang="en-US" sz="2000" b="0" i="0" dirty="0">
                <a:effectLst/>
              </a:rPr>
              <a:t> "North"</a:t>
            </a:r>
          </a:p>
          <a:p>
            <a:pPr lvl="1"/>
            <a:r>
              <a:rPr lang="en-US" sz="2000" b="0" i="1" dirty="0">
                <a:effectLst/>
              </a:rPr>
              <a:t>Solar Panels:</a:t>
            </a:r>
            <a:r>
              <a:rPr lang="en-US" sz="2000" b="0" i="0" dirty="0">
                <a:effectLst/>
              </a:rPr>
              <a:t> "Inactive"</a:t>
            </a:r>
          </a:p>
          <a:p>
            <a:pPr lvl="1"/>
            <a:r>
              <a:rPr lang="en-US" sz="2000" b="0" i="1" dirty="0">
                <a:effectLst/>
              </a:rPr>
              <a:t>Data Collected:</a:t>
            </a:r>
            <a:r>
              <a:rPr lang="en-US" sz="2000" b="0" i="0" dirty="0">
                <a:effectLst/>
              </a:rPr>
              <a:t> 0</a:t>
            </a:r>
          </a:p>
          <a:p>
            <a:endParaRPr lang="en-IN" sz="2000" dirty="0"/>
          </a:p>
          <a:p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5831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A395C-2AB2-69E0-26B0-95295E68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Design(Approach 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EA625B-337D-A804-CF86-B224E7861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862" y="1463263"/>
            <a:ext cx="8745613" cy="53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5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D9AB6-3AB9-B66B-439F-BC029D56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Design </a:t>
            </a:r>
            <a:endParaRPr lang="en-IN" sz="4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CA14-A5E7-222A-18C9-EF84083DB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775"/>
            <a:ext cx="10515600" cy="471487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0" dirty="0">
                <a:effectLst/>
              </a:rPr>
              <a:t>Command Pattern:</a:t>
            </a:r>
            <a:endParaRPr lang="en-US" sz="1800" b="0" i="0" dirty="0">
              <a:effectLst/>
            </a:endParaRPr>
          </a:p>
          <a:p>
            <a:pPr lvl="1"/>
            <a:r>
              <a:rPr lang="en-US" sz="1800" b="0" i="0" dirty="0">
                <a:effectLst/>
              </a:rPr>
              <a:t>Organizes commands as objects.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</a:rPr>
              <a:t>Components:</a:t>
            </a:r>
            <a:endParaRPr lang="en-US" sz="1800" b="0" i="0" dirty="0">
              <a:effectLst/>
            </a:endParaRPr>
          </a:p>
          <a:p>
            <a:pPr lvl="1"/>
            <a:r>
              <a:rPr lang="en-US" sz="1800" b="1" i="0" dirty="0">
                <a:effectLst/>
              </a:rPr>
              <a:t>Commands:</a:t>
            </a:r>
            <a:r>
              <a:rPr lang="en-US" sz="1800" b="0" i="0" dirty="0">
                <a:effectLst/>
              </a:rPr>
              <a:t> Rotate, Activate Panels, Collect Data, Deactivate.</a:t>
            </a:r>
          </a:p>
          <a:p>
            <a:pPr lvl="1"/>
            <a:r>
              <a:rPr lang="en-US" sz="1800" b="1" i="0" dirty="0">
                <a:effectLst/>
              </a:rPr>
              <a:t>Receiver:</a:t>
            </a:r>
            <a:r>
              <a:rPr lang="en-US" sz="1800" b="0" i="0" dirty="0">
                <a:effectLst/>
              </a:rPr>
              <a:t> Satellite class manages actions.</a:t>
            </a:r>
          </a:p>
          <a:p>
            <a:pPr lvl="1"/>
            <a:r>
              <a:rPr lang="en-US" sz="1800" b="1" i="0" dirty="0">
                <a:effectLst/>
              </a:rPr>
              <a:t>Invoker:</a:t>
            </a:r>
            <a:r>
              <a:rPr lang="en-US" sz="1800" b="0" i="0" dirty="0">
                <a:effectLst/>
              </a:rPr>
              <a:t> Initiates and handles command execution.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</a:rPr>
              <a:t>State Management:</a:t>
            </a:r>
            <a:endParaRPr lang="en-US" sz="1800" b="0" i="0" dirty="0">
              <a:effectLst/>
            </a:endParaRPr>
          </a:p>
          <a:p>
            <a:pPr lvl="1"/>
            <a:r>
              <a:rPr lang="en-US" sz="1800" b="0" i="0" dirty="0">
                <a:effectLst/>
              </a:rPr>
              <a:t>Satellite class maintains its state. Commands update state.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</a:rPr>
              <a:t>Error Handling &amp; Logging:</a:t>
            </a:r>
            <a:endParaRPr lang="en-US" sz="1800" b="0" i="0" dirty="0">
              <a:effectLst/>
            </a:endParaRPr>
          </a:p>
          <a:p>
            <a:pPr lvl="1"/>
            <a:r>
              <a:rPr lang="en-US" sz="1800" b="0" i="0" dirty="0">
                <a:effectLst/>
              </a:rPr>
              <a:t>Graceful error handling with retries.</a:t>
            </a:r>
          </a:p>
          <a:p>
            <a:pPr lvl="1"/>
            <a:r>
              <a:rPr lang="en-US" sz="1800" b="0" i="0" dirty="0">
                <a:effectLst/>
              </a:rPr>
              <a:t>Logging for event tracking and errors.</a:t>
            </a:r>
          </a:p>
          <a:p>
            <a:pPr marL="0" indent="0">
              <a:buNone/>
            </a:pP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1620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3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F5AE1-15EC-8A03-EC2E-A9859C8E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(Approach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D79B3-0100-566D-AA19-5DBF12C5C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209" y="451245"/>
            <a:ext cx="8388038" cy="59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470973-7815-3DD9-505F-8FBB216BE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4A2F7-D545-40CE-72C8-CD8EB4AE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Discussion points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8640E0-E790-EAE5-38DE-9A209DCC1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048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14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FD152C-FC85-0792-97A0-C6E8B0C9E982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38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Satellite Command System Programming Exercise</vt:lpstr>
      <vt:lpstr>Problem Statement</vt:lpstr>
      <vt:lpstr>Design(Approach 1)</vt:lpstr>
      <vt:lpstr>Design </vt:lpstr>
      <vt:lpstr>Design (Approach 2)</vt:lpstr>
      <vt:lpstr>Discussion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Command System Programming Exercise</dc:title>
  <dc:creator>praneeth padala</dc:creator>
  <cp:lastModifiedBy>praneeth padala</cp:lastModifiedBy>
  <cp:revision>1</cp:revision>
  <dcterms:created xsi:type="dcterms:W3CDTF">2023-11-16T10:15:22Z</dcterms:created>
  <dcterms:modified xsi:type="dcterms:W3CDTF">2023-11-17T16:06:07Z</dcterms:modified>
</cp:coreProperties>
</file>