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0"/>
            <a:ext cx="335280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7239000" cy="4038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Packages are used to maintain a efficient code structure in well </a:t>
            </a:r>
            <a:r>
              <a:rPr lang="en-US" sz="2000" dirty="0">
                <a:solidFill>
                  <a:schemeClr val="tx1"/>
                </a:solidFill>
              </a:rPr>
              <a:t>organized 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Packages are the directories which contains sub packages and python modules.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Package in python contains __init__.py file which treats a package as a python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packages can be used in any project by importing with the help of keywords “import” , “from”</a:t>
            </a:r>
          </a:p>
        </p:txBody>
      </p:sp>
    </p:spTree>
    <p:extLst>
      <p:ext uri="{BB962C8B-B14F-4D97-AF65-F5344CB8AC3E}">
        <p14:creationId xmlns:p14="http://schemas.microsoft.com/office/powerpoint/2010/main" val="17129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0"/>
            <a:ext cx="2971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153400" cy="3459163"/>
          </a:xfrm>
        </p:spPr>
        <p:txBody>
          <a:bodyPr>
            <a:normAutofit/>
          </a:bodyPr>
          <a:lstStyle/>
          <a:p>
            <a:r>
              <a:rPr lang="en-US" sz="2000" dirty="0"/>
              <a:t>Modules are the python which contains the classes, functions which are defined and implemented to do specific task</a:t>
            </a:r>
          </a:p>
          <a:p>
            <a:r>
              <a:rPr lang="en-US" sz="2000" dirty="0" smtClean="0"/>
              <a:t>If the modules are user defined, to import these modules the user should set a path if they are to be used in a different directory</a:t>
            </a:r>
            <a:endParaRPr lang="en-US" sz="2000" dirty="0"/>
          </a:p>
          <a:p>
            <a:r>
              <a:rPr lang="en-US" sz="2000" dirty="0" smtClean="0"/>
              <a:t>Modules helps us to manage and organize the code into smaller pieces.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96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395807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362200"/>
            <a:ext cx="1981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2857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0" y="2362200"/>
            <a:ext cx="2971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7541" y="2590800"/>
            <a:ext cx="1075459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packages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02826" y="2590800"/>
            <a:ext cx="1402773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__init__.py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4953000" y="2857500"/>
            <a:ext cx="349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77541" y="4114800"/>
            <a:ext cx="1989859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77541" y="3352800"/>
            <a:ext cx="282805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modules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415270" y="3124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77541" y="4800600"/>
            <a:ext cx="198985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__init__.py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and module hierarchy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Packages : </vt:lpstr>
      <vt:lpstr>Modules :</vt:lpstr>
      <vt:lpstr>Structure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</dc:title>
  <dc:creator>user</dc:creator>
  <cp:lastModifiedBy>user</cp:lastModifiedBy>
  <cp:revision>13</cp:revision>
  <dcterms:created xsi:type="dcterms:W3CDTF">2006-08-16T00:00:00Z</dcterms:created>
  <dcterms:modified xsi:type="dcterms:W3CDTF">2020-10-16T13:48:18Z</dcterms:modified>
</cp:coreProperties>
</file>