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7" r:id="rId2"/>
    <p:sldId id="315" r:id="rId3"/>
    <p:sldId id="267" r:id="rId4"/>
    <p:sldId id="309" r:id="rId5"/>
    <p:sldId id="299" r:id="rId6"/>
    <p:sldId id="311" r:id="rId7"/>
    <p:sldId id="312" r:id="rId8"/>
    <p:sldId id="310" r:id="rId9"/>
    <p:sldId id="313" r:id="rId10"/>
    <p:sldId id="317" r:id="rId11"/>
    <p:sldId id="314" r:id="rId12"/>
    <p:sldId id="281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752"/>
    <a:srgbClr val="59B59E"/>
    <a:srgbClr val="EA5541"/>
    <a:srgbClr val="A0D070"/>
    <a:srgbClr val="292C33"/>
    <a:srgbClr val="14181E"/>
    <a:srgbClr val="968CC1"/>
    <a:srgbClr val="AACE52"/>
    <a:srgbClr val="4DB2E6"/>
    <a:srgbClr val="8FB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8" autoAdjust="0"/>
    <p:restoredTop sz="96323" autoAdjust="0"/>
  </p:normalViewPr>
  <p:slideViewPr>
    <p:cSldViewPr snapToGrid="0">
      <p:cViewPr>
        <p:scale>
          <a:sx n="92" d="100"/>
          <a:sy n="92" d="100"/>
        </p:scale>
        <p:origin x="120" y="72"/>
      </p:cViewPr>
      <p:guideLst>
        <p:guide orient="horz" pos="2160"/>
        <p:guide pos="3840"/>
        <p:guide pos="257"/>
        <p:guide pos="740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6DA07-F42B-47C6-BCE3-D5827A2BC5D7}" type="datetimeFigureOut">
              <a:rPr lang="ko-KR" altLang="en-US" smtClean="0"/>
              <a:t>2016-11-26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1DAAD-FBCE-45FE-9BC3-55EB4AA11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5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95943" y="105230"/>
            <a:ext cx="11800114" cy="808488"/>
            <a:chOff x="-6670675" y="-3006725"/>
            <a:chExt cx="25533351" cy="1749425"/>
          </a:xfrm>
          <a:solidFill>
            <a:schemeClr val="bg1">
              <a:alpha val="15000"/>
            </a:schemeClr>
          </a:solidFill>
        </p:grpSpPr>
        <p:sp>
          <p:nvSpPr>
            <p:cNvPr id="5" name="Freeform 50"/>
            <p:cNvSpPr>
              <a:spLocks/>
            </p:cNvSpPr>
            <p:nvPr/>
          </p:nvSpPr>
          <p:spPr bwMode="auto">
            <a:xfrm>
              <a:off x="10553700" y="-2590800"/>
              <a:ext cx="547688" cy="566738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6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7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4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9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51"/>
            <p:cNvSpPr>
              <a:spLocks/>
            </p:cNvSpPr>
            <p:nvPr/>
          </p:nvSpPr>
          <p:spPr bwMode="auto">
            <a:xfrm>
              <a:off x="9823450" y="-3006725"/>
              <a:ext cx="517525" cy="461963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8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20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8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20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4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8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52"/>
            <p:cNvSpPr>
              <a:spLocks/>
            </p:cNvSpPr>
            <p:nvPr/>
          </p:nvSpPr>
          <p:spPr bwMode="auto">
            <a:xfrm>
              <a:off x="8836025" y="-1778000"/>
              <a:ext cx="473075" cy="371475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7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53"/>
            <p:cNvSpPr>
              <a:spLocks/>
            </p:cNvSpPr>
            <p:nvPr/>
          </p:nvSpPr>
          <p:spPr bwMode="auto">
            <a:xfrm>
              <a:off x="9578975" y="-2154238"/>
              <a:ext cx="568325" cy="485775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2 w 188"/>
                <a:gd name="T9" fmla="*/ 59 h 160"/>
                <a:gd name="T10" fmla="*/ 60 w 188"/>
                <a:gd name="T11" fmla="*/ 99 h 160"/>
                <a:gd name="T12" fmla="*/ 73 w 188"/>
                <a:gd name="T13" fmla="*/ 157 h 160"/>
                <a:gd name="T14" fmla="*/ 76 w 188"/>
                <a:gd name="T15" fmla="*/ 160 h 160"/>
                <a:gd name="T16" fmla="*/ 79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1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2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3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9" y="159"/>
                  </a:cubicBezTo>
                  <a:cubicBezTo>
                    <a:pt x="95" y="145"/>
                    <a:pt x="112" y="133"/>
                    <a:pt x="122" y="114"/>
                  </a:cubicBezTo>
                  <a:cubicBezTo>
                    <a:pt x="137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1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54"/>
            <p:cNvSpPr>
              <a:spLocks/>
            </p:cNvSpPr>
            <p:nvPr/>
          </p:nvSpPr>
          <p:spPr bwMode="auto">
            <a:xfrm>
              <a:off x="10596563" y="-1579563"/>
              <a:ext cx="357188" cy="322263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10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1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1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5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9" y="88"/>
                    <a:pt x="75" y="74"/>
                    <a:pt x="74" y="59"/>
                  </a:cubicBezTo>
                  <a:cubicBezTo>
                    <a:pt x="80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8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55"/>
            <p:cNvSpPr>
              <a:spLocks/>
            </p:cNvSpPr>
            <p:nvPr/>
          </p:nvSpPr>
          <p:spPr bwMode="auto">
            <a:xfrm>
              <a:off x="8912225" y="-2824163"/>
              <a:ext cx="587375" cy="528638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2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5 w 194"/>
                <a:gd name="T27" fmla="*/ 157 h 174"/>
                <a:gd name="T28" fmla="*/ 187 w 194"/>
                <a:gd name="T29" fmla="*/ 157 h 174"/>
                <a:gd name="T30" fmla="*/ 193 w 194"/>
                <a:gd name="T31" fmla="*/ 151 h 174"/>
                <a:gd name="T32" fmla="*/ 151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5 w 194"/>
                <a:gd name="T39" fmla="*/ 13 h 174"/>
                <a:gd name="T40" fmla="*/ 118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5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56"/>
            <p:cNvSpPr>
              <a:spLocks/>
            </p:cNvSpPr>
            <p:nvPr/>
          </p:nvSpPr>
          <p:spPr bwMode="auto">
            <a:xfrm>
              <a:off x="13142913" y="-2590800"/>
              <a:ext cx="550863" cy="566738"/>
            </a:xfrm>
            <a:custGeom>
              <a:avLst/>
              <a:gdLst>
                <a:gd name="T0" fmla="*/ 106 w 182"/>
                <a:gd name="T1" fmla="*/ 0 h 186"/>
                <a:gd name="T2" fmla="*/ 102 w 182"/>
                <a:gd name="T3" fmla="*/ 4 h 186"/>
                <a:gd name="T4" fmla="*/ 74 w 182"/>
                <a:gd name="T5" fmla="*/ 79 h 186"/>
                <a:gd name="T6" fmla="*/ 6 w 182"/>
                <a:gd name="T7" fmla="*/ 50 h 186"/>
                <a:gd name="T8" fmla="*/ 4 w 182"/>
                <a:gd name="T9" fmla="*/ 50 h 186"/>
                <a:gd name="T10" fmla="*/ 1 w 182"/>
                <a:gd name="T11" fmla="*/ 54 h 186"/>
                <a:gd name="T12" fmla="*/ 41 w 182"/>
                <a:gd name="T13" fmla="*/ 108 h 186"/>
                <a:gd name="T14" fmla="*/ 17 w 182"/>
                <a:gd name="T15" fmla="*/ 152 h 186"/>
                <a:gd name="T16" fmla="*/ 20 w 182"/>
                <a:gd name="T17" fmla="*/ 156 h 186"/>
                <a:gd name="T18" fmla="*/ 21 w 182"/>
                <a:gd name="T19" fmla="*/ 156 h 186"/>
                <a:gd name="T20" fmla="*/ 77 w 182"/>
                <a:gd name="T21" fmla="*/ 150 h 186"/>
                <a:gd name="T22" fmla="*/ 123 w 182"/>
                <a:gd name="T23" fmla="*/ 185 h 186"/>
                <a:gd name="T24" fmla="*/ 125 w 182"/>
                <a:gd name="T25" fmla="*/ 186 h 186"/>
                <a:gd name="T26" fmla="*/ 129 w 182"/>
                <a:gd name="T27" fmla="*/ 181 h 186"/>
                <a:gd name="T28" fmla="*/ 123 w 182"/>
                <a:gd name="T29" fmla="*/ 128 h 186"/>
                <a:gd name="T30" fmla="*/ 179 w 182"/>
                <a:gd name="T31" fmla="*/ 101 h 186"/>
                <a:gd name="T32" fmla="*/ 178 w 182"/>
                <a:gd name="T33" fmla="*/ 95 h 186"/>
                <a:gd name="T34" fmla="*/ 120 w 182"/>
                <a:gd name="T35" fmla="*/ 83 h 186"/>
                <a:gd name="T36" fmla="*/ 109 w 182"/>
                <a:gd name="T37" fmla="*/ 3 h 186"/>
                <a:gd name="T38" fmla="*/ 106 w 182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6">
                  <a:moveTo>
                    <a:pt x="106" y="0"/>
                  </a:moveTo>
                  <a:cubicBezTo>
                    <a:pt x="105" y="0"/>
                    <a:pt x="103" y="2"/>
                    <a:pt x="102" y="4"/>
                  </a:cubicBezTo>
                  <a:cubicBezTo>
                    <a:pt x="99" y="31"/>
                    <a:pt x="85" y="54"/>
                    <a:pt x="74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2" y="50"/>
                    <a:pt x="0" y="52"/>
                    <a:pt x="1" y="54"/>
                  </a:cubicBezTo>
                  <a:cubicBezTo>
                    <a:pt x="7" y="76"/>
                    <a:pt x="24" y="92"/>
                    <a:pt x="41" y="108"/>
                  </a:cubicBezTo>
                  <a:cubicBezTo>
                    <a:pt x="30" y="121"/>
                    <a:pt x="23" y="136"/>
                    <a:pt x="17" y="152"/>
                  </a:cubicBezTo>
                  <a:cubicBezTo>
                    <a:pt x="17" y="153"/>
                    <a:pt x="18" y="156"/>
                    <a:pt x="20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39" y="154"/>
                    <a:pt x="58" y="152"/>
                    <a:pt x="77" y="150"/>
                  </a:cubicBezTo>
                  <a:cubicBezTo>
                    <a:pt x="92" y="162"/>
                    <a:pt x="107" y="174"/>
                    <a:pt x="123" y="185"/>
                  </a:cubicBezTo>
                  <a:cubicBezTo>
                    <a:pt x="124" y="185"/>
                    <a:pt x="125" y="186"/>
                    <a:pt x="125" y="186"/>
                  </a:cubicBezTo>
                  <a:cubicBezTo>
                    <a:pt x="127" y="186"/>
                    <a:pt x="129" y="183"/>
                    <a:pt x="129" y="181"/>
                  </a:cubicBezTo>
                  <a:cubicBezTo>
                    <a:pt x="124" y="164"/>
                    <a:pt x="121" y="146"/>
                    <a:pt x="123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2" y="99"/>
                    <a:pt x="181" y="96"/>
                    <a:pt x="178" y="95"/>
                  </a:cubicBezTo>
                  <a:cubicBezTo>
                    <a:pt x="159" y="90"/>
                    <a:pt x="140" y="88"/>
                    <a:pt x="120" y="83"/>
                  </a:cubicBezTo>
                  <a:cubicBezTo>
                    <a:pt x="120" y="56"/>
                    <a:pt x="115" y="29"/>
                    <a:pt x="109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57"/>
            <p:cNvSpPr>
              <a:spLocks/>
            </p:cNvSpPr>
            <p:nvPr/>
          </p:nvSpPr>
          <p:spPr bwMode="auto">
            <a:xfrm>
              <a:off x="12415838" y="-3006725"/>
              <a:ext cx="514350" cy="461963"/>
            </a:xfrm>
            <a:custGeom>
              <a:avLst/>
              <a:gdLst>
                <a:gd name="T0" fmla="*/ 94 w 170"/>
                <a:gd name="T1" fmla="*/ 0 h 152"/>
                <a:gd name="T2" fmla="*/ 93 w 170"/>
                <a:gd name="T3" fmla="*/ 1 h 152"/>
                <a:gd name="T4" fmla="*/ 57 w 170"/>
                <a:gd name="T5" fmla="*/ 33 h 152"/>
                <a:gd name="T6" fmla="*/ 10 w 170"/>
                <a:gd name="T7" fmla="*/ 31 h 152"/>
                <a:gd name="T8" fmla="*/ 3 w 170"/>
                <a:gd name="T9" fmla="*/ 31 h 152"/>
                <a:gd name="T10" fmla="*/ 2 w 170"/>
                <a:gd name="T11" fmla="*/ 36 h 152"/>
                <a:gd name="T12" fmla="*/ 38 w 170"/>
                <a:gd name="T13" fmla="*/ 71 h 152"/>
                <a:gd name="T14" fmla="*/ 15 w 170"/>
                <a:gd name="T15" fmla="*/ 118 h 152"/>
                <a:gd name="T16" fmla="*/ 18 w 170"/>
                <a:gd name="T17" fmla="*/ 121 h 152"/>
                <a:gd name="T18" fmla="*/ 19 w 170"/>
                <a:gd name="T19" fmla="*/ 121 h 152"/>
                <a:gd name="T20" fmla="*/ 67 w 170"/>
                <a:gd name="T21" fmla="*/ 101 h 152"/>
                <a:gd name="T22" fmla="*/ 123 w 170"/>
                <a:gd name="T23" fmla="*/ 152 h 152"/>
                <a:gd name="T24" fmla="*/ 125 w 170"/>
                <a:gd name="T25" fmla="*/ 152 h 152"/>
                <a:gd name="T26" fmla="*/ 127 w 170"/>
                <a:gd name="T27" fmla="*/ 148 h 152"/>
                <a:gd name="T28" fmla="*/ 102 w 170"/>
                <a:gd name="T29" fmla="*/ 81 h 152"/>
                <a:gd name="T30" fmla="*/ 166 w 170"/>
                <a:gd name="T31" fmla="*/ 68 h 152"/>
                <a:gd name="T32" fmla="*/ 168 w 170"/>
                <a:gd name="T33" fmla="*/ 62 h 152"/>
                <a:gd name="T34" fmla="*/ 107 w 170"/>
                <a:gd name="T35" fmla="*/ 44 h 152"/>
                <a:gd name="T36" fmla="*/ 97 w 170"/>
                <a:gd name="T37" fmla="*/ 2 h 152"/>
                <a:gd name="T38" fmla="*/ 94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94" y="0"/>
                  </a:moveTo>
                  <a:cubicBezTo>
                    <a:pt x="94" y="0"/>
                    <a:pt x="93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1" y="32"/>
                    <a:pt x="26" y="31"/>
                    <a:pt x="10" y="31"/>
                  </a:cubicBezTo>
                  <a:cubicBezTo>
                    <a:pt x="8" y="31"/>
                    <a:pt x="5" y="31"/>
                    <a:pt x="3" y="31"/>
                  </a:cubicBezTo>
                  <a:cubicBezTo>
                    <a:pt x="0" y="31"/>
                    <a:pt x="0" y="35"/>
                    <a:pt x="2" y="36"/>
                  </a:cubicBezTo>
                  <a:cubicBezTo>
                    <a:pt x="16" y="46"/>
                    <a:pt x="28" y="57"/>
                    <a:pt x="38" y="71"/>
                  </a:cubicBezTo>
                  <a:cubicBezTo>
                    <a:pt x="25" y="84"/>
                    <a:pt x="21" y="101"/>
                    <a:pt x="15" y="118"/>
                  </a:cubicBezTo>
                  <a:cubicBezTo>
                    <a:pt x="14" y="119"/>
                    <a:pt x="16" y="121"/>
                    <a:pt x="18" y="121"/>
                  </a:cubicBezTo>
                  <a:cubicBezTo>
                    <a:pt x="18" y="121"/>
                    <a:pt x="19" y="121"/>
                    <a:pt x="19" y="121"/>
                  </a:cubicBezTo>
                  <a:cubicBezTo>
                    <a:pt x="35" y="115"/>
                    <a:pt x="51" y="107"/>
                    <a:pt x="67" y="101"/>
                  </a:cubicBezTo>
                  <a:cubicBezTo>
                    <a:pt x="83" y="120"/>
                    <a:pt x="103" y="136"/>
                    <a:pt x="123" y="152"/>
                  </a:cubicBezTo>
                  <a:cubicBezTo>
                    <a:pt x="123" y="152"/>
                    <a:pt x="124" y="152"/>
                    <a:pt x="125" y="152"/>
                  </a:cubicBezTo>
                  <a:cubicBezTo>
                    <a:pt x="127" y="152"/>
                    <a:pt x="129" y="150"/>
                    <a:pt x="127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6" y="68"/>
                  </a:cubicBezTo>
                  <a:cubicBezTo>
                    <a:pt x="169" y="67"/>
                    <a:pt x="170" y="64"/>
                    <a:pt x="168" y="62"/>
                  </a:cubicBezTo>
                  <a:cubicBezTo>
                    <a:pt x="150" y="50"/>
                    <a:pt x="129" y="47"/>
                    <a:pt x="107" y="44"/>
                  </a:cubicBezTo>
                  <a:cubicBezTo>
                    <a:pt x="107" y="30"/>
                    <a:pt x="103" y="16"/>
                    <a:pt x="97" y="2"/>
                  </a:cubicBezTo>
                  <a:cubicBezTo>
                    <a:pt x="97" y="1"/>
                    <a:pt x="96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58"/>
            <p:cNvSpPr>
              <a:spLocks/>
            </p:cNvSpPr>
            <p:nvPr/>
          </p:nvSpPr>
          <p:spPr bwMode="auto">
            <a:xfrm>
              <a:off x="11425238" y="-1778000"/>
              <a:ext cx="473075" cy="37147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3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7 w 156"/>
                <a:gd name="T35" fmla="*/ 27 h 122"/>
                <a:gd name="T36" fmla="*/ 58 w 156"/>
                <a:gd name="T37" fmla="*/ 0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7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6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3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4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9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7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59"/>
            <p:cNvSpPr>
              <a:spLocks/>
            </p:cNvSpPr>
            <p:nvPr/>
          </p:nvSpPr>
          <p:spPr bwMode="auto">
            <a:xfrm>
              <a:off x="12169775" y="-2154238"/>
              <a:ext cx="566738" cy="485775"/>
            </a:xfrm>
            <a:custGeom>
              <a:avLst/>
              <a:gdLst>
                <a:gd name="T0" fmla="*/ 62 w 187"/>
                <a:gd name="T1" fmla="*/ 0 h 160"/>
                <a:gd name="T2" fmla="*/ 58 w 187"/>
                <a:gd name="T3" fmla="*/ 2 h 160"/>
                <a:gd name="T4" fmla="*/ 58 w 187"/>
                <a:gd name="T5" fmla="*/ 47 h 160"/>
                <a:gd name="T6" fmla="*/ 3 w 187"/>
                <a:gd name="T7" fmla="*/ 55 h 160"/>
                <a:gd name="T8" fmla="*/ 1 w 187"/>
                <a:gd name="T9" fmla="*/ 59 h 160"/>
                <a:gd name="T10" fmla="*/ 59 w 187"/>
                <a:gd name="T11" fmla="*/ 99 h 160"/>
                <a:gd name="T12" fmla="*/ 72 w 187"/>
                <a:gd name="T13" fmla="*/ 157 h 160"/>
                <a:gd name="T14" fmla="*/ 76 w 187"/>
                <a:gd name="T15" fmla="*/ 160 h 160"/>
                <a:gd name="T16" fmla="*/ 78 w 187"/>
                <a:gd name="T17" fmla="*/ 159 h 160"/>
                <a:gd name="T18" fmla="*/ 121 w 187"/>
                <a:gd name="T19" fmla="*/ 114 h 160"/>
                <a:gd name="T20" fmla="*/ 167 w 187"/>
                <a:gd name="T21" fmla="*/ 121 h 160"/>
                <a:gd name="T22" fmla="*/ 183 w 187"/>
                <a:gd name="T23" fmla="*/ 121 h 160"/>
                <a:gd name="T24" fmla="*/ 186 w 187"/>
                <a:gd name="T25" fmla="*/ 116 h 160"/>
                <a:gd name="T26" fmla="*/ 149 w 187"/>
                <a:gd name="T27" fmla="*/ 73 h 160"/>
                <a:gd name="T28" fmla="*/ 155 w 187"/>
                <a:gd name="T29" fmla="*/ 20 h 160"/>
                <a:gd name="T30" fmla="*/ 152 w 187"/>
                <a:gd name="T31" fmla="*/ 15 h 160"/>
                <a:gd name="T32" fmla="*/ 150 w 187"/>
                <a:gd name="T33" fmla="*/ 15 h 160"/>
                <a:gd name="T34" fmla="*/ 95 w 187"/>
                <a:gd name="T35" fmla="*/ 45 h 160"/>
                <a:gd name="T36" fmla="*/ 64 w 187"/>
                <a:gd name="T37" fmla="*/ 1 h 160"/>
                <a:gd name="T38" fmla="*/ 62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62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39" y="48"/>
                    <a:pt x="21" y="50"/>
                    <a:pt x="3" y="55"/>
                  </a:cubicBezTo>
                  <a:cubicBezTo>
                    <a:pt x="1" y="55"/>
                    <a:pt x="0" y="58"/>
                    <a:pt x="1" y="59"/>
                  </a:cubicBezTo>
                  <a:cubicBezTo>
                    <a:pt x="16" y="79"/>
                    <a:pt x="37" y="90"/>
                    <a:pt x="59" y="99"/>
                  </a:cubicBezTo>
                  <a:cubicBezTo>
                    <a:pt x="65" y="118"/>
                    <a:pt x="69" y="138"/>
                    <a:pt x="72" y="157"/>
                  </a:cubicBezTo>
                  <a:cubicBezTo>
                    <a:pt x="72" y="159"/>
                    <a:pt x="74" y="160"/>
                    <a:pt x="76" y="160"/>
                  </a:cubicBezTo>
                  <a:cubicBezTo>
                    <a:pt x="76" y="160"/>
                    <a:pt x="77" y="160"/>
                    <a:pt x="78" y="159"/>
                  </a:cubicBezTo>
                  <a:cubicBezTo>
                    <a:pt x="94" y="145"/>
                    <a:pt x="112" y="133"/>
                    <a:pt x="121" y="114"/>
                  </a:cubicBezTo>
                  <a:cubicBezTo>
                    <a:pt x="136" y="119"/>
                    <a:pt x="151" y="121"/>
                    <a:pt x="167" y="121"/>
                  </a:cubicBezTo>
                  <a:cubicBezTo>
                    <a:pt x="172" y="121"/>
                    <a:pt x="177" y="121"/>
                    <a:pt x="183" y="121"/>
                  </a:cubicBezTo>
                  <a:cubicBezTo>
                    <a:pt x="185" y="120"/>
                    <a:pt x="187" y="118"/>
                    <a:pt x="186" y="116"/>
                  </a:cubicBezTo>
                  <a:cubicBezTo>
                    <a:pt x="175" y="100"/>
                    <a:pt x="161" y="88"/>
                    <a:pt x="149" y="73"/>
                  </a:cubicBezTo>
                  <a:cubicBezTo>
                    <a:pt x="136" y="56"/>
                    <a:pt x="146" y="37"/>
                    <a:pt x="155" y="20"/>
                  </a:cubicBezTo>
                  <a:cubicBezTo>
                    <a:pt x="157" y="18"/>
                    <a:pt x="155" y="15"/>
                    <a:pt x="152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3" y="34"/>
                    <a:pt x="95" y="45"/>
                  </a:cubicBezTo>
                  <a:cubicBezTo>
                    <a:pt x="92" y="27"/>
                    <a:pt x="78" y="14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60"/>
            <p:cNvSpPr>
              <a:spLocks/>
            </p:cNvSpPr>
            <p:nvPr/>
          </p:nvSpPr>
          <p:spPr bwMode="auto">
            <a:xfrm>
              <a:off x="12887325" y="-1665288"/>
              <a:ext cx="358775" cy="322263"/>
            </a:xfrm>
            <a:custGeom>
              <a:avLst/>
              <a:gdLst>
                <a:gd name="T0" fmla="*/ 73 w 118"/>
                <a:gd name="T1" fmla="*/ 0 h 106"/>
                <a:gd name="T2" fmla="*/ 71 w 118"/>
                <a:gd name="T3" fmla="*/ 1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5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4"/>
                    <a:pt x="25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6" y="9"/>
                    <a:pt x="6" y="11"/>
                  </a:cubicBezTo>
                  <a:cubicBezTo>
                    <a:pt x="6" y="27"/>
                    <a:pt x="13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9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61"/>
            <p:cNvSpPr>
              <a:spLocks/>
            </p:cNvSpPr>
            <p:nvPr/>
          </p:nvSpPr>
          <p:spPr bwMode="auto">
            <a:xfrm>
              <a:off x="11501438" y="-2824163"/>
              <a:ext cx="587375" cy="528638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3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6 w 194"/>
                <a:gd name="T27" fmla="*/ 157 h 174"/>
                <a:gd name="T28" fmla="*/ 188 w 194"/>
                <a:gd name="T29" fmla="*/ 157 h 174"/>
                <a:gd name="T30" fmla="*/ 193 w 194"/>
                <a:gd name="T31" fmla="*/ 151 h 174"/>
                <a:gd name="T32" fmla="*/ 152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6 w 194"/>
                <a:gd name="T39" fmla="*/ 13 h 174"/>
                <a:gd name="T40" fmla="*/ 119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1" y="0"/>
                    <a:pt x="69" y="4"/>
                    <a:pt x="69" y="7"/>
                  </a:cubicBezTo>
                  <a:cubicBezTo>
                    <a:pt x="73" y="24"/>
                    <a:pt x="67" y="41"/>
                    <a:pt x="68" y="58"/>
                  </a:cubicBezTo>
                  <a:cubicBezTo>
                    <a:pt x="43" y="60"/>
                    <a:pt x="22" y="71"/>
                    <a:pt x="3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9" y="98"/>
                    <a:pt x="32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2" y="174"/>
                    <a:pt x="73" y="173"/>
                    <a:pt x="74" y="172"/>
                  </a:cubicBezTo>
                  <a:cubicBezTo>
                    <a:pt x="81" y="166"/>
                    <a:pt x="116" y="128"/>
                    <a:pt x="111" y="123"/>
                  </a:cubicBezTo>
                  <a:cubicBezTo>
                    <a:pt x="112" y="124"/>
                    <a:pt x="114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2" y="148"/>
                    <a:pt x="186" y="157"/>
                  </a:cubicBezTo>
                  <a:cubicBezTo>
                    <a:pt x="186" y="157"/>
                    <a:pt x="187" y="157"/>
                    <a:pt x="188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2" y="79"/>
                  </a:cubicBezTo>
                  <a:cubicBezTo>
                    <a:pt x="173" y="63"/>
                    <a:pt x="184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6" y="13"/>
                  </a:cubicBezTo>
                  <a:cubicBezTo>
                    <a:pt x="153" y="24"/>
                    <a:pt x="135" y="38"/>
                    <a:pt x="119" y="55"/>
                  </a:cubicBezTo>
                  <a:cubicBezTo>
                    <a:pt x="113" y="32"/>
                    <a:pt x="102" y="10"/>
                    <a:pt x="76" y="0"/>
                  </a:cubicBezTo>
                  <a:cubicBezTo>
                    <a:pt x="76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62"/>
            <p:cNvSpPr>
              <a:spLocks/>
            </p:cNvSpPr>
            <p:nvPr/>
          </p:nvSpPr>
          <p:spPr bwMode="auto">
            <a:xfrm>
              <a:off x="15722600" y="-2322513"/>
              <a:ext cx="547688" cy="563563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7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9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63"/>
            <p:cNvSpPr>
              <a:spLocks/>
            </p:cNvSpPr>
            <p:nvPr/>
          </p:nvSpPr>
          <p:spPr bwMode="auto">
            <a:xfrm>
              <a:off x="14992350" y="-1804988"/>
              <a:ext cx="517525" cy="461963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20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20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4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64"/>
            <p:cNvSpPr>
              <a:spLocks/>
            </p:cNvSpPr>
            <p:nvPr/>
          </p:nvSpPr>
          <p:spPr bwMode="auto">
            <a:xfrm>
              <a:off x="14004925" y="-2940050"/>
              <a:ext cx="473075" cy="37147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1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9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3" y="21"/>
                    <a:pt x="152" y="21"/>
                    <a:pt x="152" y="21"/>
                  </a:cubicBezTo>
                  <a:cubicBezTo>
                    <a:pt x="129" y="24"/>
                    <a:pt x="107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>
              <a:off x="14747875" y="-2681288"/>
              <a:ext cx="568325" cy="487363"/>
            </a:xfrm>
            <a:custGeom>
              <a:avLst/>
              <a:gdLst>
                <a:gd name="T0" fmla="*/ 76 w 188"/>
                <a:gd name="T1" fmla="*/ 0 h 160"/>
                <a:gd name="T2" fmla="*/ 73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6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3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3" y="133"/>
                    <a:pt x="96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66"/>
            <p:cNvSpPr>
              <a:spLocks/>
            </p:cNvSpPr>
            <p:nvPr/>
          </p:nvSpPr>
          <p:spPr bwMode="auto">
            <a:xfrm>
              <a:off x="15465425" y="-3006725"/>
              <a:ext cx="357188" cy="322263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2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2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6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67"/>
            <p:cNvSpPr>
              <a:spLocks/>
            </p:cNvSpPr>
            <p:nvPr/>
          </p:nvSpPr>
          <p:spPr bwMode="auto">
            <a:xfrm>
              <a:off x="14081125" y="-2051050"/>
              <a:ext cx="587375" cy="528638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8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1 w 194"/>
                <a:gd name="T29" fmla="*/ 95 h 174"/>
                <a:gd name="T30" fmla="*/ 193 w 194"/>
                <a:gd name="T31" fmla="*/ 23 h 174"/>
                <a:gd name="T32" fmla="*/ 187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5" y="174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68"/>
            <p:cNvSpPr>
              <a:spLocks/>
            </p:cNvSpPr>
            <p:nvPr/>
          </p:nvSpPr>
          <p:spPr bwMode="auto">
            <a:xfrm>
              <a:off x="18311813" y="-2322513"/>
              <a:ext cx="550863" cy="563563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1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3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40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69"/>
            <p:cNvSpPr>
              <a:spLocks/>
            </p:cNvSpPr>
            <p:nvPr/>
          </p:nvSpPr>
          <p:spPr bwMode="auto">
            <a:xfrm>
              <a:off x="17584738" y="-1804988"/>
              <a:ext cx="514350" cy="461963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5 w 170"/>
                <a:gd name="T25" fmla="*/ 152 h 152"/>
                <a:gd name="T26" fmla="*/ 98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1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6" y="122"/>
                    <a:pt x="8" y="122"/>
                    <a:pt x="10" y="122"/>
                  </a:cubicBezTo>
                  <a:cubicBezTo>
                    <a:pt x="26" y="122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0"/>
            <p:cNvSpPr>
              <a:spLocks/>
            </p:cNvSpPr>
            <p:nvPr/>
          </p:nvSpPr>
          <p:spPr bwMode="auto">
            <a:xfrm>
              <a:off x="16594138" y="-2940050"/>
              <a:ext cx="473075" cy="37147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7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3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7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7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9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71"/>
            <p:cNvSpPr>
              <a:spLocks/>
            </p:cNvSpPr>
            <p:nvPr/>
          </p:nvSpPr>
          <p:spPr bwMode="auto">
            <a:xfrm>
              <a:off x="17338675" y="-2681288"/>
              <a:ext cx="566738" cy="487363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3 w 187"/>
                <a:gd name="T23" fmla="*/ 146 h 160"/>
                <a:gd name="T24" fmla="*/ 156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5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72"/>
            <p:cNvSpPr>
              <a:spLocks/>
            </p:cNvSpPr>
            <p:nvPr/>
          </p:nvSpPr>
          <p:spPr bwMode="auto">
            <a:xfrm>
              <a:off x="18057813" y="-3006725"/>
              <a:ext cx="357188" cy="322263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19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73"/>
            <p:cNvSpPr>
              <a:spLocks/>
            </p:cNvSpPr>
            <p:nvPr/>
          </p:nvSpPr>
          <p:spPr bwMode="auto">
            <a:xfrm>
              <a:off x="16670338" y="-2051050"/>
              <a:ext cx="587375" cy="528638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5 w 194"/>
                <a:gd name="T7" fmla="*/ 75 h 174"/>
                <a:gd name="T8" fmla="*/ 6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6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2" y="53"/>
                    <a:pt x="73" y="77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9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6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5" y="76"/>
                    <a:pt x="185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74"/>
            <p:cNvSpPr>
              <a:spLocks/>
            </p:cNvSpPr>
            <p:nvPr/>
          </p:nvSpPr>
          <p:spPr bwMode="auto">
            <a:xfrm>
              <a:off x="215900" y="-2590800"/>
              <a:ext cx="547688" cy="566738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5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5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6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3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8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75"/>
            <p:cNvSpPr>
              <a:spLocks/>
            </p:cNvSpPr>
            <p:nvPr/>
          </p:nvSpPr>
          <p:spPr bwMode="auto">
            <a:xfrm>
              <a:off x="-514350" y="-3006725"/>
              <a:ext cx="517525" cy="461963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7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19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7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6"/>
            <p:cNvSpPr>
              <a:spLocks/>
            </p:cNvSpPr>
            <p:nvPr/>
          </p:nvSpPr>
          <p:spPr bwMode="auto">
            <a:xfrm>
              <a:off x="-1501775" y="-1778000"/>
              <a:ext cx="473075" cy="371475"/>
            </a:xfrm>
            <a:custGeom>
              <a:avLst/>
              <a:gdLst>
                <a:gd name="T0" fmla="*/ 56 w 156"/>
                <a:gd name="T1" fmla="*/ 0 h 122"/>
                <a:gd name="T2" fmla="*/ 53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0 w 156"/>
                <a:gd name="T27" fmla="*/ 57 h 122"/>
                <a:gd name="T28" fmla="*/ 142 w 156"/>
                <a:gd name="T29" fmla="*/ 20 h 122"/>
                <a:gd name="T30" fmla="*/ 140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3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0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6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0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0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7"/>
            <p:cNvSpPr>
              <a:spLocks/>
            </p:cNvSpPr>
            <p:nvPr/>
          </p:nvSpPr>
          <p:spPr bwMode="auto">
            <a:xfrm>
              <a:off x="-758825" y="-2154238"/>
              <a:ext cx="568325" cy="485775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1 w 188"/>
                <a:gd name="T9" fmla="*/ 59 h 160"/>
                <a:gd name="T10" fmla="*/ 60 w 188"/>
                <a:gd name="T11" fmla="*/ 99 h 160"/>
                <a:gd name="T12" fmla="*/ 72 w 188"/>
                <a:gd name="T13" fmla="*/ 157 h 160"/>
                <a:gd name="T14" fmla="*/ 76 w 188"/>
                <a:gd name="T15" fmla="*/ 160 h 160"/>
                <a:gd name="T16" fmla="*/ 78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0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1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2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8" y="159"/>
                  </a:cubicBezTo>
                  <a:cubicBezTo>
                    <a:pt x="94" y="145"/>
                    <a:pt x="112" y="133"/>
                    <a:pt x="122" y="114"/>
                  </a:cubicBezTo>
                  <a:cubicBezTo>
                    <a:pt x="136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8"/>
            <p:cNvSpPr>
              <a:spLocks/>
            </p:cNvSpPr>
            <p:nvPr/>
          </p:nvSpPr>
          <p:spPr bwMode="auto">
            <a:xfrm>
              <a:off x="257175" y="-1579563"/>
              <a:ext cx="358775" cy="322263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5" y="74"/>
                    <a:pt x="74" y="59"/>
                  </a:cubicBezTo>
                  <a:cubicBezTo>
                    <a:pt x="79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79"/>
            <p:cNvSpPr>
              <a:spLocks/>
            </p:cNvSpPr>
            <p:nvPr/>
          </p:nvSpPr>
          <p:spPr bwMode="auto">
            <a:xfrm>
              <a:off x="-1425575" y="-2824163"/>
              <a:ext cx="584200" cy="528638"/>
            </a:xfrm>
            <a:custGeom>
              <a:avLst/>
              <a:gdLst>
                <a:gd name="T0" fmla="*/ 74 w 193"/>
                <a:gd name="T1" fmla="*/ 0 h 174"/>
                <a:gd name="T2" fmla="*/ 69 w 193"/>
                <a:gd name="T3" fmla="*/ 7 h 174"/>
                <a:gd name="T4" fmla="*/ 68 w 193"/>
                <a:gd name="T5" fmla="*/ 58 h 174"/>
                <a:gd name="T6" fmla="*/ 2 w 193"/>
                <a:gd name="T7" fmla="*/ 87 h 174"/>
                <a:gd name="T8" fmla="*/ 5 w 193"/>
                <a:gd name="T9" fmla="*/ 96 h 174"/>
                <a:gd name="T10" fmla="*/ 44 w 193"/>
                <a:gd name="T11" fmla="*/ 99 h 174"/>
                <a:gd name="T12" fmla="*/ 73 w 193"/>
                <a:gd name="T13" fmla="*/ 97 h 174"/>
                <a:gd name="T14" fmla="*/ 64 w 193"/>
                <a:gd name="T15" fmla="*/ 168 h 174"/>
                <a:gd name="T16" fmla="*/ 70 w 193"/>
                <a:gd name="T17" fmla="*/ 174 h 174"/>
                <a:gd name="T18" fmla="*/ 74 w 193"/>
                <a:gd name="T19" fmla="*/ 172 h 174"/>
                <a:gd name="T20" fmla="*/ 111 w 193"/>
                <a:gd name="T21" fmla="*/ 123 h 174"/>
                <a:gd name="T22" fmla="*/ 114 w 193"/>
                <a:gd name="T23" fmla="*/ 125 h 174"/>
                <a:gd name="T24" fmla="*/ 118 w 193"/>
                <a:gd name="T25" fmla="*/ 124 h 174"/>
                <a:gd name="T26" fmla="*/ 185 w 193"/>
                <a:gd name="T27" fmla="*/ 157 h 174"/>
                <a:gd name="T28" fmla="*/ 187 w 193"/>
                <a:gd name="T29" fmla="*/ 157 h 174"/>
                <a:gd name="T30" fmla="*/ 192 w 193"/>
                <a:gd name="T31" fmla="*/ 151 h 174"/>
                <a:gd name="T32" fmla="*/ 151 w 193"/>
                <a:gd name="T33" fmla="*/ 79 h 174"/>
                <a:gd name="T34" fmla="*/ 184 w 193"/>
                <a:gd name="T35" fmla="*/ 18 h 174"/>
                <a:gd name="T36" fmla="*/ 178 w 193"/>
                <a:gd name="T37" fmla="*/ 12 h 174"/>
                <a:gd name="T38" fmla="*/ 175 w 193"/>
                <a:gd name="T39" fmla="*/ 13 h 174"/>
                <a:gd name="T40" fmla="*/ 118 w 193"/>
                <a:gd name="T41" fmla="*/ 55 h 174"/>
                <a:gd name="T42" fmla="*/ 76 w 193"/>
                <a:gd name="T43" fmla="*/ 0 h 174"/>
                <a:gd name="T44" fmla="*/ 74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3" y="99"/>
                    <a:pt x="63" y="98"/>
                    <a:pt x="73" y="97"/>
                  </a:cubicBezTo>
                  <a:cubicBezTo>
                    <a:pt x="71" y="121"/>
                    <a:pt x="64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4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3" y="154"/>
                    <a:pt x="192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4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82"/>
            <p:cNvSpPr>
              <a:spLocks/>
            </p:cNvSpPr>
            <p:nvPr/>
          </p:nvSpPr>
          <p:spPr bwMode="auto">
            <a:xfrm>
              <a:off x="1220584" y="-1973750"/>
              <a:ext cx="289225" cy="227106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2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6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>
              <a:off x="2946399" y="-1665289"/>
              <a:ext cx="357189" cy="322262"/>
            </a:xfrm>
            <a:custGeom>
              <a:avLst/>
              <a:gdLst>
                <a:gd name="T0" fmla="*/ 72 w 118"/>
                <a:gd name="T1" fmla="*/ 0 h 106"/>
                <a:gd name="T2" fmla="*/ 71 w 118"/>
                <a:gd name="T3" fmla="*/ 1 h 106"/>
                <a:gd name="T4" fmla="*/ 45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3 w 118"/>
                <a:gd name="T17" fmla="*/ 96 h 106"/>
                <a:gd name="T18" fmla="*/ 4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4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2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2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5" y="6"/>
                    <a:pt x="49" y="20"/>
                    <a:pt x="45" y="34"/>
                  </a:cubicBezTo>
                  <a:cubicBezTo>
                    <a:pt x="36" y="24"/>
                    <a:pt x="24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5" y="9"/>
                    <a:pt x="6" y="11"/>
                  </a:cubicBezTo>
                  <a:cubicBezTo>
                    <a:pt x="6" y="27"/>
                    <a:pt x="12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3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8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6" y="60"/>
                    <a:pt x="114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86"/>
            <p:cNvSpPr>
              <a:spLocks/>
            </p:cNvSpPr>
            <p:nvPr/>
          </p:nvSpPr>
          <p:spPr bwMode="auto">
            <a:xfrm>
              <a:off x="-4953000" y="-2236788"/>
              <a:ext cx="547688" cy="561975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1 h 185"/>
                <a:gd name="T16" fmla="*/ 4 w 181"/>
                <a:gd name="T17" fmla="*/ 135 h 185"/>
                <a:gd name="T18" fmla="*/ 5 w 181"/>
                <a:gd name="T19" fmla="*/ 135 h 185"/>
                <a:gd name="T20" fmla="*/ 73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0"/>
                  </a:cubicBezTo>
                  <a:cubicBezTo>
                    <a:pt x="107" y="11"/>
                    <a:pt x="91" y="23"/>
                    <a:pt x="76" y="36"/>
                  </a:cubicBezTo>
                  <a:cubicBezTo>
                    <a:pt x="58" y="33"/>
                    <a:pt x="39" y="31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09"/>
                    <a:pt x="0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4" y="135"/>
                    <a:pt x="5" y="135"/>
                    <a:pt x="5" y="135"/>
                  </a:cubicBezTo>
                  <a:cubicBezTo>
                    <a:pt x="28" y="125"/>
                    <a:pt x="50" y="114"/>
                    <a:pt x="73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4"/>
                    <a:pt x="109" y="183"/>
                  </a:cubicBezTo>
                  <a:cubicBezTo>
                    <a:pt x="114" y="156"/>
                    <a:pt x="119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2" y="58"/>
                  </a:cubicBezTo>
                  <a:cubicBezTo>
                    <a:pt x="121" y="39"/>
                    <a:pt x="123" y="22"/>
                    <a:pt x="128" y="4"/>
                  </a:cubicBezTo>
                  <a:cubicBezTo>
                    <a:pt x="128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87"/>
            <p:cNvSpPr>
              <a:spLocks/>
            </p:cNvSpPr>
            <p:nvPr/>
          </p:nvSpPr>
          <p:spPr bwMode="auto">
            <a:xfrm>
              <a:off x="-5683250" y="-1719263"/>
              <a:ext cx="517525" cy="461963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1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6 h 152"/>
                <a:gd name="T16" fmla="*/ 3 w 171"/>
                <a:gd name="T17" fmla="*/ 121 h 152"/>
                <a:gd name="T18" fmla="*/ 11 w 171"/>
                <a:gd name="T19" fmla="*/ 121 h 152"/>
                <a:gd name="T20" fmla="*/ 57 w 171"/>
                <a:gd name="T21" fmla="*/ 120 h 152"/>
                <a:gd name="T22" fmla="*/ 93 w 171"/>
                <a:gd name="T23" fmla="*/ 151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4" y="33"/>
                    <a:pt x="67" y="51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8"/>
                    <a:pt x="38" y="82"/>
                  </a:cubicBezTo>
                  <a:cubicBezTo>
                    <a:pt x="29" y="95"/>
                    <a:pt x="16" y="106"/>
                    <a:pt x="2" y="116"/>
                  </a:cubicBezTo>
                  <a:cubicBezTo>
                    <a:pt x="0" y="118"/>
                    <a:pt x="1" y="121"/>
                    <a:pt x="3" y="121"/>
                  </a:cubicBezTo>
                  <a:cubicBezTo>
                    <a:pt x="6" y="121"/>
                    <a:pt x="8" y="121"/>
                    <a:pt x="11" y="121"/>
                  </a:cubicBezTo>
                  <a:cubicBezTo>
                    <a:pt x="26" y="121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1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8"/>
                    <a:pt x="169" y="85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88"/>
            <p:cNvSpPr>
              <a:spLocks/>
            </p:cNvSpPr>
            <p:nvPr/>
          </p:nvSpPr>
          <p:spPr bwMode="auto">
            <a:xfrm>
              <a:off x="-6670675" y="-2857500"/>
              <a:ext cx="473075" cy="374650"/>
            </a:xfrm>
            <a:custGeom>
              <a:avLst/>
              <a:gdLst>
                <a:gd name="T0" fmla="*/ 57 w 156"/>
                <a:gd name="T1" fmla="*/ 0 h 123"/>
                <a:gd name="T2" fmla="*/ 54 w 156"/>
                <a:gd name="T3" fmla="*/ 3 h 123"/>
                <a:gd name="T4" fmla="*/ 48 w 156"/>
                <a:gd name="T5" fmla="*/ 47 h 123"/>
                <a:gd name="T6" fmla="*/ 3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3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3 w 156"/>
                <a:gd name="T21" fmla="*/ 107 h 123"/>
                <a:gd name="T22" fmla="*/ 140 w 156"/>
                <a:gd name="T23" fmla="*/ 107 h 123"/>
                <a:gd name="T24" fmla="*/ 142 w 156"/>
                <a:gd name="T25" fmla="*/ 102 h 123"/>
                <a:gd name="T26" fmla="*/ 100 w 156"/>
                <a:gd name="T27" fmla="*/ 66 h 123"/>
                <a:gd name="T28" fmla="*/ 153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4 w 156"/>
                <a:gd name="T35" fmla="*/ 36 h 123"/>
                <a:gd name="T36" fmla="*/ 59 w 156"/>
                <a:gd name="T37" fmla="*/ 1 h 123"/>
                <a:gd name="T38" fmla="*/ 57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7" y="0"/>
                  </a:moveTo>
                  <a:cubicBezTo>
                    <a:pt x="56" y="0"/>
                    <a:pt x="55" y="1"/>
                    <a:pt x="54" y="3"/>
                  </a:cubicBezTo>
                  <a:cubicBezTo>
                    <a:pt x="50" y="17"/>
                    <a:pt x="45" y="32"/>
                    <a:pt x="48" y="47"/>
                  </a:cubicBezTo>
                  <a:cubicBezTo>
                    <a:pt x="34" y="53"/>
                    <a:pt x="19" y="56"/>
                    <a:pt x="3" y="58"/>
                  </a:cubicBezTo>
                  <a:cubicBezTo>
                    <a:pt x="1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3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7" y="123"/>
                    <a:pt x="58" y="122"/>
                  </a:cubicBezTo>
                  <a:cubicBezTo>
                    <a:pt x="69" y="115"/>
                    <a:pt x="78" y="106"/>
                    <a:pt x="86" y="95"/>
                  </a:cubicBezTo>
                  <a:cubicBezTo>
                    <a:pt x="101" y="101"/>
                    <a:pt x="117" y="107"/>
                    <a:pt x="133" y="107"/>
                  </a:cubicBezTo>
                  <a:cubicBezTo>
                    <a:pt x="136" y="107"/>
                    <a:pt x="138" y="107"/>
                    <a:pt x="140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0" y="66"/>
                  </a:cubicBezTo>
                  <a:cubicBezTo>
                    <a:pt x="117" y="51"/>
                    <a:pt x="132" y="36"/>
                    <a:pt x="153" y="26"/>
                  </a:cubicBezTo>
                  <a:cubicBezTo>
                    <a:pt x="156" y="25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2"/>
                  </a:cubicBezTo>
                  <a:cubicBezTo>
                    <a:pt x="129" y="25"/>
                    <a:pt x="106" y="29"/>
                    <a:pt x="84" y="36"/>
                  </a:cubicBezTo>
                  <a:cubicBezTo>
                    <a:pt x="76" y="25"/>
                    <a:pt x="68" y="13"/>
                    <a:pt x="59" y="1"/>
                  </a:cubicBezTo>
                  <a:cubicBezTo>
                    <a:pt x="59" y="1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89"/>
            <p:cNvSpPr>
              <a:spLocks/>
            </p:cNvSpPr>
            <p:nvPr/>
          </p:nvSpPr>
          <p:spPr bwMode="auto">
            <a:xfrm>
              <a:off x="-5927725" y="-2595563"/>
              <a:ext cx="568325" cy="485775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1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59 h 160"/>
                <a:gd name="T18" fmla="*/ 95 w 188"/>
                <a:gd name="T19" fmla="*/ 115 h 160"/>
                <a:gd name="T20" fmla="*/ 150 w 188"/>
                <a:gd name="T21" fmla="*/ 146 h 160"/>
                <a:gd name="T22" fmla="*/ 153 w 188"/>
                <a:gd name="T23" fmla="*/ 145 h 160"/>
                <a:gd name="T24" fmla="*/ 156 w 188"/>
                <a:gd name="T25" fmla="*/ 141 h 160"/>
                <a:gd name="T26" fmla="*/ 150 w 188"/>
                <a:gd name="T27" fmla="*/ 87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6 h 160"/>
                <a:gd name="T36" fmla="*/ 78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1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59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6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5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7"/>
                  </a:cubicBezTo>
                  <a:cubicBezTo>
                    <a:pt x="161" y="72"/>
                    <a:pt x="176" y="60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2" y="39"/>
                    <a:pt x="167" y="39"/>
                  </a:cubicBezTo>
                  <a:cubicBezTo>
                    <a:pt x="152" y="39"/>
                    <a:pt x="136" y="41"/>
                    <a:pt x="122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90"/>
            <p:cNvSpPr>
              <a:spLocks/>
            </p:cNvSpPr>
            <p:nvPr/>
          </p:nvSpPr>
          <p:spPr bwMode="auto">
            <a:xfrm>
              <a:off x="-4911725" y="-3006725"/>
              <a:ext cx="358775" cy="322263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8" y="28"/>
                    <a:pt x="50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8" y="99"/>
                    <a:pt x="9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2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4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91"/>
            <p:cNvSpPr>
              <a:spLocks/>
            </p:cNvSpPr>
            <p:nvPr/>
          </p:nvSpPr>
          <p:spPr bwMode="auto">
            <a:xfrm>
              <a:off x="-6597650" y="-1966913"/>
              <a:ext cx="587375" cy="527050"/>
            </a:xfrm>
            <a:custGeom>
              <a:avLst/>
              <a:gdLst>
                <a:gd name="T0" fmla="*/ 71 w 194"/>
                <a:gd name="T1" fmla="*/ 0 h 173"/>
                <a:gd name="T2" fmla="*/ 65 w 194"/>
                <a:gd name="T3" fmla="*/ 5 h 173"/>
                <a:gd name="T4" fmla="*/ 73 w 194"/>
                <a:gd name="T5" fmla="*/ 76 h 173"/>
                <a:gd name="T6" fmla="*/ 45 w 194"/>
                <a:gd name="T7" fmla="*/ 75 h 173"/>
                <a:gd name="T8" fmla="*/ 6 w 194"/>
                <a:gd name="T9" fmla="*/ 77 h 173"/>
                <a:gd name="T10" fmla="*/ 3 w 194"/>
                <a:gd name="T11" fmla="*/ 86 h 173"/>
                <a:gd name="T12" fmla="*/ 69 w 194"/>
                <a:gd name="T13" fmla="*/ 116 h 173"/>
                <a:gd name="T14" fmla="*/ 70 w 194"/>
                <a:gd name="T15" fmla="*/ 167 h 173"/>
                <a:gd name="T16" fmla="*/ 75 w 194"/>
                <a:gd name="T17" fmla="*/ 173 h 173"/>
                <a:gd name="T18" fmla="*/ 77 w 194"/>
                <a:gd name="T19" fmla="*/ 173 h 173"/>
                <a:gd name="T20" fmla="*/ 119 w 194"/>
                <a:gd name="T21" fmla="*/ 119 h 173"/>
                <a:gd name="T22" fmla="*/ 176 w 194"/>
                <a:gd name="T23" fmla="*/ 160 h 173"/>
                <a:gd name="T24" fmla="*/ 179 w 194"/>
                <a:gd name="T25" fmla="*/ 161 h 173"/>
                <a:gd name="T26" fmla="*/ 185 w 194"/>
                <a:gd name="T27" fmla="*/ 156 h 173"/>
                <a:gd name="T28" fmla="*/ 152 w 194"/>
                <a:gd name="T29" fmla="*/ 95 h 173"/>
                <a:gd name="T30" fmla="*/ 193 w 194"/>
                <a:gd name="T31" fmla="*/ 23 h 173"/>
                <a:gd name="T32" fmla="*/ 188 w 194"/>
                <a:gd name="T33" fmla="*/ 16 h 173"/>
                <a:gd name="T34" fmla="*/ 186 w 194"/>
                <a:gd name="T35" fmla="*/ 16 h 173"/>
                <a:gd name="T36" fmla="*/ 119 w 194"/>
                <a:gd name="T37" fmla="*/ 50 h 173"/>
                <a:gd name="T38" fmla="*/ 115 w 194"/>
                <a:gd name="T39" fmla="*/ 49 h 173"/>
                <a:gd name="T40" fmla="*/ 112 w 194"/>
                <a:gd name="T41" fmla="*/ 50 h 173"/>
                <a:gd name="T42" fmla="*/ 75 w 194"/>
                <a:gd name="T43" fmla="*/ 1 h 173"/>
                <a:gd name="T44" fmla="*/ 71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1" y="0"/>
                  </a:moveTo>
                  <a:cubicBezTo>
                    <a:pt x="68" y="0"/>
                    <a:pt x="65" y="2"/>
                    <a:pt x="65" y="5"/>
                  </a:cubicBezTo>
                  <a:cubicBezTo>
                    <a:pt x="65" y="29"/>
                    <a:pt x="72" y="52"/>
                    <a:pt x="73" y="76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7"/>
                  </a:cubicBezTo>
                  <a:cubicBezTo>
                    <a:pt x="2" y="78"/>
                    <a:pt x="0" y="84"/>
                    <a:pt x="3" y="86"/>
                  </a:cubicBezTo>
                  <a:cubicBezTo>
                    <a:pt x="22" y="102"/>
                    <a:pt x="43" y="113"/>
                    <a:pt x="69" y="116"/>
                  </a:cubicBezTo>
                  <a:cubicBezTo>
                    <a:pt x="67" y="133"/>
                    <a:pt x="73" y="150"/>
                    <a:pt x="70" y="167"/>
                  </a:cubicBezTo>
                  <a:cubicBezTo>
                    <a:pt x="69" y="170"/>
                    <a:pt x="71" y="173"/>
                    <a:pt x="75" y="173"/>
                  </a:cubicBezTo>
                  <a:cubicBezTo>
                    <a:pt x="75" y="173"/>
                    <a:pt x="76" y="173"/>
                    <a:pt x="77" y="173"/>
                  </a:cubicBezTo>
                  <a:cubicBezTo>
                    <a:pt x="103" y="164"/>
                    <a:pt x="113" y="142"/>
                    <a:pt x="119" y="119"/>
                  </a:cubicBezTo>
                  <a:cubicBezTo>
                    <a:pt x="135" y="135"/>
                    <a:pt x="153" y="150"/>
                    <a:pt x="176" y="160"/>
                  </a:cubicBezTo>
                  <a:cubicBezTo>
                    <a:pt x="177" y="161"/>
                    <a:pt x="178" y="161"/>
                    <a:pt x="179" y="161"/>
                  </a:cubicBezTo>
                  <a:cubicBezTo>
                    <a:pt x="182" y="161"/>
                    <a:pt x="185" y="159"/>
                    <a:pt x="185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6" y="76"/>
                    <a:pt x="185" y="50"/>
                    <a:pt x="193" y="23"/>
                  </a:cubicBezTo>
                  <a:cubicBezTo>
                    <a:pt x="194" y="20"/>
                    <a:pt x="192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1" y="37"/>
                    <a:pt x="119" y="50"/>
                  </a:cubicBezTo>
                  <a:cubicBezTo>
                    <a:pt x="118" y="49"/>
                    <a:pt x="117" y="49"/>
                    <a:pt x="115" y="49"/>
                  </a:cubicBezTo>
                  <a:cubicBezTo>
                    <a:pt x="114" y="49"/>
                    <a:pt x="113" y="49"/>
                    <a:pt x="112" y="50"/>
                  </a:cubicBezTo>
                  <a:cubicBezTo>
                    <a:pt x="116" y="46"/>
                    <a:pt x="81" y="8"/>
                    <a:pt x="75" y="1"/>
                  </a:cubicBezTo>
                  <a:cubicBezTo>
                    <a:pt x="74" y="0"/>
                    <a:pt x="72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92"/>
            <p:cNvSpPr>
              <a:spLocks/>
            </p:cNvSpPr>
            <p:nvPr/>
          </p:nvSpPr>
          <p:spPr bwMode="auto">
            <a:xfrm>
              <a:off x="-2363788" y="-2236788"/>
              <a:ext cx="547688" cy="561975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7 w 181"/>
                <a:gd name="T5" fmla="*/ 36 h 185"/>
                <a:gd name="T6" fmla="*/ 21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1 w 181"/>
                <a:gd name="T13" fmla="*/ 77 h 185"/>
                <a:gd name="T14" fmla="*/ 1 w 181"/>
                <a:gd name="T15" fmla="*/ 131 h 185"/>
                <a:gd name="T16" fmla="*/ 4 w 181"/>
                <a:gd name="T17" fmla="*/ 135 h 185"/>
                <a:gd name="T18" fmla="*/ 6 w 181"/>
                <a:gd name="T19" fmla="*/ 135 h 185"/>
                <a:gd name="T20" fmla="*/ 74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0"/>
                  </a:cubicBezTo>
                  <a:cubicBezTo>
                    <a:pt x="107" y="11"/>
                    <a:pt x="92" y="23"/>
                    <a:pt x="77" y="36"/>
                  </a:cubicBezTo>
                  <a:cubicBezTo>
                    <a:pt x="58" y="33"/>
                    <a:pt x="39" y="31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09"/>
                    <a:pt x="1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5" y="135"/>
                    <a:pt x="5" y="135"/>
                    <a:pt x="6" y="135"/>
                  </a:cubicBezTo>
                  <a:cubicBezTo>
                    <a:pt x="28" y="125"/>
                    <a:pt x="50" y="114"/>
                    <a:pt x="74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8" y="185"/>
                    <a:pt x="109" y="184"/>
                    <a:pt x="109" y="183"/>
                  </a:cubicBezTo>
                  <a:cubicBezTo>
                    <a:pt x="115" y="156"/>
                    <a:pt x="120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3" y="58"/>
                  </a:cubicBezTo>
                  <a:cubicBezTo>
                    <a:pt x="121" y="39"/>
                    <a:pt x="124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-3090863" y="-1719263"/>
              <a:ext cx="514350" cy="461963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1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1 w 170"/>
                <a:gd name="T15" fmla="*/ 116 h 152"/>
                <a:gd name="T16" fmla="*/ 3 w 170"/>
                <a:gd name="T17" fmla="*/ 121 h 152"/>
                <a:gd name="T18" fmla="*/ 10 w 170"/>
                <a:gd name="T19" fmla="*/ 121 h 152"/>
                <a:gd name="T20" fmla="*/ 57 w 170"/>
                <a:gd name="T21" fmla="*/ 120 h 152"/>
                <a:gd name="T22" fmla="*/ 93 w 170"/>
                <a:gd name="T23" fmla="*/ 151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1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8"/>
                    <a:pt x="38" y="82"/>
                  </a:cubicBezTo>
                  <a:cubicBezTo>
                    <a:pt x="28" y="95"/>
                    <a:pt x="16" y="106"/>
                    <a:pt x="1" y="116"/>
                  </a:cubicBezTo>
                  <a:cubicBezTo>
                    <a:pt x="0" y="118"/>
                    <a:pt x="0" y="121"/>
                    <a:pt x="3" y="121"/>
                  </a:cubicBezTo>
                  <a:cubicBezTo>
                    <a:pt x="5" y="121"/>
                    <a:pt x="8" y="121"/>
                    <a:pt x="10" y="121"/>
                  </a:cubicBezTo>
                  <a:cubicBezTo>
                    <a:pt x="26" y="121"/>
                    <a:pt x="41" y="121"/>
                    <a:pt x="57" y="120"/>
                  </a:cubicBezTo>
                  <a:cubicBezTo>
                    <a:pt x="68" y="131"/>
                    <a:pt x="80" y="141"/>
                    <a:pt x="93" y="151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8"/>
                    <a:pt x="169" y="85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8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94"/>
            <p:cNvSpPr>
              <a:spLocks/>
            </p:cNvSpPr>
            <p:nvPr/>
          </p:nvSpPr>
          <p:spPr bwMode="auto">
            <a:xfrm>
              <a:off x="-4081463" y="-2857500"/>
              <a:ext cx="473075" cy="374650"/>
            </a:xfrm>
            <a:custGeom>
              <a:avLst/>
              <a:gdLst>
                <a:gd name="T0" fmla="*/ 58 w 156"/>
                <a:gd name="T1" fmla="*/ 0 h 123"/>
                <a:gd name="T2" fmla="*/ 55 w 156"/>
                <a:gd name="T3" fmla="*/ 3 h 123"/>
                <a:gd name="T4" fmla="*/ 48 w 156"/>
                <a:gd name="T5" fmla="*/ 47 h 123"/>
                <a:gd name="T6" fmla="*/ 4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4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4 w 156"/>
                <a:gd name="T21" fmla="*/ 107 h 123"/>
                <a:gd name="T22" fmla="*/ 141 w 156"/>
                <a:gd name="T23" fmla="*/ 107 h 123"/>
                <a:gd name="T24" fmla="*/ 142 w 156"/>
                <a:gd name="T25" fmla="*/ 102 h 123"/>
                <a:gd name="T26" fmla="*/ 101 w 156"/>
                <a:gd name="T27" fmla="*/ 66 h 123"/>
                <a:gd name="T28" fmla="*/ 154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5 w 156"/>
                <a:gd name="T35" fmla="*/ 36 h 123"/>
                <a:gd name="T36" fmla="*/ 60 w 156"/>
                <a:gd name="T37" fmla="*/ 1 h 123"/>
                <a:gd name="T38" fmla="*/ 58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8" y="0"/>
                  </a:moveTo>
                  <a:cubicBezTo>
                    <a:pt x="56" y="0"/>
                    <a:pt x="55" y="1"/>
                    <a:pt x="55" y="3"/>
                  </a:cubicBezTo>
                  <a:cubicBezTo>
                    <a:pt x="51" y="17"/>
                    <a:pt x="45" y="32"/>
                    <a:pt x="48" y="47"/>
                  </a:cubicBezTo>
                  <a:cubicBezTo>
                    <a:pt x="34" y="53"/>
                    <a:pt x="19" y="56"/>
                    <a:pt x="4" y="58"/>
                  </a:cubicBezTo>
                  <a:cubicBezTo>
                    <a:pt x="2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4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8" y="123"/>
                    <a:pt x="58" y="122"/>
                  </a:cubicBezTo>
                  <a:cubicBezTo>
                    <a:pt x="69" y="115"/>
                    <a:pt x="79" y="106"/>
                    <a:pt x="86" y="95"/>
                  </a:cubicBezTo>
                  <a:cubicBezTo>
                    <a:pt x="102" y="101"/>
                    <a:pt x="117" y="107"/>
                    <a:pt x="134" y="107"/>
                  </a:cubicBezTo>
                  <a:cubicBezTo>
                    <a:pt x="136" y="107"/>
                    <a:pt x="138" y="107"/>
                    <a:pt x="141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1" y="66"/>
                  </a:cubicBezTo>
                  <a:cubicBezTo>
                    <a:pt x="118" y="51"/>
                    <a:pt x="133" y="36"/>
                    <a:pt x="154" y="26"/>
                  </a:cubicBezTo>
                  <a:cubicBezTo>
                    <a:pt x="156" y="25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2"/>
                  </a:cubicBezTo>
                  <a:cubicBezTo>
                    <a:pt x="130" y="25"/>
                    <a:pt x="107" y="29"/>
                    <a:pt x="85" y="36"/>
                  </a:cubicBezTo>
                  <a:cubicBezTo>
                    <a:pt x="76" y="25"/>
                    <a:pt x="69" y="13"/>
                    <a:pt x="60" y="1"/>
                  </a:cubicBezTo>
                  <a:cubicBezTo>
                    <a:pt x="59" y="1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95"/>
            <p:cNvSpPr>
              <a:spLocks/>
            </p:cNvSpPr>
            <p:nvPr/>
          </p:nvSpPr>
          <p:spPr bwMode="auto">
            <a:xfrm>
              <a:off x="-3336925" y="-2595563"/>
              <a:ext cx="566738" cy="485775"/>
            </a:xfrm>
            <a:custGeom>
              <a:avLst/>
              <a:gdLst>
                <a:gd name="T0" fmla="*/ 75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59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5 h 160"/>
                <a:gd name="T24" fmla="*/ 155 w 187"/>
                <a:gd name="T25" fmla="*/ 141 h 160"/>
                <a:gd name="T26" fmla="*/ 149 w 187"/>
                <a:gd name="T27" fmla="*/ 87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6 h 160"/>
                <a:gd name="T36" fmla="*/ 78 w 187"/>
                <a:gd name="T37" fmla="*/ 1 h 160"/>
                <a:gd name="T38" fmla="*/ 75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5" y="0"/>
                  </a:moveTo>
                  <a:cubicBezTo>
                    <a:pt x="74" y="0"/>
                    <a:pt x="72" y="1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8" y="160"/>
                    <a:pt x="60" y="160"/>
                    <a:pt x="62" y="160"/>
                  </a:cubicBezTo>
                  <a:cubicBezTo>
                    <a:pt x="63" y="160"/>
                    <a:pt x="63" y="160"/>
                    <a:pt x="64" y="159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6"/>
                    <a:pt x="126" y="146"/>
                    <a:pt x="150" y="146"/>
                  </a:cubicBezTo>
                  <a:cubicBezTo>
                    <a:pt x="151" y="146"/>
                    <a:pt x="151" y="146"/>
                    <a:pt x="152" y="145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7"/>
                  </a:cubicBezTo>
                  <a:cubicBezTo>
                    <a:pt x="160" y="72"/>
                    <a:pt x="175" y="60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1"/>
                    <a:pt x="121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0"/>
                    <a:pt x="76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-2619375" y="-2921000"/>
              <a:ext cx="357188" cy="322263"/>
            </a:xfrm>
            <a:custGeom>
              <a:avLst/>
              <a:gdLst>
                <a:gd name="T0" fmla="*/ 75 w 118"/>
                <a:gd name="T1" fmla="*/ 0 h 106"/>
                <a:gd name="T2" fmla="*/ 72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4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5 w 118"/>
                <a:gd name="T19" fmla="*/ 95 h 106"/>
                <a:gd name="T20" fmla="*/ 9 w 118"/>
                <a:gd name="T21" fmla="*/ 98 h 106"/>
                <a:gd name="T22" fmla="*/ 11 w 118"/>
                <a:gd name="T23" fmla="*/ 98 h 106"/>
                <a:gd name="T24" fmla="*/ 45 w 118"/>
                <a:gd name="T25" fmla="*/ 73 h 106"/>
                <a:gd name="T26" fmla="*/ 71 w 118"/>
                <a:gd name="T27" fmla="*/ 106 h 106"/>
                <a:gd name="T28" fmla="*/ 72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8 w 118"/>
                <a:gd name="T43" fmla="*/ 3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2" y="1"/>
                  </a:cubicBezTo>
                  <a:cubicBezTo>
                    <a:pt x="68" y="5"/>
                    <a:pt x="47" y="28"/>
                    <a:pt x="50" y="31"/>
                  </a:cubicBezTo>
                  <a:cubicBezTo>
                    <a:pt x="49" y="30"/>
                    <a:pt x="48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4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5" y="95"/>
                  </a:cubicBezTo>
                  <a:cubicBezTo>
                    <a:pt x="5" y="97"/>
                    <a:pt x="7" y="98"/>
                    <a:pt x="9" y="98"/>
                  </a:cubicBezTo>
                  <a:cubicBezTo>
                    <a:pt x="10" y="98"/>
                    <a:pt x="10" y="98"/>
                    <a:pt x="11" y="98"/>
                  </a:cubicBezTo>
                  <a:cubicBezTo>
                    <a:pt x="24" y="92"/>
                    <a:pt x="35" y="83"/>
                    <a:pt x="45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1"/>
                    <a:pt x="117" y="48"/>
                    <a:pt x="114" y="48"/>
                  </a:cubicBezTo>
                  <a:cubicBezTo>
                    <a:pt x="106" y="46"/>
                    <a:pt x="98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2"/>
                    <a:pt x="78" y="18"/>
                    <a:pt x="78" y="3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-4005263" y="-1966913"/>
              <a:ext cx="587375" cy="527050"/>
            </a:xfrm>
            <a:custGeom>
              <a:avLst/>
              <a:gdLst>
                <a:gd name="T0" fmla="*/ 70 w 194"/>
                <a:gd name="T1" fmla="*/ 0 h 173"/>
                <a:gd name="T2" fmla="*/ 64 w 194"/>
                <a:gd name="T3" fmla="*/ 5 h 173"/>
                <a:gd name="T4" fmla="*/ 73 w 194"/>
                <a:gd name="T5" fmla="*/ 76 h 173"/>
                <a:gd name="T6" fmla="*/ 44 w 194"/>
                <a:gd name="T7" fmla="*/ 75 h 173"/>
                <a:gd name="T8" fmla="*/ 5 w 194"/>
                <a:gd name="T9" fmla="*/ 77 h 173"/>
                <a:gd name="T10" fmla="*/ 3 w 194"/>
                <a:gd name="T11" fmla="*/ 86 h 173"/>
                <a:gd name="T12" fmla="*/ 68 w 194"/>
                <a:gd name="T13" fmla="*/ 116 h 173"/>
                <a:gd name="T14" fmla="*/ 69 w 194"/>
                <a:gd name="T15" fmla="*/ 167 h 173"/>
                <a:gd name="T16" fmla="*/ 74 w 194"/>
                <a:gd name="T17" fmla="*/ 173 h 173"/>
                <a:gd name="T18" fmla="*/ 76 w 194"/>
                <a:gd name="T19" fmla="*/ 173 h 173"/>
                <a:gd name="T20" fmla="*/ 118 w 194"/>
                <a:gd name="T21" fmla="*/ 119 h 173"/>
                <a:gd name="T22" fmla="*/ 175 w 194"/>
                <a:gd name="T23" fmla="*/ 160 h 173"/>
                <a:gd name="T24" fmla="*/ 178 w 194"/>
                <a:gd name="T25" fmla="*/ 161 h 173"/>
                <a:gd name="T26" fmla="*/ 184 w 194"/>
                <a:gd name="T27" fmla="*/ 156 h 173"/>
                <a:gd name="T28" fmla="*/ 151 w 194"/>
                <a:gd name="T29" fmla="*/ 95 h 173"/>
                <a:gd name="T30" fmla="*/ 193 w 194"/>
                <a:gd name="T31" fmla="*/ 23 h 173"/>
                <a:gd name="T32" fmla="*/ 187 w 194"/>
                <a:gd name="T33" fmla="*/ 16 h 173"/>
                <a:gd name="T34" fmla="*/ 186 w 194"/>
                <a:gd name="T35" fmla="*/ 16 h 173"/>
                <a:gd name="T36" fmla="*/ 118 w 194"/>
                <a:gd name="T37" fmla="*/ 50 h 173"/>
                <a:gd name="T38" fmla="*/ 115 w 194"/>
                <a:gd name="T39" fmla="*/ 49 h 173"/>
                <a:gd name="T40" fmla="*/ 111 w 194"/>
                <a:gd name="T41" fmla="*/ 50 h 173"/>
                <a:gd name="T42" fmla="*/ 74 w 194"/>
                <a:gd name="T43" fmla="*/ 1 h 173"/>
                <a:gd name="T44" fmla="*/ 70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2"/>
                    <a:pt x="73" y="76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7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2"/>
                    <a:pt x="43" y="113"/>
                    <a:pt x="68" y="116"/>
                  </a:cubicBezTo>
                  <a:cubicBezTo>
                    <a:pt x="67" y="133"/>
                    <a:pt x="72" y="150"/>
                    <a:pt x="69" y="167"/>
                  </a:cubicBezTo>
                  <a:cubicBezTo>
                    <a:pt x="68" y="170"/>
                    <a:pt x="71" y="173"/>
                    <a:pt x="74" y="173"/>
                  </a:cubicBezTo>
                  <a:cubicBezTo>
                    <a:pt x="75" y="173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5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7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1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5384800" y="-2322513"/>
              <a:ext cx="547688" cy="563563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2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4654550" y="-1804988"/>
              <a:ext cx="517525" cy="461963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00"/>
            <p:cNvSpPr>
              <a:spLocks/>
            </p:cNvSpPr>
            <p:nvPr/>
          </p:nvSpPr>
          <p:spPr bwMode="auto">
            <a:xfrm>
              <a:off x="3667125" y="-2940050"/>
              <a:ext cx="473075" cy="37147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3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0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0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3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8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0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29" y="24"/>
                    <a:pt x="106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101"/>
            <p:cNvSpPr>
              <a:spLocks/>
            </p:cNvSpPr>
            <p:nvPr/>
          </p:nvSpPr>
          <p:spPr bwMode="auto">
            <a:xfrm>
              <a:off x="4410075" y="-2681288"/>
              <a:ext cx="568325" cy="487363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5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02"/>
            <p:cNvSpPr>
              <a:spLocks/>
            </p:cNvSpPr>
            <p:nvPr/>
          </p:nvSpPr>
          <p:spPr bwMode="auto">
            <a:xfrm>
              <a:off x="5127625" y="-3006725"/>
              <a:ext cx="357188" cy="322263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03"/>
            <p:cNvSpPr>
              <a:spLocks/>
            </p:cNvSpPr>
            <p:nvPr/>
          </p:nvSpPr>
          <p:spPr bwMode="auto">
            <a:xfrm>
              <a:off x="3495999" y="-2243415"/>
              <a:ext cx="584200" cy="528637"/>
            </a:xfrm>
            <a:custGeom>
              <a:avLst/>
              <a:gdLst>
                <a:gd name="T0" fmla="*/ 70 w 193"/>
                <a:gd name="T1" fmla="*/ 0 h 174"/>
                <a:gd name="T2" fmla="*/ 64 w 193"/>
                <a:gd name="T3" fmla="*/ 5 h 174"/>
                <a:gd name="T4" fmla="*/ 73 w 193"/>
                <a:gd name="T5" fmla="*/ 77 h 174"/>
                <a:gd name="T6" fmla="*/ 44 w 193"/>
                <a:gd name="T7" fmla="*/ 75 h 174"/>
                <a:gd name="T8" fmla="*/ 5 w 193"/>
                <a:gd name="T9" fmla="*/ 78 h 174"/>
                <a:gd name="T10" fmla="*/ 2 w 193"/>
                <a:gd name="T11" fmla="*/ 86 h 174"/>
                <a:gd name="T12" fmla="*/ 68 w 193"/>
                <a:gd name="T13" fmla="*/ 116 h 174"/>
                <a:gd name="T14" fmla="*/ 69 w 193"/>
                <a:gd name="T15" fmla="*/ 167 h 174"/>
                <a:gd name="T16" fmla="*/ 74 w 193"/>
                <a:gd name="T17" fmla="*/ 174 h 174"/>
                <a:gd name="T18" fmla="*/ 76 w 193"/>
                <a:gd name="T19" fmla="*/ 173 h 174"/>
                <a:gd name="T20" fmla="*/ 118 w 193"/>
                <a:gd name="T21" fmla="*/ 119 h 174"/>
                <a:gd name="T22" fmla="*/ 175 w 193"/>
                <a:gd name="T23" fmla="*/ 160 h 174"/>
                <a:gd name="T24" fmla="*/ 178 w 193"/>
                <a:gd name="T25" fmla="*/ 161 h 174"/>
                <a:gd name="T26" fmla="*/ 184 w 193"/>
                <a:gd name="T27" fmla="*/ 156 h 174"/>
                <a:gd name="T28" fmla="*/ 151 w 193"/>
                <a:gd name="T29" fmla="*/ 95 h 174"/>
                <a:gd name="T30" fmla="*/ 193 w 193"/>
                <a:gd name="T31" fmla="*/ 23 h 174"/>
                <a:gd name="T32" fmla="*/ 187 w 193"/>
                <a:gd name="T33" fmla="*/ 16 h 174"/>
                <a:gd name="T34" fmla="*/ 185 w 193"/>
                <a:gd name="T35" fmla="*/ 16 h 174"/>
                <a:gd name="T36" fmla="*/ 118 w 193"/>
                <a:gd name="T37" fmla="*/ 50 h 174"/>
                <a:gd name="T38" fmla="*/ 114 w 193"/>
                <a:gd name="T39" fmla="*/ 49 h 174"/>
                <a:gd name="T40" fmla="*/ 111 w 193"/>
                <a:gd name="T41" fmla="*/ 50 h 174"/>
                <a:gd name="T42" fmla="*/ 74 w 193"/>
                <a:gd name="T43" fmla="*/ 2 h 174"/>
                <a:gd name="T44" fmla="*/ 70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2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4" y="174"/>
                    <a:pt x="75" y="173"/>
                    <a:pt x="76" y="173"/>
                  </a:cubicBezTo>
                  <a:cubicBezTo>
                    <a:pt x="102" y="164"/>
                    <a:pt x="112" y="142"/>
                    <a:pt x="118" y="119"/>
                  </a:cubicBezTo>
                  <a:cubicBezTo>
                    <a:pt x="134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3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5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4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04"/>
            <p:cNvSpPr>
              <a:spLocks/>
            </p:cNvSpPr>
            <p:nvPr/>
          </p:nvSpPr>
          <p:spPr bwMode="auto">
            <a:xfrm>
              <a:off x="7974013" y="-2322513"/>
              <a:ext cx="550863" cy="563563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0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05"/>
            <p:cNvSpPr>
              <a:spLocks/>
            </p:cNvSpPr>
            <p:nvPr/>
          </p:nvSpPr>
          <p:spPr bwMode="auto">
            <a:xfrm>
              <a:off x="7246938" y="-1804988"/>
              <a:ext cx="514350" cy="461963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5" y="122"/>
                    <a:pt x="8" y="122"/>
                    <a:pt x="10" y="122"/>
                  </a:cubicBezTo>
                  <a:cubicBezTo>
                    <a:pt x="26" y="122"/>
                    <a:pt x="41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06"/>
            <p:cNvSpPr>
              <a:spLocks/>
            </p:cNvSpPr>
            <p:nvPr/>
          </p:nvSpPr>
          <p:spPr bwMode="auto">
            <a:xfrm>
              <a:off x="6256338" y="-2940050"/>
              <a:ext cx="473075" cy="37147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07"/>
            <p:cNvSpPr>
              <a:spLocks/>
            </p:cNvSpPr>
            <p:nvPr/>
          </p:nvSpPr>
          <p:spPr bwMode="auto">
            <a:xfrm>
              <a:off x="7000875" y="-2681288"/>
              <a:ext cx="566738" cy="487363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6 h 160"/>
                <a:gd name="T24" fmla="*/ 155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2" y="146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08"/>
            <p:cNvSpPr>
              <a:spLocks/>
            </p:cNvSpPr>
            <p:nvPr/>
          </p:nvSpPr>
          <p:spPr bwMode="auto">
            <a:xfrm>
              <a:off x="7718425" y="-3006725"/>
              <a:ext cx="358775" cy="322263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4" y="48"/>
                  </a:cubicBezTo>
                  <a:cubicBezTo>
                    <a:pt x="106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09"/>
            <p:cNvSpPr>
              <a:spLocks/>
            </p:cNvSpPr>
            <p:nvPr/>
          </p:nvSpPr>
          <p:spPr bwMode="auto">
            <a:xfrm>
              <a:off x="6332538" y="-2051050"/>
              <a:ext cx="587375" cy="528638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9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8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2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02"/>
            <p:cNvSpPr>
              <a:spLocks/>
            </p:cNvSpPr>
            <p:nvPr/>
          </p:nvSpPr>
          <p:spPr bwMode="auto">
            <a:xfrm>
              <a:off x="2918189" y="-3006725"/>
              <a:ext cx="357189" cy="322262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02"/>
            <p:cNvSpPr>
              <a:spLocks/>
            </p:cNvSpPr>
            <p:nvPr/>
          </p:nvSpPr>
          <p:spPr bwMode="auto">
            <a:xfrm>
              <a:off x="510894" y="-3006725"/>
              <a:ext cx="357189" cy="322262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02"/>
            <p:cNvSpPr>
              <a:spLocks/>
            </p:cNvSpPr>
            <p:nvPr/>
          </p:nvSpPr>
          <p:spPr bwMode="auto">
            <a:xfrm>
              <a:off x="1577067" y="-2949695"/>
              <a:ext cx="422616" cy="381292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64" name="Picture 6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r="54792" b="7222"/>
          <a:stretch/>
        </p:blipFill>
        <p:spPr>
          <a:xfrm>
            <a:off x="558800" y="0"/>
            <a:ext cx="4953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7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7" r="4895" b="55185"/>
          <a:stretch/>
        </p:blipFill>
        <p:spPr>
          <a:xfrm>
            <a:off x="7975600" y="0"/>
            <a:ext cx="3619500" cy="3073400"/>
          </a:xfrm>
          <a:prstGeom prst="rect">
            <a:avLst/>
          </a:prstGeom>
        </p:spPr>
      </p:pic>
      <p:grpSp>
        <p:nvGrpSpPr>
          <p:cNvPr id="126" name="Group 125"/>
          <p:cNvGrpSpPr/>
          <p:nvPr userDrawn="1"/>
        </p:nvGrpSpPr>
        <p:grpSpPr>
          <a:xfrm>
            <a:off x="240030" y="112713"/>
            <a:ext cx="11711940" cy="802976"/>
            <a:chOff x="152400" y="122238"/>
            <a:chExt cx="11887200" cy="814992"/>
          </a:xfrm>
          <a:solidFill>
            <a:srgbClr val="FFFFFF">
              <a:alpha val="15000"/>
            </a:srgbClr>
          </a:solidFill>
        </p:grpSpPr>
        <p:sp>
          <p:nvSpPr>
            <p:cNvPr id="65" name="Freeform 5"/>
            <p:cNvSpPr>
              <a:spLocks/>
            </p:cNvSpPr>
            <p:nvPr userDrawn="1"/>
          </p:nvSpPr>
          <p:spPr bwMode="auto">
            <a:xfrm>
              <a:off x="8171069" y="316738"/>
              <a:ext cx="255356" cy="263112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6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7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4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9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"/>
            <p:cNvSpPr>
              <a:spLocks/>
            </p:cNvSpPr>
            <p:nvPr userDrawn="1"/>
          </p:nvSpPr>
          <p:spPr bwMode="auto">
            <a:xfrm>
              <a:off x="7831589" y="122238"/>
              <a:ext cx="241037" cy="215382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8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20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8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20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4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8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7"/>
            <p:cNvSpPr>
              <a:spLocks/>
            </p:cNvSpPr>
            <p:nvPr userDrawn="1"/>
          </p:nvSpPr>
          <p:spPr bwMode="auto">
            <a:xfrm>
              <a:off x="7372186" y="694999"/>
              <a:ext cx="219559" cy="173022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7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8"/>
            <p:cNvSpPr>
              <a:spLocks/>
            </p:cNvSpPr>
            <p:nvPr userDrawn="1"/>
          </p:nvSpPr>
          <p:spPr bwMode="auto">
            <a:xfrm>
              <a:off x="7717036" y="518995"/>
              <a:ext cx="265499" cy="226718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2 w 188"/>
                <a:gd name="T9" fmla="*/ 59 h 160"/>
                <a:gd name="T10" fmla="*/ 60 w 188"/>
                <a:gd name="T11" fmla="*/ 99 h 160"/>
                <a:gd name="T12" fmla="*/ 73 w 188"/>
                <a:gd name="T13" fmla="*/ 157 h 160"/>
                <a:gd name="T14" fmla="*/ 76 w 188"/>
                <a:gd name="T15" fmla="*/ 160 h 160"/>
                <a:gd name="T16" fmla="*/ 79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1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2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3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9" y="159"/>
                  </a:cubicBezTo>
                  <a:cubicBezTo>
                    <a:pt x="95" y="145"/>
                    <a:pt x="112" y="133"/>
                    <a:pt x="122" y="114"/>
                  </a:cubicBezTo>
                  <a:cubicBezTo>
                    <a:pt x="137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1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9"/>
            <p:cNvSpPr>
              <a:spLocks/>
            </p:cNvSpPr>
            <p:nvPr userDrawn="1"/>
          </p:nvSpPr>
          <p:spPr bwMode="auto">
            <a:xfrm>
              <a:off x="8190758" y="786880"/>
              <a:ext cx="166459" cy="150350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10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1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1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5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9" y="88"/>
                    <a:pt x="75" y="74"/>
                    <a:pt x="74" y="59"/>
                  </a:cubicBezTo>
                  <a:cubicBezTo>
                    <a:pt x="80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8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0"/>
            <p:cNvSpPr>
              <a:spLocks/>
            </p:cNvSpPr>
            <p:nvPr userDrawn="1"/>
          </p:nvSpPr>
          <p:spPr bwMode="auto">
            <a:xfrm>
              <a:off x="7407387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2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5 w 194"/>
                <a:gd name="T27" fmla="*/ 157 h 174"/>
                <a:gd name="T28" fmla="*/ 187 w 194"/>
                <a:gd name="T29" fmla="*/ 157 h 174"/>
                <a:gd name="T30" fmla="*/ 193 w 194"/>
                <a:gd name="T31" fmla="*/ 151 h 174"/>
                <a:gd name="T32" fmla="*/ 151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5 w 194"/>
                <a:gd name="T39" fmla="*/ 13 h 174"/>
                <a:gd name="T40" fmla="*/ 118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5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1"/>
            <p:cNvSpPr>
              <a:spLocks/>
            </p:cNvSpPr>
            <p:nvPr userDrawn="1"/>
          </p:nvSpPr>
          <p:spPr bwMode="auto">
            <a:xfrm>
              <a:off x="9376853" y="316738"/>
              <a:ext cx="256550" cy="263112"/>
            </a:xfrm>
            <a:custGeom>
              <a:avLst/>
              <a:gdLst>
                <a:gd name="T0" fmla="*/ 106 w 182"/>
                <a:gd name="T1" fmla="*/ 0 h 186"/>
                <a:gd name="T2" fmla="*/ 102 w 182"/>
                <a:gd name="T3" fmla="*/ 4 h 186"/>
                <a:gd name="T4" fmla="*/ 74 w 182"/>
                <a:gd name="T5" fmla="*/ 79 h 186"/>
                <a:gd name="T6" fmla="*/ 6 w 182"/>
                <a:gd name="T7" fmla="*/ 50 h 186"/>
                <a:gd name="T8" fmla="*/ 4 w 182"/>
                <a:gd name="T9" fmla="*/ 50 h 186"/>
                <a:gd name="T10" fmla="*/ 1 w 182"/>
                <a:gd name="T11" fmla="*/ 54 h 186"/>
                <a:gd name="T12" fmla="*/ 41 w 182"/>
                <a:gd name="T13" fmla="*/ 108 h 186"/>
                <a:gd name="T14" fmla="*/ 17 w 182"/>
                <a:gd name="T15" fmla="*/ 152 h 186"/>
                <a:gd name="T16" fmla="*/ 20 w 182"/>
                <a:gd name="T17" fmla="*/ 156 h 186"/>
                <a:gd name="T18" fmla="*/ 21 w 182"/>
                <a:gd name="T19" fmla="*/ 156 h 186"/>
                <a:gd name="T20" fmla="*/ 77 w 182"/>
                <a:gd name="T21" fmla="*/ 150 h 186"/>
                <a:gd name="T22" fmla="*/ 123 w 182"/>
                <a:gd name="T23" fmla="*/ 185 h 186"/>
                <a:gd name="T24" fmla="*/ 125 w 182"/>
                <a:gd name="T25" fmla="*/ 186 h 186"/>
                <a:gd name="T26" fmla="*/ 129 w 182"/>
                <a:gd name="T27" fmla="*/ 181 h 186"/>
                <a:gd name="T28" fmla="*/ 123 w 182"/>
                <a:gd name="T29" fmla="*/ 128 h 186"/>
                <a:gd name="T30" fmla="*/ 179 w 182"/>
                <a:gd name="T31" fmla="*/ 101 h 186"/>
                <a:gd name="T32" fmla="*/ 178 w 182"/>
                <a:gd name="T33" fmla="*/ 95 h 186"/>
                <a:gd name="T34" fmla="*/ 120 w 182"/>
                <a:gd name="T35" fmla="*/ 83 h 186"/>
                <a:gd name="T36" fmla="*/ 109 w 182"/>
                <a:gd name="T37" fmla="*/ 3 h 186"/>
                <a:gd name="T38" fmla="*/ 106 w 182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6">
                  <a:moveTo>
                    <a:pt x="106" y="0"/>
                  </a:moveTo>
                  <a:cubicBezTo>
                    <a:pt x="105" y="0"/>
                    <a:pt x="103" y="2"/>
                    <a:pt x="102" y="4"/>
                  </a:cubicBezTo>
                  <a:cubicBezTo>
                    <a:pt x="99" y="31"/>
                    <a:pt x="85" y="54"/>
                    <a:pt x="74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2" y="50"/>
                    <a:pt x="0" y="52"/>
                    <a:pt x="1" y="54"/>
                  </a:cubicBezTo>
                  <a:cubicBezTo>
                    <a:pt x="7" y="76"/>
                    <a:pt x="24" y="92"/>
                    <a:pt x="41" y="108"/>
                  </a:cubicBezTo>
                  <a:cubicBezTo>
                    <a:pt x="30" y="121"/>
                    <a:pt x="23" y="136"/>
                    <a:pt x="17" y="152"/>
                  </a:cubicBezTo>
                  <a:cubicBezTo>
                    <a:pt x="17" y="153"/>
                    <a:pt x="18" y="156"/>
                    <a:pt x="20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39" y="154"/>
                    <a:pt x="58" y="152"/>
                    <a:pt x="77" y="150"/>
                  </a:cubicBezTo>
                  <a:cubicBezTo>
                    <a:pt x="92" y="162"/>
                    <a:pt x="107" y="174"/>
                    <a:pt x="123" y="185"/>
                  </a:cubicBezTo>
                  <a:cubicBezTo>
                    <a:pt x="124" y="185"/>
                    <a:pt x="125" y="186"/>
                    <a:pt x="125" y="186"/>
                  </a:cubicBezTo>
                  <a:cubicBezTo>
                    <a:pt x="127" y="186"/>
                    <a:pt x="129" y="183"/>
                    <a:pt x="129" y="181"/>
                  </a:cubicBezTo>
                  <a:cubicBezTo>
                    <a:pt x="124" y="164"/>
                    <a:pt x="121" y="146"/>
                    <a:pt x="123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2" y="99"/>
                    <a:pt x="181" y="96"/>
                    <a:pt x="178" y="95"/>
                  </a:cubicBezTo>
                  <a:cubicBezTo>
                    <a:pt x="159" y="90"/>
                    <a:pt x="140" y="88"/>
                    <a:pt x="120" y="83"/>
                  </a:cubicBezTo>
                  <a:cubicBezTo>
                    <a:pt x="120" y="56"/>
                    <a:pt x="115" y="29"/>
                    <a:pt x="109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2"/>
            <p:cNvSpPr>
              <a:spLocks/>
            </p:cNvSpPr>
            <p:nvPr userDrawn="1"/>
          </p:nvSpPr>
          <p:spPr bwMode="auto">
            <a:xfrm>
              <a:off x="9038565" y="122238"/>
              <a:ext cx="239248" cy="215382"/>
            </a:xfrm>
            <a:custGeom>
              <a:avLst/>
              <a:gdLst>
                <a:gd name="T0" fmla="*/ 94 w 170"/>
                <a:gd name="T1" fmla="*/ 0 h 152"/>
                <a:gd name="T2" fmla="*/ 93 w 170"/>
                <a:gd name="T3" fmla="*/ 1 h 152"/>
                <a:gd name="T4" fmla="*/ 57 w 170"/>
                <a:gd name="T5" fmla="*/ 33 h 152"/>
                <a:gd name="T6" fmla="*/ 10 w 170"/>
                <a:gd name="T7" fmla="*/ 31 h 152"/>
                <a:gd name="T8" fmla="*/ 3 w 170"/>
                <a:gd name="T9" fmla="*/ 31 h 152"/>
                <a:gd name="T10" fmla="*/ 2 w 170"/>
                <a:gd name="T11" fmla="*/ 36 h 152"/>
                <a:gd name="T12" fmla="*/ 38 w 170"/>
                <a:gd name="T13" fmla="*/ 71 h 152"/>
                <a:gd name="T14" fmla="*/ 15 w 170"/>
                <a:gd name="T15" fmla="*/ 118 h 152"/>
                <a:gd name="T16" fmla="*/ 18 w 170"/>
                <a:gd name="T17" fmla="*/ 121 h 152"/>
                <a:gd name="T18" fmla="*/ 19 w 170"/>
                <a:gd name="T19" fmla="*/ 121 h 152"/>
                <a:gd name="T20" fmla="*/ 67 w 170"/>
                <a:gd name="T21" fmla="*/ 101 h 152"/>
                <a:gd name="T22" fmla="*/ 123 w 170"/>
                <a:gd name="T23" fmla="*/ 152 h 152"/>
                <a:gd name="T24" fmla="*/ 125 w 170"/>
                <a:gd name="T25" fmla="*/ 152 h 152"/>
                <a:gd name="T26" fmla="*/ 127 w 170"/>
                <a:gd name="T27" fmla="*/ 148 h 152"/>
                <a:gd name="T28" fmla="*/ 102 w 170"/>
                <a:gd name="T29" fmla="*/ 81 h 152"/>
                <a:gd name="T30" fmla="*/ 166 w 170"/>
                <a:gd name="T31" fmla="*/ 68 h 152"/>
                <a:gd name="T32" fmla="*/ 168 w 170"/>
                <a:gd name="T33" fmla="*/ 62 h 152"/>
                <a:gd name="T34" fmla="*/ 107 w 170"/>
                <a:gd name="T35" fmla="*/ 44 h 152"/>
                <a:gd name="T36" fmla="*/ 97 w 170"/>
                <a:gd name="T37" fmla="*/ 2 h 152"/>
                <a:gd name="T38" fmla="*/ 94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94" y="0"/>
                  </a:moveTo>
                  <a:cubicBezTo>
                    <a:pt x="94" y="0"/>
                    <a:pt x="93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1" y="32"/>
                    <a:pt x="26" y="31"/>
                    <a:pt x="10" y="31"/>
                  </a:cubicBezTo>
                  <a:cubicBezTo>
                    <a:pt x="8" y="31"/>
                    <a:pt x="5" y="31"/>
                    <a:pt x="3" y="31"/>
                  </a:cubicBezTo>
                  <a:cubicBezTo>
                    <a:pt x="0" y="31"/>
                    <a:pt x="0" y="35"/>
                    <a:pt x="2" y="36"/>
                  </a:cubicBezTo>
                  <a:cubicBezTo>
                    <a:pt x="16" y="46"/>
                    <a:pt x="28" y="57"/>
                    <a:pt x="38" y="71"/>
                  </a:cubicBezTo>
                  <a:cubicBezTo>
                    <a:pt x="25" y="84"/>
                    <a:pt x="21" y="101"/>
                    <a:pt x="15" y="118"/>
                  </a:cubicBezTo>
                  <a:cubicBezTo>
                    <a:pt x="14" y="119"/>
                    <a:pt x="16" y="121"/>
                    <a:pt x="18" y="121"/>
                  </a:cubicBezTo>
                  <a:cubicBezTo>
                    <a:pt x="18" y="121"/>
                    <a:pt x="19" y="121"/>
                    <a:pt x="19" y="121"/>
                  </a:cubicBezTo>
                  <a:cubicBezTo>
                    <a:pt x="35" y="115"/>
                    <a:pt x="51" y="107"/>
                    <a:pt x="67" y="101"/>
                  </a:cubicBezTo>
                  <a:cubicBezTo>
                    <a:pt x="83" y="120"/>
                    <a:pt x="103" y="136"/>
                    <a:pt x="123" y="152"/>
                  </a:cubicBezTo>
                  <a:cubicBezTo>
                    <a:pt x="123" y="152"/>
                    <a:pt x="124" y="152"/>
                    <a:pt x="125" y="152"/>
                  </a:cubicBezTo>
                  <a:cubicBezTo>
                    <a:pt x="127" y="152"/>
                    <a:pt x="129" y="150"/>
                    <a:pt x="127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6" y="68"/>
                  </a:cubicBezTo>
                  <a:cubicBezTo>
                    <a:pt x="169" y="67"/>
                    <a:pt x="170" y="64"/>
                    <a:pt x="168" y="62"/>
                  </a:cubicBezTo>
                  <a:cubicBezTo>
                    <a:pt x="150" y="50"/>
                    <a:pt x="129" y="47"/>
                    <a:pt x="107" y="44"/>
                  </a:cubicBezTo>
                  <a:cubicBezTo>
                    <a:pt x="107" y="30"/>
                    <a:pt x="103" y="16"/>
                    <a:pt x="97" y="2"/>
                  </a:cubicBezTo>
                  <a:cubicBezTo>
                    <a:pt x="97" y="1"/>
                    <a:pt x="96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3"/>
            <p:cNvSpPr>
              <a:spLocks/>
            </p:cNvSpPr>
            <p:nvPr userDrawn="1"/>
          </p:nvSpPr>
          <p:spPr bwMode="auto">
            <a:xfrm>
              <a:off x="8577373" y="694999"/>
              <a:ext cx="219559" cy="173022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3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7 w 156"/>
                <a:gd name="T35" fmla="*/ 27 h 122"/>
                <a:gd name="T36" fmla="*/ 58 w 156"/>
                <a:gd name="T37" fmla="*/ 0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7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6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3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4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9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7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4"/>
            <p:cNvSpPr>
              <a:spLocks/>
            </p:cNvSpPr>
            <p:nvPr userDrawn="1"/>
          </p:nvSpPr>
          <p:spPr bwMode="auto">
            <a:xfrm>
              <a:off x="8924013" y="518995"/>
              <a:ext cx="263709" cy="226718"/>
            </a:xfrm>
            <a:custGeom>
              <a:avLst/>
              <a:gdLst>
                <a:gd name="T0" fmla="*/ 62 w 187"/>
                <a:gd name="T1" fmla="*/ 0 h 160"/>
                <a:gd name="T2" fmla="*/ 58 w 187"/>
                <a:gd name="T3" fmla="*/ 2 h 160"/>
                <a:gd name="T4" fmla="*/ 58 w 187"/>
                <a:gd name="T5" fmla="*/ 47 h 160"/>
                <a:gd name="T6" fmla="*/ 3 w 187"/>
                <a:gd name="T7" fmla="*/ 55 h 160"/>
                <a:gd name="T8" fmla="*/ 1 w 187"/>
                <a:gd name="T9" fmla="*/ 59 h 160"/>
                <a:gd name="T10" fmla="*/ 59 w 187"/>
                <a:gd name="T11" fmla="*/ 99 h 160"/>
                <a:gd name="T12" fmla="*/ 72 w 187"/>
                <a:gd name="T13" fmla="*/ 157 h 160"/>
                <a:gd name="T14" fmla="*/ 76 w 187"/>
                <a:gd name="T15" fmla="*/ 160 h 160"/>
                <a:gd name="T16" fmla="*/ 78 w 187"/>
                <a:gd name="T17" fmla="*/ 159 h 160"/>
                <a:gd name="T18" fmla="*/ 121 w 187"/>
                <a:gd name="T19" fmla="*/ 114 h 160"/>
                <a:gd name="T20" fmla="*/ 167 w 187"/>
                <a:gd name="T21" fmla="*/ 121 h 160"/>
                <a:gd name="T22" fmla="*/ 183 w 187"/>
                <a:gd name="T23" fmla="*/ 121 h 160"/>
                <a:gd name="T24" fmla="*/ 186 w 187"/>
                <a:gd name="T25" fmla="*/ 116 h 160"/>
                <a:gd name="T26" fmla="*/ 149 w 187"/>
                <a:gd name="T27" fmla="*/ 73 h 160"/>
                <a:gd name="T28" fmla="*/ 155 w 187"/>
                <a:gd name="T29" fmla="*/ 20 h 160"/>
                <a:gd name="T30" fmla="*/ 152 w 187"/>
                <a:gd name="T31" fmla="*/ 15 h 160"/>
                <a:gd name="T32" fmla="*/ 150 w 187"/>
                <a:gd name="T33" fmla="*/ 15 h 160"/>
                <a:gd name="T34" fmla="*/ 95 w 187"/>
                <a:gd name="T35" fmla="*/ 45 h 160"/>
                <a:gd name="T36" fmla="*/ 64 w 187"/>
                <a:gd name="T37" fmla="*/ 1 h 160"/>
                <a:gd name="T38" fmla="*/ 62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62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39" y="48"/>
                    <a:pt x="21" y="50"/>
                    <a:pt x="3" y="55"/>
                  </a:cubicBezTo>
                  <a:cubicBezTo>
                    <a:pt x="1" y="55"/>
                    <a:pt x="0" y="58"/>
                    <a:pt x="1" y="59"/>
                  </a:cubicBezTo>
                  <a:cubicBezTo>
                    <a:pt x="16" y="79"/>
                    <a:pt x="37" y="90"/>
                    <a:pt x="59" y="99"/>
                  </a:cubicBezTo>
                  <a:cubicBezTo>
                    <a:pt x="65" y="118"/>
                    <a:pt x="69" y="138"/>
                    <a:pt x="72" y="157"/>
                  </a:cubicBezTo>
                  <a:cubicBezTo>
                    <a:pt x="72" y="159"/>
                    <a:pt x="74" y="160"/>
                    <a:pt x="76" y="160"/>
                  </a:cubicBezTo>
                  <a:cubicBezTo>
                    <a:pt x="76" y="160"/>
                    <a:pt x="77" y="160"/>
                    <a:pt x="78" y="159"/>
                  </a:cubicBezTo>
                  <a:cubicBezTo>
                    <a:pt x="94" y="145"/>
                    <a:pt x="112" y="133"/>
                    <a:pt x="121" y="114"/>
                  </a:cubicBezTo>
                  <a:cubicBezTo>
                    <a:pt x="136" y="119"/>
                    <a:pt x="151" y="121"/>
                    <a:pt x="167" y="121"/>
                  </a:cubicBezTo>
                  <a:cubicBezTo>
                    <a:pt x="172" y="121"/>
                    <a:pt x="177" y="121"/>
                    <a:pt x="183" y="121"/>
                  </a:cubicBezTo>
                  <a:cubicBezTo>
                    <a:pt x="185" y="120"/>
                    <a:pt x="187" y="118"/>
                    <a:pt x="186" y="116"/>
                  </a:cubicBezTo>
                  <a:cubicBezTo>
                    <a:pt x="175" y="100"/>
                    <a:pt x="161" y="88"/>
                    <a:pt x="149" y="73"/>
                  </a:cubicBezTo>
                  <a:cubicBezTo>
                    <a:pt x="136" y="56"/>
                    <a:pt x="146" y="37"/>
                    <a:pt x="155" y="20"/>
                  </a:cubicBezTo>
                  <a:cubicBezTo>
                    <a:pt x="157" y="18"/>
                    <a:pt x="155" y="15"/>
                    <a:pt x="152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3" y="34"/>
                    <a:pt x="95" y="45"/>
                  </a:cubicBezTo>
                  <a:cubicBezTo>
                    <a:pt x="92" y="27"/>
                    <a:pt x="78" y="14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5"/>
            <p:cNvSpPr>
              <a:spLocks/>
            </p:cNvSpPr>
            <p:nvPr userDrawn="1"/>
          </p:nvSpPr>
          <p:spPr bwMode="auto">
            <a:xfrm>
              <a:off x="9258124" y="747502"/>
              <a:ext cx="166459" cy="149753"/>
            </a:xfrm>
            <a:custGeom>
              <a:avLst/>
              <a:gdLst>
                <a:gd name="T0" fmla="*/ 73 w 118"/>
                <a:gd name="T1" fmla="*/ 0 h 106"/>
                <a:gd name="T2" fmla="*/ 71 w 118"/>
                <a:gd name="T3" fmla="*/ 1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5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4"/>
                    <a:pt x="25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6" y="9"/>
                    <a:pt x="6" y="11"/>
                  </a:cubicBezTo>
                  <a:cubicBezTo>
                    <a:pt x="6" y="27"/>
                    <a:pt x="13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9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6"/>
            <p:cNvSpPr>
              <a:spLocks/>
            </p:cNvSpPr>
            <p:nvPr userDrawn="1"/>
          </p:nvSpPr>
          <p:spPr bwMode="auto">
            <a:xfrm>
              <a:off x="8612573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3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6 w 194"/>
                <a:gd name="T27" fmla="*/ 157 h 174"/>
                <a:gd name="T28" fmla="*/ 188 w 194"/>
                <a:gd name="T29" fmla="*/ 157 h 174"/>
                <a:gd name="T30" fmla="*/ 193 w 194"/>
                <a:gd name="T31" fmla="*/ 151 h 174"/>
                <a:gd name="T32" fmla="*/ 152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6 w 194"/>
                <a:gd name="T39" fmla="*/ 13 h 174"/>
                <a:gd name="T40" fmla="*/ 119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1" y="0"/>
                    <a:pt x="69" y="4"/>
                    <a:pt x="69" y="7"/>
                  </a:cubicBezTo>
                  <a:cubicBezTo>
                    <a:pt x="73" y="24"/>
                    <a:pt x="67" y="41"/>
                    <a:pt x="68" y="58"/>
                  </a:cubicBezTo>
                  <a:cubicBezTo>
                    <a:pt x="43" y="60"/>
                    <a:pt x="22" y="71"/>
                    <a:pt x="3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9" y="98"/>
                    <a:pt x="32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2" y="174"/>
                    <a:pt x="73" y="173"/>
                    <a:pt x="74" y="172"/>
                  </a:cubicBezTo>
                  <a:cubicBezTo>
                    <a:pt x="81" y="166"/>
                    <a:pt x="116" y="128"/>
                    <a:pt x="111" y="123"/>
                  </a:cubicBezTo>
                  <a:cubicBezTo>
                    <a:pt x="112" y="124"/>
                    <a:pt x="114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2" y="148"/>
                    <a:pt x="186" y="157"/>
                  </a:cubicBezTo>
                  <a:cubicBezTo>
                    <a:pt x="186" y="157"/>
                    <a:pt x="187" y="157"/>
                    <a:pt x="188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2" y="79"/>
                  </a:cubicBezTo>
                  <a:cubicBezTo>
                    <a:pt x="173" y="63"/>
                    <a:pt x="184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6" y="13"/>
                  </a:cubicBezTo>
                  <a:cubicBezTo>
                    <a:pt x="153" y="24"/>
                    <a:pt x="135" y="38"/>
                    <a:pt x="119" y="55"/>
                  </a:cubicBezTo>
                  <a:cubicBezTo>
                    <a:pt x="113" y="32"/>
                    <a:pt x="102" y="10"/>
                    <a:pt x="76" y="0"/>
                  </a:cubicBezTo>
                  <a:cubicBezTo>
                    <a:pt x="76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7"/>
            <p:cNvSpPr>
              <a:spLocks/>
            </p:cNvSpPr>
            <p:nvPr userDrawn="1"/>
          </p:nvSpPr>
          <p:spPr bwMode="auto">
            <a:xfrm>
              <a:off x="10577863" y="441433"/>
              <a:ext cx="255356" cy="261919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7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9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8"/>
            <p:cNvSpPr>
              <a:spLocks/>
            </p:cNvSpPr>
            <p:nvPr userDrawn="1"/>
          </p:nvSpPr>
          <p:spPr bwMode="auto">
            <a:xfrm>
              <a:off x="10237786" y="681874"/>
              <a:ext cx="241634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20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20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4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9"/>
            <p:cNvSpPr>
              <a:spLocks/>
            </p:cNvSpPr>
            <p:nvPr userDrawn="1"/>
          </p:nvSpPr>
          <p:spPr bwMode="auto">
            <a:xfrm>
              <a:off x="9778383" y="153859"/>
              <a:ext cx="220156" cy="17242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1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9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3" y="21"/>
                    <a:pt x="152" y="21"/>
                    <a:pt x="152" y="21"/>
                  </a:cubicBezTo>
                  <a:cubicBezTo>
                    <a:pt x="129" y="24"/>
                    <a:pt x="107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0"/>
            <p:cNvSpPr>
              <a:spLocks/>
            </p:cNvSpPr>
            <p:nvPr userDrawn="1"/>
          </p:nvSpPr>
          <p:spPr bwMode="auto">
            <a:xfrm>
              <a:off x="10123830" y="273781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3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6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3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3" y="133"/>
                    <a:pt x="96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1"/>
            <p:cNvSpPr>
              <a:spLocks/>
            </p:cNvSpPr>
            <p:nvPr userDrawn="1"/>
          </p:nvSpPr>
          <p:spPr bwMode="auto">
            <a:xfrm>
              <a:off x="10457942" y="122238"/>
              <a:ext cx="166459" cy="150350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2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2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6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2"/>
            <p:cNvSpPr>
              <a:spLocks/>
            </p:cNvSpPr>
            <p:nvPr userDrawn="1"/>
          </p:nvSpPr>
          <p:spPr bwMode="auto">
            <a:xfrm>
              <a:off x="9813584" y="567321"/>
              <a:ext cx="273852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8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1 w 194"/>
                <a:gd name="T29" fmla="*/ 95 h 174"/>
                <a:gd name="T30" fmla="*/ 193 w 194"/>
                <a:gd name="T31" fmla="*/ 23 h 174"/>
                <a:gd name="T32" fmla="*/ 187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5" y="174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3"/>
            <p:cNvSpPr>
              <a:spLocks/>
            </p:cNvSpPr>
            <p:nvPr userDrawn="1"/>
          </p:nvSpPr>
          <p:spPr bwMode="auto">
            <a:xfrm>
              <a:off x="11783050" y="441433"/>
              <a:ext cx="256550" cy="261919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1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3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40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4"/>
            <p:cNvSpPr>
              <a:spLocks/>
            </p:cNvSpPr>
            <p:nvPr userDrawn="1"/>
          </p:nvSpPr>
          <p:spPr bwMode="auto">
            <a:xfrm>
              <a:off x="11444763" y="681874"/>
              <a:ext cx="239844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5 w 170"/>
                <a:gd name="T25" fmla="*/ 152 h 152"/>
                <a:gd name="T26" fmla="*/ 98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1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6" y="122"/>
                    <a:pt x="8" y="122"/>
                    <a:pt x="10" y="122"/>
                  </a:cubicBezTo>
                  <a:cubicBezTo>
                    <a:pt x="26" y="122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"/>
            <p:cNvSpPr>
              <a:spLocks/>
            </p:cNvSpPr>
            <p:nvPr userDrawn="1"/>
          </p:nvSpPr>
          <p:spPr bwMode="auto">
            <a:xfrm>
              <a:off x="10983570" y="153859"/>
              <a:ext cx="220156" cy="17242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7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3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7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7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9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"/>
            <p:cNvSpPr>
              <a:spLocks/>
            </p:cNvSpPr>
            <p:nvPr userDrawn="1"/>
          </p:nvSpPr>
          <p:spPr bwMode="auto">
            <a:xfrm>
              <a:off x="11330807" y="273781"/>
              <a:ext cx="263709" cy="226718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3 w 187"/>
                <a:gd name="T23" fmla="*/ 146 h 160"/>
                <a:gd name="T24" fmla="*/ 156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5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"/>
            <p:cNvSpPr>
              <a:spLocks/>
            </p:cNvSpPr>
            <p:nvPr userDrawn="1"/>
          </p:nvSpPr>
          <p:spPr bwMode="auto">
            <a:xfrm>
              <a:off x="11664918" y="122238"/>
              <a:ext cx="166459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19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8"/>
            <p:cNvSpPr>
              <a:spLocks/>
            </p:cNvSpPr>
            <p:nvPr userDrawn="1"/>
          </p:nvSpPr>
          <p:spPr bwMode="auto">
            <a:xfrm>
              <a:off x="11019368" y="567321"/>
              <a:ext cx="273255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5 w 194"/>
                <a:gd name="T7" fmla="*/ 75 h 174"/>
                <a:gd name="T8" fmla="*/ 6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6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2" y="53"/>
                    <a:pt x="73" y="77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9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6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5" y="76"/>
                    <a:pt x="185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9"/>
            <p:cNvSpPr>
              <a:spLocks/>
            </p:cNvSpPr>
            <p:nvPr userDrawn="1"/>
          </p:nvSpPr>
          <p:spPr bwMode="auto">
            <a:xfrm>
              <a:off x="3358078" y="316738"/>
              <a:ext cx="255356" cy="263112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5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5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6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3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8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30"/>
            <p:cNvSpPr>
              <a:spLocks/>
            </p:cNvSpPr>
            <p:nvPr userDrawn="1"/>
          </p:nvSpPr>
          <p:spPr bwMode="auto">
            <a:xfrm>
              <a:off x="3018597" y="122238"/>
              <a:ext cx="241037" cy="215382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7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19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7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31"/>
            <p:cNvSpPr>
              <a:spLocks/>
            </p:cNvSpPr>
            <p:nvPr userDrawn="1"/>
          </p:nvSpPr>
          <p:spPr bwMode="auto">
            <a:xfrm>
              <a:off x="2558597" y="694999"/>
              <a:ext cx="220156" cy="173022"/>
            </a:xfrm>
            <a:custGeom>
              <a:avLst/>
              <a:gdLst>
                <a:gd name="T0" fmla="*/ 56 w 156"/>
                <a:gd name="T1" fmla="*/ 0 h 122"/>
                <a:gd name="T2" fmla="*/ 53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0 w 156"/>
                <a:gd name="T27" fmla="*/ 57 h 122"/>
                <a:gd name="T28" fmla="*/ 142 w 156"/>
                <a:gd name="T29" fmla="*/ 20 h 122"/>
                <a:gd name="T30" fmla="*/ 140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3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0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6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0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0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32"/>
            <p:cNvSpPr>
              <a:spLocks/>
            </p:cNvSpPr>
            <p:nvPr userDrawn="1"/>
          </p:nvSpPr>
          <p:spPr bwMode="auto">
            <a:xfrm>
              <a:off x="2904045" y="518995"/>
              <a:ext cx="264902" cy="226718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1 w 188"/>
                <a:gd name="T9" fmla="*/ 59 h 160"/>
                <a:gd name="T10" fmla="*/ 60 w 188"/>
                <a:gd name="T11" fmla="*/ 99 h 160"/>
                <a:gd name="T12" fmla="*/ 72 w 188"/>
                <a:gd name="T13" fmla="*/ 157 h 160"/>
                <a:gd name="T14" fmla="*/ 76 w 188"/>
                <a:gd name="T15" fmla="*/ 160 h 160"/>
                <a:gd name="T16" fmla="*/ 78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0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1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2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8" y="159"/>
                  </a:cubicBezTo>
                  <a:cubicBezTo>
                    <a:pt x="94" y="145"/>
                    <a:pt x="112" y="133"/>
                    <a:pt x="122" y="114"/>
                  </a:cubicBezTo>
                  <a:cubicBezTo>
                    <a:pt x="136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33"/>
            <p:cNvSpPr>
              <a:spLocks/>
            </p:cNvSpPr>
            <p:nvPr userDrawn="1"/>
          </p:nvSpPr>
          <p:spPr bwMode="auto">
            <a:xfrm>
              <a:off x="3377767" y="786880"/>
              <a:ext cx="166459" cy="150350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5" y="74"/>
                    <a:pt x="74" y="59"/>
                  </a:cubicBezTo>
                  <a:cubicBezTo>
                    <a:pt x="79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34"/>
            <p:cNvSpPr>
              <a:spLocks/>
            </p:cNvSpPr>
            <p:nvPr userDrawn="1"/>
          </p:nvSpPr>
          <p:spPr bwMode="auto">
            <a:xfrm>
              <a:off x="2593798" y="207556"/>
              <a:ext cx="272062" cy="246407"/>
            </a:xfrm>
            <a:custGeom>
              <a:avLst/>
              <a:gdLst>
                <a:gd name="T0" fmla="*/ 74 w 193"/>
                <a:gd name="T1" fmla="*/ 0 h 174"/>
                <a:gd name="T2" fmla="*/ 69 w 193"/>
                <a:gd name="T3" fmla="*/ 7 h 174"/>
                <a:gd name="T4" fmla="*/ 68 w 193"/>
                <a:gd name="T5" fmla="*/ 58 h 174"/>
                <a:gd name="T6" fmla="*/ 2 w 193"/>
                <a:gd name="T7" fmla="*/ 87 h 174"/>
                <a:gd name="T8" fmla="*/ 5 w 193"/>
                <a:gd name="T9" fmla="*/ 96 h 174"/>
                <a:gd name="T10" fmla="*/ 44 w 193"/>
                <a:gd name="T11" fmla="*/ 99 h 174"/>
                <a:gd name="T12" fmla="*/ 73 w 193"/>
                <a:gd name="T13" fmla="*/ 97 h 174"/>
                <a:gd name="T14" fmla="*/ 64 w 193"/>
                <a:gd name="T15" fmla="*/ 168 h 174"/>
                <a:gd name="T16" fmla="*/ 70 w 193"/>
                <a:gd name="T17" fmla="*/ 174 h 174"/>
                <a:gd name="T18" fmla="*/ 74 w 193"/>
                <a:gd name="T19" fmla="*/ 172 h 174"/>
                <a:gd name="T20" fmla="*/ 111 w 193"/>
                <a:gd name="T21" fmla="*/ 123 h 174"/>
                <a:gd name="T22" fmla="*/ 114 w 193"/>
                <a:gd name="T23" fmla="*/ 125 h 174"/>
                <a:gd name="T24" fmla="*/ 118 w 193"/>
                <a:gd name="T25" fmla="*/ 124 h 174"/>
                <a:gd name="T26" fmla="*/ 185 w 193"/>
                <a:gd name="T27" fmla="*/ 157 h 174"/>
                <a:gd name="T28" fmla="*/ 187 w 193"/>
                <a:gd name="T29" fmla="*/ 157 h 174"/>
                <a:gd name="T30" fmla="*/ 192 w 193"/>
                <a:gd name="T31" fmla="*/ 151 h 174"/>
                <a:gd name="T32" fmla="*/ 151 w 193"/>
                <a:gd name="T33" fmla="*/ 79 h 174"/>
                <a:gd name="T34" fmla="*/ 184 w 193"/>
                <a:gd name="T35" fmla="*/ 18 h 174"/>
                <a:gd name="T36" fmla="*/ 178 w 193"/>
                <a:gd name="T37" fmla="*/ 12 h 174"/>
                <a:gd name="T38" fmla="*/ 175 w 193"/>
                <a:gd name="T39" fmla="*/ 13 h 174"/>
                <a:gd name="T40" fmla="*/ 118 w 193"/>
                <a:gd name="T41" fmla="*/ 55 h 174"/>
                <a:gd name="T42" fmla="*/ 76 w 193"/>
                <a:gd name="T43" fmla="*/ 0 h 174"/>
                <a:gd name="T44" fmla="*/ 74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3" y="99"/>
                    <a:pt x="63" y="98"/>
                    <a:pt x="73" y="97"/>
                  </a:cubicBezTo>
                  <a:cubicBezTo>
                    <a:pt x="71" y="121"/>
                    <a:pt x="64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4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3" y="154"/>
                    <a:pt x="192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4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35"/>
            <p:cNvSpPr>
              <a:spLocks/>
            </p:cNvSpPr>
            <p:nvPr userDrawn="1"/>
          </p:nvSpPr>
          <p:spPr bwMode="auto">
            <a:xfrm>
              <a:off x="4563265" y="316738"/>
              <a:ext cx="257147" cy="263112"/>
            </a:xfrm>
            <a:custGeom>
              <a:avLst/>
              <a:gdLst>
                <a:gd name="T0" fmla="*/ 106 w 182"/>
                <a:gd name="T1" fmla="*/ 0 h 186"/>
                <a:gd name="T2" fmla="*/ 102 w 182"/>
                <a:gd name="T3" fmla="*/ 4 h 186"/>
                <a:gd name="T4" fmla="*/ 74 w 182"/>
                <a:gd name="T5" fmla="*/ 79 h 186"/>
                <a:gd name="T6" fmla="*/ 6 w 182"/>
                <a:gd name="T7" fmla="*/ 50 h 186"/>
                <a:gd name="T8" fmla="*/ 4 w 182"/>
                <a:gd name="T9" fmla="*/ 50 h 186"/>
                <a:gd name="T10" fmla="*/ 1 w 182"/>
                <a:gd name="T11" fmla="*/ 54 h 186"/>
                <a:gd name="T12" fmla="*/ 41 w 182"/>
                <a:gd name="T13" fmla="*/ 108 h 186"/>
                <a:gd name="T14" fmla="*/ 17 w 182"/>
                <a:gd name="T15" fmla="*/ 152 h 186"/>
                <a:gd name="T16" fmla="*/ 20 w 182"/>
                <a:gd name="T17" fmla="*/ 156 h 186"/>
                <a:gd name="T18" fmla="*/ 21 w 182"/>
                <a:gd name="T19" fmla="*/ 156 h 186"/>
                <a:gd name="T20" fmla="*/ 77 w 182"/>
                <a:gd name="T21" fmla="*/ 150 h 186"/>
                <a:gd name="T22" fmla="*/ 123 w 182"/>
                <a:gd name="T23" fmla="*/ 185 h 186"/>
                <a:gd name="T24" fmla="*/ 125 w 182"/>
                <a:gd name="T25" fmla="*/ 186 h 186"/>
                <a:gd name="T26" fmla="*/ 128 w 182"/>
                <a:gd name="T27" fmla="*/ 181 h 186"/>
                <a:gd name="T28" fmla="*/ 123 w 182"/>
                <a:gd name="T29" fmla="*/ 128 h 186"/>
                <a:gd name="T30" fmla="*/ 179 w 182"/>
                <a:gd name="T31" fmla="*/ 101 h 186"/>
                <a:gd name="T32" fmla="*/ 178 w 182"/>
                <a:gd name="T33" fmla="*/ 95 h 186"/>
                <a:gd name="T34" fmla="*/ 120 w 182"/>
                <a:gd name="T35" fmla="*/ 83 h 186"/>
                <a:gd name="T36" fmla="*/ 109 w 182"/>
                <a:gd name="T37" fmla="*/ 3 h 186"/>
                <a:gd name="T38" fmla="*/ 106 w 182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6">
                  <a:moveTo>
                    <a:pt x="106" y="0"/>
                  </a:moveTo>
                  <a:cubicBezTo>
                    <a:pt x="105" y="0"/>
                    <a:pt x="103" y="2"/>
                    <a:pt x="102" y="4"/>
                  </a:cubicBezTo>
                  <a:cubicBezTo>
                    <a:pt x="99" y="31"/>
                    <a:pt x="85" y="54"/>
                    <a:pt x="74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2" y="50"/>
                    <a:pt x="0" y="52"/>
                    <a:pt x="1" y="54"/>
                  </a:cubicBezTo>
                  <a:cubicBezTo>
                    <a:pt x="7" y="76"/>
                    <a:pt x="24" y="92"/>
                    <a:pt x="41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7" y="153"/>
                    <a:pt x="18" y="156"/>
                    <a:pt x="20" y="156"/>
                  </a:cubicBezTo>
                  <a:cubicBezTo>
                    <a:pt x="20" y="156"/>
                    <a:pt x="21" y="156"/>
                    <a:pt x="21" y="156"/>
                  </a:cubicBezTo>
                  <a:cubicBezTo>
                    <a:pt x="39" y="154"/>
                    <a:pt x="58" y="152"/>
                    <a:pt x="77" y="150"/>
                  </a:cubicBezTo>
                  <a:cubicBezTo>
                    <a:pt x="92" y="162"/>
                    <a:pt x="107" y="174"/>
                    <a:pt x="123" y="185"/>
                  </a:cubicBezTo>
                  <a:cubicBezTo>
                    <a:pt x="124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4" y="164"/>
                    <a:pt x="121" y="146"/>
                    <a:pt x="123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2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20" y="56"/>
                    <a:pt x="115" y="29"/>
                    <a:pt x="109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4224977" y="122238"/>
              <a:ext cx="239844" cy="215382"/>
            </a:xfrm>
            <a:custGeom>
              <a:avLst/>
              <a:gdLst>
                <a:gd name="T0" fmla="*/ 94 w 170"/>
                <a:gd name="T1" fmla="*/ 0 h 152"/>
                <a:gd name="T2" fmla="*/ 93 w 170"/>
                <a:gd name="T3" fmla="*/ 1 h 152"/>
                <a:gd name="T4" fmla="*/ 57 w 170"/>
                <a:gd name="T5" fmla="*/ 33 h 152"/>
                <a:gd name="T6" fmla="*/ 10 w 170"/>
                <a:gd name="T7" fmla="*/ 31 h 152"/>
                <a:gd name="T8" fmla="*/ 3 w 170"/>
                <a:gd name="T9" fmla="*/ 31 h 152"/>
                <a:gd name="T10" fmla="*/ 2 w 170"/>
                <a:gd name="T11" fmla="*/ 36 h 152"/>
                <a:gd name="T12" fmla="*/ 38 w 170"/>
                <a:gd name="T13" fmla="*/ 71 h 152"/>
                <a:gd name="T14" fmla="*/ 15 w 170"/>
                <a:gd name="T15" fmla="*/ 118 h 152"/>
                <a:gd name="T16" fmla="*/ 18 w 170"/>
                <a:gd name="T17" fmla="*/ 121 h 152"/>
                <a:gd name="T18" fmla="*/ 19 w 170"/>
                <a:gd name="T19" fmla="*/ 121 h 152"/>
                <a:gd name="T20" fmla="*/ 67 w 170"/>
                <a:gd name="T21" fmla="*/ 101 h 152"/>
                <a:gd name="T22" fmla="*/ 123 w 170"/>
                <a:gd name="T23" fmla="*/ 152 h 152"/>
                <a:gd name="T24" fmla="*/ 125 w 170"/>
                <a:gd name="T25" fmla="*/ 152 h 152"/>
                <a:gd name="T26" fmla="*/ 127 w 170"/>
                <a:gd name="T27" fmla="*/ 148 h 152"/>
                <a:gd name="T28" fmla="*/ 102 w 170"/>
                <a:gd name="T29" fmla="*/ 81 h 152"/>
                <a:gd name="T30" fmla="*/ 166 w 170"/>
                <a:gd name="T31" fmla="*/ 68 h 152"/>
                <a:gd name="T32" fmla="*/ 168 w 170"/>
                <a:gd name="T33" fmla="*/ 62 h 152"/>
                <a:gd name="T34" fmla="*/ 107 w 170"/>
                <a:gd name="T35" fmla="*/ 44 h 152"/>
                <a:gd name="T36" fmla="*/ 97 w 170"/>
                <a:gd name="T37" fmla="*/ 2 h 152"/>
                <a:gd name="T38" fmla="*/ 94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94" y="0"/>
                  </a:moveTo>
                  <a:cubicBezTo>
                    <a:pt x="94" y="0"/>
                    <a:pt x="93" y="1"/>
                    <a:pt x="93" y="1"/>
                  </a:cubicBezTo>
                  <a:cubicBezTo>
                    <a:pt x="80" y="11"/>
                    <a:pt x="68" y="22"/>
                    <a:pt x="57" y="33"/>
                  </a:cubicBezTo>
                  <a:cubicBezTo>
                    <a:pt x="41" y="32"/>
                    <a:pt x="26" y="31"/>
                    <a:pt x="10" y="31"/>
                  </a:cubicBezTo>
                  <a:cubicBezTo>
                    <a:pt x="8" y="31"/>
                    <a:pt x="5" y="31"/>
                    <a:pt x="3" y="31"/>
                  </a:cubicBezTo>
                  <a:cubicBezTo>
                    <a:pt x="0" y="31"/>
                    <a:pt x="0" y="35"/>
                    <a:pt x="2" y="36"/>
                  </a:cubicBezTo>
                  <a:cubicBezTo>
                    <a:pt x="16" y="46"/>
                    <a:pt x="28" y="57"/>
                    <a:pt x="38" y="71"/>
                  </a:cubicBezTo>
                  <a:cubicBezTo>
                    <a:pt x="25" y="84"/>
                    <a:pt x="21" y="101"/>
                    <a:pt x="15" y="118"/>
                  </a:cubicBezTo>
                  <a:cubicBezTo>
                    <a:pt x="14" y="119"/>
                    <a:pt x="16" y="121"/>
                    <a:pt x="18" y="121"/>
                  </a:cubicBezTo>
                  <a:cubicBezTo>
                    <a:pt x="18" y="121"/>
                    <a:pt x="18" y="121"/>
                    <a:pt x="19" y="121"/>
                  </a:cubicBezTo>
                  <a:cubicBezTo>
                    <a:pt x="35" y="115"/>
                    <a:pt x="50" y="107"/>
                    <a:pt x="67" y="101"/>
                  </a:cubicBezTo>
                  <a:cubicBezTo>
                    <a:pt x="83" y="120"/>
                    <a:pt x="103" y="136"/>
                    <a:pt x="123" y="152"/>
                  </a:cubicBezTo>
                  <a:cubicBezTo>
                    <a:pt x="123" y="152"/>
                    <a:pt x="124" y="152"/>
                    <a:pt x="125" y="152"/>
                  </a:cubicBezTo>
                  <a:cubicBezTo>
                    <a:pt x="127" y="152"/>
                    <a:pt x="128" y="150"/>
                    <a:pt x="127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6" y="68"/>
                  </a:cubicBezTo>
                  <a:cubicBezTo>
                    <a:pt x="169" y="67"/>
                    <a:pt x="170" y="64"/>
                    <a:pt x="168" y="62"/>
                  </a:cubicBezTo>
                  <a:cubicBezTo>
                    <a:pt x="150" y="50"/>
                    <a:pt x="129" y="47"/>
                    <a:pt x="107" y="44"/>
                  </a:cubicBezTo>
                  <a:cubicBezTo>
                    <a:pt x="107" y="30"/>
                    <a:pt x="103" y="16"/>
                    <a:pt x="97" y="2"/>
                  </a:cubicBezTo>
                  <a:cubicBezTo>
                    <a:pt x="97" y="1"/>
                    <a:pt x="96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3764381" y="694999"/>
              <a:ext cx="219559" cy="173022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2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6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4111022" y="518995"/>
              <a:ext cx="263709" cy="226718"/>
            </a:xfrm>
            <a:custGeom>
              <a:avLst/>
              <a:gdLst>
                <a:gd name="T0" fmla="*/ 62 w 187"/>
                <a:gd name="T1" fmla="*/ 0 h 160"/>
                <a:gd name="T2" fmla="*/ 58 w 187"/>
                <a:gd name="T3" fmla="*/ 2 h 160"/>
                <a:gd name="T4" fmla="*/ 58 w 187"/>
                <a:gd name="T5" fmla="*/ 47 h 160"/>
                <a:gd name="T6" fmla="*/ 3 w 187"/>
                <a:gd name="T7" fmla="*/ 55 h 160"/>
                <a:gd name="T8" fmla="*/ 1 w 187"/>
                <a:gd name="T9" fmla="*/ 59 h 160"/>
                <a:gd name="T10" fmla="*/ 59 w 187"/>
                <a:gd name="T11" fmla="*/ 99 h 160"/>
                <a:gd name="T12" fmla="*/ 72 w 187"/>
                <a:gd name="T13" fmla="*/ 157 h 160"/>
                <a:gd name="T14" fmla="*/ 76 w 187"/>
                <a:gd name="T15" fmla="*/ 160 h 160"/>
                <a:gd name="T16" fmla="*/ 78 w 187"/>
                <a:gd name="T17" fmla="*/ 159 h 160"/>
                <a:gd name="T18" fmla="*/ 121 w 187"/>
                <a:gd name="T19" fmla="*/ 114 h 160"/>
                <a:gd name="T20" fmla="*/ 167 w 187"/>
                <a:gd name="T21" fmla="*/ 121 h 160"/>
                <a:gd name="T22" fmla="*/ 183 w 187"/>
                <a:gd name="T23" fmla="*/ 121 h 160"/>
                <a:gd name="T24" fmla="*/ 186 w 187"/>
                <a:gd name="T25" fmla="*/ 116 h 160"/>
                <a:gd name="T26" fmla="*/ 149 w 187"/>
                <a:gd name="T27" fmla="*/ 73 h 160"/>
                <a:gd name="T28" fmla="*/ 155 w 187"/>
                <a:gd name="T29" fmla="*/ 20 h 160"/>
                <a:gd name="T30" fmla="*/ 152 w 187"/>
                <a:gd name="T31" fmla="*/ 15 h 160"/>
                <a:gd name="T32" fmla="*/ 150 w 187"/>
                <a:gd name="T33" fmla="*/ 15 h 160"/>
                <a:gd name="T34" fmla="*/ 95 w 187"/>
                <a:gd name="T35" fmla="*/ 45 h 160"/>
                <a:gd name="T36" fmla="*/ 64 w 187"/>
                <a:gd name="T37" fmla="*/ 1 h 160"/>
                <a:gd name="T38" fmla="*/ 62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62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39" y="48"/>
                    <a:pt x="21" y="50"/>
                    <a:pt x="3" y="55"/>
                  </a:cubicBezTo>
                  <a:cubicBezTo>
                    <a:pt x="1" y="55"/>
                    <a:pt x="0" y="58"/>
                    <a:pt x="1" y="59"/>
                  </a:cubicBezTo>
                  <a:cubicBezTo>
                    <a:pt x="16" y="79"/>
                    <a:pt x="37" y="90"/>
                    <a:pt x="59" y="99"/>
                  </a:cubicBezTo>
                  <a:cubicBezTo>
                    <a:pt x="65" y="118"/>
                    <a:pt x="69" y="138"/>
                    <a:pt x="72" y="157"/>
                  </a:cubicBezTo>
                  <a:cubicBezTo>
                    <a:pt x="72" y="159"/>
                    <a:pt x="74" y="160"/>
                    <a:pt x="76" y="160"/>
                  </a:cubicBezTo>
                  <a:cubicBezTo>
                    <a:pt x="76" y="160"/>
                    <a:pt x="77" y="160"/>
                    <a:pt x="78" y="159"/>
                  </a:cubicBezTo>
                  <a:cubicBezTo>
                    <a:pt x="94" y="145"/>
                    <a:pt x="112" y="133"/>
                    <a:pt x="121" y="114"/>
                  </a:cubicBezTo>
                  <a:cubicBezTo>
                    <a:pt x="136" y="119"/>
                    <a:pt x="151" y="121"/>
                    <a:pt x="167" y="121"/>
                  </a:cubicBezTo>
                  <a:cubicBezTo>
                    <a:pt x="172" y="121"/>
                    <a:pt x="177" y="121"/>
                    <a:pt x="183" y="121"/>
                  </a:cubicBezTo>
                  <a:cubicBezTo>
                    <a:pt x="185" y="120"/>
                    <a:pt x="187" y="118"/>
                    <a:pt x="186" y="116"/>
                  </a:cubicBezTo>
                  <a:cubicBezTo>
                    <a:pt x="175" y="100"/>
                    <a:pt x="160" y="88"/>
                    <a:pt x="149" y="73"/>
                  </a:cubicBezTo>
                  <a:cubicBezTo>
                    <a:pt x="136" y="56"/>
                    <a:pt x="146" y="37"/>
                    <a:pt x="155" y="20"/>
                  </a:cubicBezTo>
                  <a:cubicBezTo>
                    <a:pt x="157" y="18"/>
                    <a:pt x="155" y="15"/>
                    <a:pt x="152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3" y="34"/>
                    <a:pt x="95" y="45"/>
                  </a:cubicBezTo>
                  <a:cubicBezTo>
                    <a:pt x="92" y="27"/>
                    <a:pt x="78" y="14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4445133" y="747502"/>
              <a:ext cx="166459" cy="149753"/>
            </a:xfrm>
            <a:custGeom>
              <a:avLst/>
              <a:gdLst>
                <a:gd name="T0" fmla="*/ 72 w 118"/>
                <a:gd name="T1" fmla="*/ 0 h 106"/>
                <a:gd name="T2" fmla="*/ 71 w 118"/>
                <a:gd name="T3" fmla="*/ 1 h 106"/>
                <a:gd name="T4" fmla="*/ 45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3 w 118"/>
                <a:gd name="T17" fmla="*/ 96 h 106"/>
                <a:gd name="T18" fmla="*/ 4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4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2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2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5" y="6"/>
                    <a:pt x="49" y="20"/>
                    <a:pt x="45" y="34"/>
                  </a:cubicBezTo>
                  <a:cubicBezTo>
                    <a:pt x="36" y="24"/>
                    <a:pt x="24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5" y="9"/>
                    <a:pt x="6" y="11"/>
                  </a:cubicBezTo>
                  <a:cubicBezTo>
                    <a:pt x="6" y="27"/>
                    <a:pt x="12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3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8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6" y="60"/>
                    <a:pt x="114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40"/>
            <p:cNvSpPr>
              <a:spLocks/>
            </p:cNvSpPr>
            <p:nvPr userDrawn="1"/>
          </p:nvSpPr>
          <p:spPr bwMode="auto">
            <a:xfrm>
              <a:off x="3799582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3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6 w 194"/>
                <a:gd name="T27" fmla="*/ 157 h 174"/>
                <a:gd name="T28" fmla="*/ 188 w 194"/>
                <a:gd name="T29" fmla="*/ 157 h 174"/>
                <a:gd name="T30" fmla="*/ 193 w 194"/>
                <a:gd name="T31" fmla="*/ 151 h 174"/>
                <a:gd name="T32" fmla="*/ 151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5 w 194"/>
                <a:gd name="T39" fmla="*/ 13 h 174"/>
                <a:gd name="T40" fmla="*/ 118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1" y="0"/>
                    <a:pt x="68" y="4"/>
                    <a:pt x="69" y="7"/>
                  </a:cubicBezTo>
                  <a:cubicBezTo>
                    <a:pt x="72" y="24"/>
                    <a:pt x="67" y="41"/>
                    <a:pt x="68" y="58"/>
                  </a:cubicBezTo>
                  <a:cubicBezTo>
                    <a:pt x="43" y="60"/>
                    <a:pt x="22" y="71"/>
                    <a:pt x="3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9" y="98"/>
                    <a:pt x="31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2" y="174"/>
                    <a:pt x="73" y="173"/>
                    <a:pt x="74" y="172"/>
                  </a:cubicBezTo>
                  <a:cubicBezTo>
                    <a:pt x="81" y="166"/>
                    <a:pt x="116" y="128"/>
                    <a:pt x="111" y="123"/>
                  </a:cubicBezTo>
                  <a:cubicBezTo>
                    <a:pt x="112" y="124"/>
                    <a:pt x="114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2" y="148"/>
                    <a:pt x="186" y="157"/>
                  </a:cubicBezTo>
                  <a:cubicBezTo>
                    <a:pt x="186" y="157"/>
                    <a:pt x="187" y="157"/>
                    <a:pt x="188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3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5" y="38"/>
                    <a:pt x="118" y="55"/>
                  </a:cubicBezTo>
                  <a:cubicBezTo>
                    <a:pt x="113" y="32"/>
                    <a:pt x="102" y="1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41"/>
            <p:cNvSpPr>
              <a:spLocks/>
            </p:cNvSpPr>
            <p:nvPr userDrawn="1"/>
          </p:nvSpPr>
          <p:spPr bwMode="auto">
            <a:xfrm>
              <a:off x="951880" y="480811"/>
              <a:ext cx="254760" cy="262516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1 h 185"/>
                <a:gd name="T16" fmla="*/ 4 w 181"/>
                <a:gd name="T17" fmla="*/ 135 h 185"/>
                <a:gd name="T18" fmla="*/ 5 w 181"/>
                <a:gd name="T19" fmla="*/ 135 h 185"/>
                <a:gd name="T20" fmla="*/ 73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0"/>
                  </a:cubicBezTo>
                  <a:cubicBezTo>
                    <a:pt x="107" y="11"/>
                    <a:pt x="91" y="23"/>
                    <a:pt x="76" y="36"/>
                  </a:cubicBezTo>
                  <a:cubicBezTo>
                    <a:pt x="58" y="33"/>
                    <a:pt x="39" y="31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09"/>
                    <a:pt x="0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4" y="135"/>
                    <a:pt x="5" y="135"/>
                    <a:pt x="5" y="135"/>
                  </a:cubicBezTo>
                  <a:cubicBezTo>
                    <a:pt x="28" y="125"/>
                    <a:pt x="50" y="114"/>
                    <a:pt x="73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4"/>
                    <a:pt x="109" y="183"/>
                  </a:cubicBezTo>
                  <a:cubicBezTo>
                    <a:pt x="114" y="156"/>
                    <a:pt x="119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2" y="58"/>
                  </a:cubicBezTo>
                  <a:cubicBezTo>
                    <a:pt x="121" y="39"/>
                    <a:pt x="123" y="22"/>
                    <a:pt x="128" y="4"/>
                  </a:cubicBezTo>
                  <a:cubicBezTo>
                    <a:pt x="128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42"/>
            <p:cNvSpPr>
              <a:spLocks/>
            </p:cNvSpPr>
            <p:nvPr userDrawn="1"/>
          </p:nvSpPr>
          <p:spPr bwMode="auto">
            <a:xfrm>
              <a:off x="611803" y="721848"/>
              <a:ext cx="241037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1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6 h 152"/>
                <a:gd name="T16" fmla="*/ 3 w 171"/>
                <a:gd name="T17" fmla="*/ 121 h 152"/>
                <a:gd name="T18" fmla="*/ 11 w 171"/>
                <a:gd name="T19" fmla="*/ 121 h 152"/>
                <a:gd name="T20" fmla="*/ 57 w 171"/>
                <a:gd name="T21" fmla="*/ 120 h 152"/>
                <a:gd name="T22" fmla="*/ 93 w 171"/>
                <a:gd name="T23" fmla="*/ 151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4" y="33"/>
                    <a:pt x="67" y="51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8"/>
                    <a:pt x="38" y="82"/>
                  </a:cubicBezTo>
                  <a:cubicBezTo>
                    <a:pt x="29" y="95"/>
                    <a:pt x="16" y="106"/>
                    <a:pt x="2" y="116"/>
                  </a:cubicBezTo>
                  <a:cubicBezTo>
                    <a:pt x="0" y="118"/>
                    <a:pt x="1" y="121"/>
                    <a:pt x="3" y="121"/>
                  </a:cubicBezTo>
                  <a:cubicBezTo>
                    <a:pt x="6" y="121"/>
                    <a:pt x="8" y="121"/>
                    <a:pt x="11" y="121"/>
                  </a:cubicBezTo>
                  <a:cubicBezTo>
                    <a:pt x="26" y="121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1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8"/>
                    <a:pt x="169" y="85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43"/>
            <p:cNvSpPr>
              <a:spLocks/>
            </p:cNvSpPr>
            <p:nvPr userDrawn="1"/>
          </p:nvSpPr>
          <p:spPr bwMode="auto">
            <a:xfrm>
              <a:off x="152400" y="192043"/>
              <a:ext cx="219559" cy="174215"/>
            </a:xfrm>
            <a:custGeom>
              <a:avLst/>
              <a:gdLst>
                <a:gd name="T0" fmla="*/ 57 w 156"/>
                <a:gd name="T1" fmla="*/ 0 h 123"/>
                <a:gd name="T2" fmla="*/ 54 w 156"/>
                <a:gd name="T3" fmla="*/ 3 h 123"/>
                <a:gd name="T4" fmla="*/ 48 w 156"/>
                <a:gd name="T5" fmla="*/ 47 h 123"/>
                <a:gd name="T6" fmla="*/ 3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3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3 w 156"/>
                <a:gd name="T21" fmla="*/ 107 h 123"/>
                <a:gd name="T22" fmla="*/ 140 w 156"/>
                <a:gd name="T23" fmla="*/ 107 h 123"/>
                <a:gd name="T24" fmla="*/ 142 w 156"/>
                <a:gd name="T25" fmla="*/ 102 h 123"/>
                <a:gd name="T26" fmla="*/ 100 w 156"/>
                <a:gd name="T27" fmla="*/ 66 h 123"/>
                <a:gd name="T28" fmla="*/ 153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4 w 156"/>
                <a:gd name="T35" fmla="*/ 36 h 123"/>
                <a:gd name="T36" fmla="*/ 59 w 156"/>
                <a:gd name="T37" fmla="*/ 1 h 123"/>
                <a:gd name="T38" fmla="*/ 57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7" y="0"/>
                  </a:moveTo>
                  <a:cubicBezTo>
                    <a:pt x="56" y="0"/>
                    <a:pt x="55" y="1"/>
                    <a:pt x="54" y="3"/>
                  </a:cubicBezTo>
                  <a:cubicBezTo>
                    <a:pt x="50" y="17"/>
                    <a:pt x="45" y="32"/>
                    <a:pt x="48" y="47"/>
                  </a:cubicBezTo>
                  <a:cubicBezTo>
                    <a:pt x="34" y="53"/>
                    <a:pt x="19" y="56"/>
                    <a:pt x="3" y="58"/>
                  </a:cubicBezTo>
                  <a:cubicBezTo>
                    <a:pt x="1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3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7" y="123"/>
                    <a:pt x="58" y="122"/>
                  </a:cubicBezTo>
                  <a:cubicBezTo>
                    <a:pt x="69" y="115"/>
                    <a:pt x="78" y="106"/>
                    <a:pt x="86" y="95"/>
                  </a:cubicBezTo>
                  <a:cubicBezTo>
                    <a:pt x="101" y="101"/>
                    <a:pt x="117" y="107"/>
                    <a:pt x="133" y="107"/>
                  </a:cubicBezTo>
                  <a:cubicBezTo>
                    <a:pt x="136" y="107"/>
                    <a:pt x="138" y="107"/>
                    <a:pt x="140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0" y="66"/>
                  </a:cubicBezTo>
                  <a:cubicBezTo>
                    <a:pt x="117" y="51"/>
                    <a:pt x="132" y="36"/>
                    <a:pt x="153" y="26"/>
                  </a:cubicBezTo>
                  <a:cubicBezTo>
                    <a:pt x="156" y="25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2"/>
                  </a:cubicBezTo>
                  <a:cubicBezTo>
                    <a:pt x="129" y="25"/>
                    <a:pt x="106" y="29"/>
                    <a:pt x="84" y="36"/>
                  </a:cubicBezTo>
                  <a:cubicBezTo>
                    <a:pt x="76" y="25"/>
                    <a:pt x="68" y="13"/>
                    <a:pt x="59" y="1"/>
                  </a:cubicBezTo>
                  <a:cubicBezTo>
                    <a:pt x="59" y="1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4"/>
            <p:cNvSpPr>
              <a:spLocks/>
            </p:cNvSpPr>
            <p:nvPr userDrawn="1"/>
          </p:nvSpPr>
          <p:spPr bwMode="auto">
            <a:xfrm>
              <a:off x="497847" y="313755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1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59 h 160"/>
                <a:gd name="T18" fmla="*/ 95 w 188"/>
                <a:gd name="T19" fmla="*/ 115 h 160"/>
                <a:gd name="T20" fmla="*/ 150 w 188"/>
                <a:gd name="T21" fmla="*/ 146 h 160"/>
                <a:gd name="T22" fmla="*/ 153 w 188"/>
                <a:gd name="T23" fmla="*/ 145 h 160"/>
                <a:gd name="T24" fmla="*/ 156 w 188"/>
                <a:gd name="T25" fmla="*/ 141 h 160"/>
                <a:gd name="T26" fmla="*/ 150 w 188"/>
                <a:gd name="T27" fmla="*/ 87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6 h 160"/>
                <a:gd name="T36" fmla="*/ 78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1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59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6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5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7"/>
                  </a:cubicBezTo>
                  <a:cubicBezTo>
                    <a:pt x="161" y="72"/>
                    <a:pt x="176" y="60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2" y="39"/>
                    <a:pt x="167" y="39"/>
                  </a:cubicBezTo>
                  <a:cubicBezTo>
                    <a:pt x="152" y="39"/>
                    <a:pt x="136" y="41"/>
                    <a:pt x="122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5"/>
            <p:cNvSpPr>
              <a:spLocks/>
            </p:cNvSpPr>
            <p:nvPr userDrawn="1"/>
          </p:nvSpPr>
          <p:spPr bwMode="auto">
            <a:xfrm>
              <a:off x="971569" y="122238"/>
              <a:ext cx="165862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8" y="28"/>
                    <a:pt x="50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8" y="99"/>
                    <a:pt x="9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2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4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46"/>
            <p:cNvSpPr>
              <a:spLocks/>
            </p:cNvSpPr>
            <p:nvPr userDrawn="1"/>
          </p:nvSpPr>
          <p:spPr bwMode="auto">
            <a:xfrm>
              <a:off x="185811" y="607295"/>
              <a:ext cx="273852" cy="244617"/>
            </a:xfrm>
            <a:custGeom>
              <a:avLst/>
              <a:gdLst>
                <a:gd name="T0" fmla="*/ 71 w 194"/>
                <a:gd name="T1" fmla="*/ 0 h 173"/>
                <a:gd name="T2" fmla="*/ 65 w 194"/>
                <a:gd name="T3" fmla="*/ 5 h 173"/>
                <a:gd name="T4" fmla="*/ 73 w 194"/>
                <a:gd name="T5" fmla="*/ 76 h 173"/>
                <a:gd name="T6" fmla="*/ 45 w 194"/>
                <a:gd name="T7" fmla="*/ 75 h 173"/>
                <a:gd name="T8" fmla="*/ 6 w 194"/>
                <a:gd name="T9" fmla="*/ 77 h 173"/>
                <a:gd name="T10" fmla="*/ 3 w 194"/>
                <a:gd name="T11" fmla="*/ 86 h 173"/>
                <a:gd name="T12" fmla="*/ 69 w 194"/>
                <a:gd name="T13" fmla="*/ 116 h 173"/>
                <a:gd name="T14" fmla="*/ 70 w 194"/>
                <a:gd name="T15" fmla="*/ 167 h 173"/>
                <a:gd name="T16" fmla="*/ 75 w 194"/>
                <a:gd name="T17" fmla="*/ 173 h 173"/>
                <a:gd name="T18" fmla="*/ 77 w 194"/>
                <a:gd name="T19" fmla="*/ 173 h 173"/>
                <a:gd name="T20" fmla="*/ 119 w 194"/>
                <a:gd name="T21" fmla="*/ 119 h 173"/>
                <a:gd name="T22" fmla="*/ 176 w 194"/>
                <a:gd name="T23" fmla="*/ 160 h 173"/>
                <a:gd name="T24" fmla="*/ 179 w 194"/>
                <a:gd name="T25" fmla="*/ 161 h 173"/>
                <a:gd name="T26" fmla="*/ 185 w 194"/>
                <a:gd name="T27" fmla="*/ 156 h 173"/>
                <a:gd name="T28" fmla="*/ 152 w 194"/>
                <a:gd name="T29" fmla="*/ 95 h 173"/>
                <a:gd name="T30" fmla="*/ 193 w 194"/>
                <a:gd name="T31" fmla="*/ 23 h 173"/>
                <a:gd name="T32" fmla="*/ 188 w 194"/>
                <a:gd name="T33" fmla="*/ 16 h 173"/>
                <a:gd name="T34" fmla="*/ 186 w 194"/>
                <a:gd name="T35" fmla="*/ 16 h 173"/>
                <a:gd name="T36" fmla="*/ 119 w 194"/>
                <a:gd name="T37" fmla="*/ 50 h 173"/>
                <a:gd name="T38" fmla="*/ 115 w 194"/>
                <a:gd name="T39" fmla="*/ 49 h 173"/>
                <a:gd name="T40" fmla="*/ 112 w 194"/>
                <a:gd name="T41" fmla="*/ 50 h 173"/>
                <a:gd name="T42" fmla="*/ 75 w 194"/>
                <a:gd name="T43" fmla="*/ 1 h 173"/>
                <a:gd name="T44" fmla="*/ 71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1" y="0"/>
                  </a:moveTo>
                  <a:cubicBezTo>
                    <a:pt x="68" y="0"/>
                    <a:pt x="65" y="2"/>
                    <a:pt x="65" y="5"/>
                  </a:cubicBezTo>
                  <a:cubicBezTo>
                    <a:pt x="65" y="29"/>
                    <a:pt x="72" y="52"/>
                    <a:pt x="73" y="76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7"/>
                  </a:cubicBezTo>
                  <a:cubicBezTo>
                    <a:pt x="2" y="78"/>
                    <a:pt x="0" y="84"/>
                    <a:pt x="3" y="86"/>
                  </a:cubicBezTo>
                  <a:cubicBezTo>
                    <a:pt x="22" y="102"/>
                    <a:pt x="43" y="113"/>
                    <a:pt x="69" y="116"/>
                  </a:cubicBezTo>
                  <a:cubicBezTo>
                    <a:pt x="67" y="133"/>
                    <a:pt x="73" y="150"/>
                    <a:pt x="70" y="167"/>
                  </a:cubicBezTo>
                  <a:cubicBezTo>
                    <a:pt x="69" y="170"/>
                    <a:pt x="71" y="173"/>
                    <a:pt x="75" y="173"/>
                  </a:cubicBezTo>
                  <a:cubicBezTo>
                    <a:pt x="75" y="173"/>
                    <a:pt x="76" y="173"/>
                    <a:pt x="77" y="173"/>
                  </a:cubicBezTo>
                  <a:cubicBezTo>
                    <a:pt x="103" y="164"/>
                    <a:pt x="113" y="142"/>
                    <a:pt x="119" y="119"/>
                  </a:cubicBezTo>
                  <a:cubicBezTo>
                    <a:pt x="135" y="135"/>
                    <a:pt x="153" y="150"/>
                    <a:pt x="176" y="160"/>
                  </a:cubicBezTo>
                  <a:cubicBezTo>
                    <a:pt x="177" y="161"/>
                    <a:pt x="178" y="161"/>
                    <a:pt x="179" y="161"/>
                  </a:cubicBezTo>
                  <a:cubicBezTo>
                    <a:pt x="182" y="161"/>
                    <a:pt x="185" y="159"/>
                    <a:pt x="185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6" y="76"/>
                    <a:pt x="185" y="50"/>
                    <a:pt x="193" y="23"/>
                  </a:cubicBezTo>
                  <a:cubicBezTo>
                    <a:pt x="194" y="20"/>
                    <a:pt x="192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1" y="37"/>
                    <a:pt x="119" y="50"/>
                  </a:cubicBezTo>
                  <a:cubicBezTo>
                    <a:pt x="118" y="49"/>
                    <a:pt x="117" y="49"/>
                    <a:pt x="115" y="49"/>
                  </a:cubicBezTo>
                  <a:cubicBezTo>
                    <a:pt x="114" y="49"/>
                    <a:pt x="113" y="49"/>
                    <a:pt x="112" y="50"/>
                  </a:cubicBezTo>
                  <a:cubicBezTo>
                    <a:pt x="116" y="46"/>
                    <a:pt x="81" y="8"/>
                    <a:pt x="75" y="1"/>
                  </a:cubicBezTo>
                  <a:cubicBezTo>
                    <a:pt x="74" y="0"/>
                    <a:pt x="72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47"/>
            <p:cNvSpPr>
              <a:spLocks/>
            </p:cNvSpPr>
            <p:nvPr userDrawn="1"/>
          </p:nvSpPr>
          <p:spPr bwMode="auto">
            <a:xfrm>
              <a:off x="2157067" y="480811"/>
              <a:ext cx="255356" cy="262516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7 w 181"/>
                <a:gd name="T5" fmla="*/ 36 h 185"/>
                <a:gd name="T6" fmla="*/ 21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1 w 181"/>
                <a:gd name="T13" fmla="*/ 77 h 185"/>
                <a:gd name="T14" fmla="*/ 1 w 181"/>
                <a:gd name="T15" fmla="*/ 131 h 185"/>
                <a:gd name="T16" fmla="*/ 4 w 181"/>
                <a:gd name="T17" fmla="*/ 135 h 185"/>
                <a:gd name="T18" fmla="*/ 6 w 181"/>
                <a:gd name="T19" fmla="*/ 135 h 185"/>
                <a:gd name="T20" fmla="*/ 74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0"/>
                  </a:cubicBezTo>
                  <a:cubicBezTo>
                    <a:pt x="107" y="11"/>
                    <a:pt x="92" y="23"/>
                    <a:pt x="77" y="36"/>
                  </a:cubicBezTo>
                  <a:cubicBezTo>
                    <a:pt x="58" y="33"/>
                    <a:pt x="39" y="31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09"/>
                    <a:pt x="1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5" y="135"/>
                    <a:pt x="5" y="135"/>
                    <a:pt x="6" y="135"/>
                  </a:cubicBezTo>
                  <a:cubicBezTo>
                    <a:pt x="28" y="125"/>
                    <a:pt x="50" y="114"/>
                    <a:pt x="74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8" y="185"/>
                    <a:pt x="109" y="184"/>
                    <a:pt x="109" y="183"/>
                  </a:cubicBezTo>
                  <a:cubicBezTo>
                    <a:pt x="115" y="156"/>
                    <a:pt x="120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3" y="58"/>
                  </a:cubicBezTo>
                  <a:cubicBezTo>
                    <a:pt x="121" y="39"/>
                    <a:pt x="124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48"/>
            <p:cNvSpPr>
              <a:spLocks/>
            </p:cNvSpPr>
            <p:nvPr userDrawn="1"/>
          </p:nvSpPr>
          <p:spPr bwMode="auto">
            <a:xfrm>
              <a:off x="1818780" y="721848"/>
              <a:ext cx="239248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1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1 w 170"/>
                <a:gd name="T15" fmla="*/ 116 h 152"/>
                <a:gd name="T16" fmla="*/ 3 w 170"/>
                <a:gd name="T17" fmla="*/ 121 h 152"/>
                <a:gd name="T18" fmla="*/ 10 w 170"/>
                <a:gd name="T19" fmla="*/ 121 h 152"/>
                <a:gd name="T20" fmla="*/ 57 w 170"/>
                <a:gd name="T21" fmla="*/ 120 h 152"/>
                <a:gd name="T22" fmla="*/ 93 w 170"/>
                <a:gd name="T23" fmla="*/ 151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1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8"/>
                    <a:pt x="38" y="82"/>
                  </a:cubicBezTo>
                  <a:cubicBezTo>
                    <a:pt x="28" y="95"/>
                    <a:pt x="16" y="106"/>
                    <a:pt x="1" y="116"/>
                  </a:cubicBezTo>
                  <a:cubicBezTo>
                    <a:pt x="0" y="118"/>
                    <a:pt x="0" y="121"/>
                    <a:pt x="3" y="121"/>
                  </a:cubicBezTo>
                  <a:cubicBezTo>
                    <a:pt x="5" y="121"/>
                    <a:pt x="8" y="121"/>
                    <a:pt x="10" y="121"/>
                  </a:cubicBezTo>
                  <a:cubicBezTo>
                    <a:pt x="26" y="121"/>
                    <a:pt x="41" y="121"/>
                    <a:pt x="57" y="120"/>
                  </a:cubicBezTo>
                  <a:cubicBezTo>
                    <a:pt x="68" y="131"/>
                    <a:pt x="80" y="141"/>
                    <a:pt x="93" y="151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8"/>
                    <a:pt x="169" y="85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8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49"/>
            <p:cNvSpPr>
              <a:spLocks/>
            </p:cNvSpPr>
            <p:nvPr userDrawn="1"/>
          </p:nvSpPr>
          <p:spPr bwMode="auto">
            <a:xfrm>
              <a:off x="1357587" y="192043"/>
              <a:ext cx="220156" cy="174215"/>
            </a:xfrm>
            <a:custGeom>
              <a:avLst/>
              <a:gdLst>
                <a:gd name="T0" fmla="*/ 58 w 156"/>
                <a:gd name="T1" fmla="*/ 0 h 123"/>
                <a:gd name="T2" fmla="*/ 55 w 156"/>
                <a:gd name="T3" fmla="*/ 3 h 123"/>
                <a:gd name="T4" fmla="*/ 48 w 156"/>
                <a:gd name="T5" fmla="*/ 47 h 123"/>
                <a:gd name="T6" fmla="*/ 4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4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4 w 156"/>
                <a:gd name="T21" fmla="*/ 107 h 123"/>
                <a:gd name="T22" fmla="*/ 141 w 156"/>
                <a:gd name="T23" fmla="*/ 107 h 123"/>
                <a:gd name="T24" fmla="*/ 142 w 156"/>
                <a:gd name="T25" fmla="*/ 102 h 123"/>
                <a:gd name="T26" fmla="*/ 101 w 156"/>
                <a:gd name="T27" fmla="*/ 66 h 123"/>
                <a:gd name="T28" fmla="*/ 154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5 w 156"/>
                <a:gd name="T35" fmla="*/ 36 h 123"/>
                <a:gd name="T36" fmla="*/ 60 w 156"/>
                <a:gd name="T37" fmla="*/ 1 h 123"/>
                <a:gd name="T38" fmla="*/ 58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8" y="0"/>
                  </a:moveTo>
                  <a:cubicBezTo>
                    <a:pt x="56" y="0"/>
                    <a:pt x="55" y="1"/>
                    <a:pt x="55" y="3"/>
                  </a:cubicBezTo>
                  <a:cubicBezTo>
                    <a:pt x="51" y="17"/>
                    <a:pt x="45" y="32"/>
                    <a:pt x="48" y="47"/>
                  </a:cubicBezTo>
                  <a:cubicBezTo>
                    <a:pt x="34" y="53"/>
                    <a:pt x="19" y="56"/>
                    <a:pt x="4" y="58"/>
                  </a:cubicBezTo>
                  <a:cubicBezTo>
                    <a:pt x="2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4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8" y="123"/>
                    <a:pt x="58" y="122"/>
                  </a:cubicBezTo>
                  <a:cubicBezTo>
                    <a:pt x="69" y="115"/>
                    <a:pt x="79" y="106"/>
                    <a:pt x="86" y="95"/>
                  </a:cubicBezTo>
                  <a:cubicBezTo>
                    <a:pt x="102" y="101"/>
                    <a:pt x="117" y="107"/>
                    <a:pt x="134" y="107"/>
                  </a:cubicBezTo>
                  <a:cubicBezTo>
                    <a:pt x="136" y="107"/>
                    <a:pt x="138" y="107"/>
                    <a:pt x="141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1" y="66"/>
                  </a:cubicBezTo>
                  <a:cubicBezTo>
                    <a:pt x="118" y="51"/>
                    <a:pt x="133" y="36"/>
                    <a:pt x="154" y="26"/>
                  </a:cubicBezTo>
                  <a:cubicBezTo>
                    <a:pt x="156" y="25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2"/>
                  </a:cubicBezTo>
                  <a:cubicBezTo>
                    <a:pt x="130" y="25"/>
                    <a:pt x="107" y="29"/>
                    <a:pt x="85" y="36"/>
                  </a:cubicBezTo>
                  <a:cubicBezTo>
                    <a:pt x="76" y="25"/>
                    <a:pt x="69" y="13"/>
                    <a:pt x="60" y="1"/>
                  </a:cubicBezTo>
                  <a:cubicBezTo>
                    <a:pt x="59" y="1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50"/>
            <p:cNvSpPr>
              <a:spLocks/>
            </p:cNvSpPr>
            <p:nvPr userDrawn="1"/>
          </p:nvSpPr>
          <p:spPr bwMode="auto">
            <a:xfrm>
              <a:off x="1704227" y="313755"/>
              <a:ext cx="263709" cy="226718"/>
            </a:xfrm>
            <a:custGeom>
              <a:avLst/>
              <a:gdLst>
                <a:gd name="T0" fmla="*/ 75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59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5 h 160"/>
                <a:gd name="T24" fmla="*/ 155 w 187"/>
                <a:gd name="T25" fmla="*/ 141 h 160"/>
                <a:gd name="T26" fmla="*/ 149 w 187"/>
                <a:gd name="T27" fmla="*/ 87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6 h 160"/>
                <a:gd name="T36" fmla="*/ 78 w 187"/>
                <a:gd name="T37" fmla="*/ 1 h 160"/>
                <a:gd name="T38" fmla="*/ 75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5" y="0"/>
                  </a:moveTo>
                  <a:cubicBezTo>
                    <a:pt x="74" y="0"/>
                    <a:pt x="72" y="1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8" y="160"/>
                    <a:pt x="60" y="160"/>
                    <a:pt x="62" y="160"/>
                  </a:cubicBezTo>
                  <a:cubicBezTo>
                    <a:pt x="63" y="160"/>
                    <a:pt x="63" y="160"/>
                    <a:pt x="64" y="159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6"/>
                    <a:pt x="126" y="146"/>
                    <a:pt x="150" y="146"/>
                  </a:cubicBezTo>
                  <a:cubicBezTo>
                    <a:pt x="151" y="146"/>
                    <a:pt x="151" y="146"/>
                    <a:pt x="152" y="145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7"/>
                  </a:cubicBezTo>
                  <a:cubicBezTo>
                    <a:pt x="160" y="72"/>
                    <a:pt x="175" y="60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1"/>
                    <a:pt x="121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0"/>
                    <a:pt x="76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51"/>
            <p:cNvSpPr>
              <a:spLocks/>
            </p:cNvSpPr>
            <p:nvPr userDrawn="1"/>
          </p:nvSpPr>
          <p:spPr bwMode="auto">
            <a:xfrm>
              <a:off x="2038338" y="162212"/>
              <a:ext cx="166459" cy="150350"/>
            </a:xfrm>
            <a:custGeom>
              <a:avLst/>
              <a:gdLst>
                <a:gd name="T0" fmla="*/ 75 w 118"/>
                <a:gd name="T1" fmla="*/ 0 h 106"/>
                <a:gd name="T2" fmla="*/ 72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4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5 w 118"/>
                <a:gd name="T19" fmla="*/ 95 h 106"/>
                <a:gd name="T20" fmla="*/ 9 w 118"/>
                <a:gd name="T21" fmla="*/ 98 h 106"/>
                <a:gd name="T22" fmla="*/ 11 w 118"/>
                <a:gd name="T23" fmla="*/ 98 h 106"/>
                <a:gd name="T24" fmla="*/ 45 w 118"/>
                <a:gd name="T25" fmla="*/ 73 h 106"/>
                <a:gd name="T26" fmla="*/ 71 w 118"/>
                <a:gd name="T27" fmla="*/ 106 h 106"/>
                <a:gd name="T28" fmla="*/ 72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8 w 118"/>
                <a:gd name="T43" fmla="*/ 3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2" y="1"/>
                  </a:cubicBezTo>
                  <a:cubicBezTo>
                    <a:pt x="68" y="5"/>
                    <a:pt x="47" y="28"/>
                    <a:pt x="50" y="31"/>
                  </a:cubicBezTo>
                  <a:cubicBezTo>
                    <a:pt x="49" y="30"/>
                    <a:pt x="48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4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5" y="95"/>
                  </a:cubicBezTo>
                  <a:cubicBezTo>
                    <a:pt x="5" y="97"/>
                    <a:pt x="7" y="98"/>
                    <a:pt x="9" y="98"/>
                  </a:cubicBezTo>
                  <a:cubicBezTo>
                    <a:pt x="10" y="98"/>
                    <a:pt x="10" y="98"/>
                    <a:pt x="11" y="98"/>
                  </a:cubicBezTo>
                  <a:cubicBezTo>
                    <a:pt x="24" y="92"/>
                    <a:pt x="35" y="83"/>
                    <a:pt x="45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1"/>
                    <a:pt x="117" y="48"/>
                    <a:pt x="114" y="48"/>
                  </a:cubicBezTo>
                  <a:cubicBezTo>
                    <a:pt x="106" y="46"/>
                    <a:pt x="98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2"/>
                    <a:pt x="78" y="18"/>
                    <a:pt x="78" y="3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52"/>
            <p:cNvSpPr>
              <a:spLocks/>
            </p:cNvSpPr>
            <p:nvPr userDrawn="1"/>
          </p:nvSpPr>
          <p:spPr bwMode="auto">
            <a:xfrm>
              <a:off x="1392788" y="607295"/>
              <a:ext cx="273852" cy="244617"/>
            </a:xfrm>
            <a:custGeom>
              <a:avLst/>
              <a:gdLst>
                <a:gd name="T0" fmla="*/ 70 w 194"/>
                <a:gd name="T1" fmla="*/ 0 h 173"/>
                <a:gd name="T2" fmla="*/ 64 w 194"/>
                <a:gd name="T3" fmla="*/ 5 h 173"/>
                <a:gd name="T4" fmla="*/ 73 w 194"/>
                <a:gd name="T5" fmla="*/ 76 h 173"/>
                <a:gd name="T6" fmla="*/ 44 w 194"/>
                <a:gd name="T7" fmla="*/ 75 h 173"/>
                <a:gd name="T8" fmla="*/ 5 w 194"/>
                <a:gd name="T9" fmla="*/ 77 h 173"/>
                <a:gd name="T10" fmla="*/ 3 w 194"/>
                <a:gd name="T11" fmla="*/ 86 h 173"/>
                <a:gd name="T12" fmla="*/ 68 w 194"/>
                <a:gd name="T13" fmla="*/ 116 h 173"/>
                <a:gd name="T14" fmla="*/ 69 w 194"/>
                <a:gd name="T15" fmla="*/ 167 h 173"/>
                <a:gd name="T16" fmla="*/ 74 w 194"/>
                <a:gd name="T17" fmla="*/ 173 h 173"/>
                <a:gd name="T18" fmla="*/ 76 w 194"/>
                <a:gd name="T19" fmla="*/ 173 h 173"/>
                <a:gd name="T20" fmla="*/ 118 w 194"/>
                <a:gd name="T21" fmla="*/ 119 h 173"/>
                <a:gd name="T22" fmla="*/ 175 w 194"/>
                <a:gd name="T23" fmla="*/ 160 h 173"/>
                <a:gd name="T24" fmla="*/ 178 w 194"/>
                <a:gd name="T25" fmla="*/ 161 h 173"/>
                <a:gd name="T26" fmla="*/ 184 w 194"/>
                <a:gd name="T27" fmla="*/ 156 h 173"/>
                <a:gd name="T28" fmla="*/ 151 w 194"/>
                <a:gd name="T29" fmla="*/ 95 h 173"/>
                <a:gd name="T30" fmla="*/ 193 w 194"/>
                <a:gd name="T31" fmla="*/ 23 h 173"/>
                <a:gd name="T32" fmla="*/ 187 w 194"/>
                <a:gd name="T33" fmla="*/ 16 h 173"/>
                <a:gd name="T34" fmla="*/ 186 w 194"/>
                <a:gd name="T35" fmla="*/ 16 h 173"/>
                <a:gd name="T36" fmla="*/ 118 w 194"/>
                <a:gd name="T37" fmla="*/ 50 h 173"/>
                <a:gd name="T38" fmla="*/ 115 w 194"/>
                <a:gd name="T39" fmla="*/ 49 h 173"/>
                <a:gd name="T40" fmla="*/ 111 w 194"/>
                <a:gd name="T41" fmla="*/ 50 h 173"/>
                <a:gd name="T42" fmla="*/ 74 w 194"/>
                <a:gd name="T43" fmla="*/ 1 h 173"/>
                <a:gd name="T44" fmla="*/ 70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2"/>
                    <a:pt x="73" y="76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7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2"/>
                    <a:pt x="43" y="113"/>
                    <a:pt x="68" y="116"/>
                  </a:cubicBezTo>
                  <a:cubicBezTo>
                    <a:pt x="67" y="133"/>
                    <a:pt x="72" y="150"/>
                    <a:pt x="69" y="167"/>
                  </a:cubicBezTo>
                  <a:cubicBezTo>
                    <a:pt x="68" y="170"/>
                    <a:pt x="71" y="173"/>
                    <a:pt x="74" y="173"/>
                  </a:cubicBezTo>
                  <a:cubicBezTo>
                    <a:pt x="75" y="173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5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7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1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53"/>
            <p:cNvSpPr>
              <a:spLocks/>
            </p:cNvSpPr>
            <p:nvPr userDrawn="1"/>
          </p:nvSpPr>
          <p:spPr bwMode="auto">
            <a:xfrm>
              <a:off x="5764872" y="441433"/>
              <a:ext cx="254760" cy="261919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2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54"/>
            <p:cNvSpPr>
              <a:spLocks/>
            </p:cNvSpPr>
            <p:nvPr userDrawn="1"/>
          </p:nvSpPr>
          <p:spPr bwMode="auto">
            <a:xfrm>
              <a:off x="5424795" y="681874"/>
              <a:ext cx="241037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55"/>
            <p:cNvSpPr>
              <a:spLocks/>
            </p:cNvSpPr>
            <p:nvPr userDrawn="1"/>
          </p:nvSpPr>
          <p:spPr bwMode="auto">
            <a:xfrm>
              <a:off x="4965392" y="153859"/>
              <a:ext cx="220156" cy="17242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3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0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0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3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8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0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29" y="24"/>
                    <a:pt x="106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56"/>
            <p:cNvSpPr>
              <a:spLocks/>
            </p:cNvSpPr>
            <p:nvPr userDrawn="1"/>
          </p:nvSpPr>
          <p:spPr bwMode="auto">
            <a:xfrm>
              <a:off x="5310839" y="273781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5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57"/>
            <p:cNvSpPr>
              <a:spLocks/>
            </p:cNvSpPr>
            <p:nvPr userDrawn="1"/>
          </p:nvSpPr>
          <p:spPr bwMode="auto">
            <a:xfrm>
              <a:off x="5644950" y="122238"/>
              <a:ext cx="166459" cy="150350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58"/>
            <p:cNvSpPr>
              <a:spLocks/>
            </p:cNvSpPr>
            <p:nvPr userDrawn="1"/>
          </p:nvSpPr>
          <p:spPr bwMode="auto">
            <a:xfrm>
              <a:off x="5000592" y="567321"/>
              <a:ext cx="272062" cy="246407"/>
            </a:xfrm>
            <a:custGeom>
              <a:avLst/>
              <a:gdLst>
                <a:gd name="T0" fmla="*/ 70 w 193"/>
                <a:gd name="T1" fmla="*/ 0 h 174"/>
                <a:gd name="T2" fmla="*/ 64 w 193"/>
                <a:gd name="T3" fmla="*/ 5 h 174"/>
                <a:gd name="T4" fmla="*/ 73 w 193"/>
                <a:gd name="T5" fmla="*/ 77 h 174"/>
                <a:gd name="T6" fmla="*/ 44 w 193"/>
                <a:gd name="T7" fmla="*/ 75 h 174"/>
                <a:gd name="T8" fmla="*/ 5 w 193"/>
                <a:gd name="T9" fmla="*/ 78 h 174"/>
                <a:gd name="T10" fmla="*/ 2 w 193"/>
                <a:gd name="T11" fmla="*/ 86 h 174"/>
                <a:gd name="T12" fmla="*/ 68 w 193"/>
                <a:gd name="T13" fmla="*/ 116 h 174"/>
                <a:gd name="T14" fmla="*/ 69 w 193"/>
                <a:gd name="T15" fmla="*/ 167 h 174"/>
                <a:gd name="T16" fmla="*/ 74 w 193"/>
                <a:gd name="T17" fmla="*/ 174 h 174"/>
                <a:gd name="T18" fmla="*/ 76 w 193"/>
                <a:gd name="T19" fmla="*/ 173 h 174"/>
                <a:gd name="T20" fmla="*/ 118 w 193"/>
                <a:gd name="T21" fmla="*/ 119 h 174"/>
                <a:gd name="T22" fmla="*/ 175 w 193"/>
                <a:gd name="T23" fmla="*/ 160 h 174"/>
                <a:gd name="T24" fmla="*/ 178 w 193"/>
                <a:gd name="T25" fmla="*/ 161 h 174"/>
                <a:gd name="T26" fmla="*/ 184 w 193"/>
                <a:gd name="T27" fmla="*/ 156 h 174"/>
                <a:gd name="T28" fmla="*/ 151 w 193"/>
                <a:gd name="T29" fmla="*/ 95 h 174"/>
                <a:gd name="T30" fmla="*/ 193 w 193"/>
                <a:gd name="T31" fmla="*/ 23 h 174"/>
                <a:gd name="T32" fmla="*/ 187 w 193"/>
                <a:gd name="T33" fmla="*/ 16 h 174"/>
                <a:gd name="T34" fmla="*/ 185 w 193"/>
                <a:gd name="T35" fmla="*/ 16 h 174"/>
                <a:gd name="T36" fmla="*/ 118 w 193"/>
                <a:gd name="T37" fmla="*/ 50 h 174"/>
                <a:gd name="T38" fmla="*/ 114 w 193"/>
                <a:gd name="T39" fmla="*/ 49 h 174"/>
                <a:gd name="T40" fmla="*/ 111 w 193"/>
                <a:gd name="T41" fmla="*/ 50 h 174"/>
                <a:gd name="T42" fmla="*/ 74 w 193"/>
                <a:gd name="T43" fmla="*/ 2 h 174"/>
                <a:gd name="T44" fmla="*/ 70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2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4" y="174"/>
                    <a:pt x="75" y="173"/>
                    <a:pt x="76" y="173"/>
                  </a:cubicBezTo>
                  <a:cubicBezTo>
                    <a:pt x="102" y="164"/>
                    <a:pt x="112" y="142"/>
                    <a:pt x="118" y="119"/>
                  </a:cubicBezTo>
                  <a:cubicBezTo>
                    <a:pt x="134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3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5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4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59"/>
            <p:cNvSpPr>
              <a:spLocks/>
            </p:cNvSpPr>
            <p:nvPr userDrawn="1"/>
          </p:nvSpPr>
          <p:spPr bwMode="auto">
            <a:xfrm>
              <a:off x="6970059" y="441433"/>
              <a:ext cx="256550" cy="261919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0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60"/>
            <p:cNvSpPr>
              <a:spLocks/>
            </p:cNvSpPr>
            <p:nvPr userDrawn="1"/>
          </p:nvSpPr>
          <p:spPr bwMode="auto">
            <a:xfrm>
              <a:off x="6631771" y="681874"/>
              <a:ext cx="239844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5" y="122"/>
                    <a:pt x="8" y="122"/>
                    <a:pt x="10" y="122"/>
                  </a:cubicBezTo>
                  <a:cubicBezTo>
                    <a:pt x="26" y="122"/>
                    <a:pt x="41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61"/>
            <p:cNvSpPr>
              <a:spLocks/>
            </p:cNvSpPr>
            <p:nvPr userDrawn="1"/>
          </p:nvSpPr>
          <p:spPr bwMode="auto">
            <a:xfrm>
              <a:off x="6170579" y="153859"/>
              <a:ext cx="220156" cy="17242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62"/>
            <p:cNvSpPr>
              <a:spLocks/>
            </p:cNvSpPr>
            <p:nvPr userDrawn="1"/>
          </p:nvSpPr>
          <p:spPr bwMode="auto">
            <a:xfrm>
              <a:off x="6517816" y="273781"/>
              <a:ext cx="263113" cy="226718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6 h 160"/>
                <a:gd name="T24" fmla="*/ 155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2" y="146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63"/>
            <p:cNvSpPr>
              <a:spLocks/>
            </p:cNvSpPr>
            <p:nvPr userDrawn="1"/>
          </p:nvSpPr>
          <p:spPr bwMode="auto">
            <a:xfrm>
              <a:off x="6851927" y="122238"/>
              <a:ext cx="165862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4" y="48"/>
                  </a:cubicBezTo>
                  <a:cubicBezTo>
                    <a:pt x="106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64"/>
            <p:cNvSpPr>
              <a:spLocks/>
            </p:cNvSpPr>
            <p:nvPr userDrawn="1"/>
          </p:nvSpPr>
          <p:spPr bwMode="auto">
            <a:xfrm>
              <a:off x="6205779" y="567321"/>
              <a:ext cx="273852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9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8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2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2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 userDrawn="1"/>
        </p:nvGrpSpPr>
        <p:grpSpPr>
          <a:xfrm>
            <a:off x="240030" y="112713"/>
            <a:ext cx="11711940" cy="802976"/>
            <a:chOff x="152400" y="122238"/>
            <a:chExt cx="11887200" cy="814992"/>
          </a:xfrm>
          <a:solidFill>
            <a:srgbClr val="FFFFFF">
              <a:alpha val="15000"/>
            </a:srgbClr>
          </a:solidFill>
        </p:grpSpPr>
        <p:sp>
          <p:nvSpPr>
            <p:cNvPr id="64" name="Freeform 5"/>
            <p:cNvSpPr>
              <a:spLocks/>
            </p:cNvSpPr>
            <p:nvPr userDrawn="1"/>
          </p:nvSpPr>
          <p:spPr bwMode="auto">
            <a:xfrm>
              <a:off x="8171069" y="316738"/>
              <a:ext cx="255356" cy="263112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6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7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4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9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6"/>
            <p:cNvSpPr>
              <a:spLocks/>
            </p:cNvSpPr>
            <p:nvPr userDrawn="1"/>
          </p:nvSpPr>
          <p:spPr bwMode="auto">
            <a:xfrm>
              <a:off x="7831589" y="122238"/>
              <a:ext cx="241037" cy="215382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8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20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8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20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4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8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auto">
            <a:xfrm>
              <a:off x="7372186" y="694999"/>
              <a:ext cx="219559" cy="173022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7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auto">
            <a:xfrm>
              <a:off x="7717036" y="518995"/>
              <a:ext cx="265499" cy="226718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2 w 188"/>
                <a:gd name="T9" fmla="*/ 59 h 160"/>
                <a:gd name="T10" fmla="*/ 60 w 188"/>
                <a:gd name="T11" fmla="*/ 99 h 160"/>
                <a:gd name="T12" fmla="*/ 73 w 188"/>
                <a:gd name="T13" fmla="*/ 157 h 160"/>
                <a:gd name="T14" fmla="*/ 76 w 188"/>
                <a:gd name="T15" fmla="*/ 160 h 160"/>
                <a:gd name="T16" fmla="*/ 79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1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2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3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9" y="159"/>
                  </a:cubicBezTo>
                  <a:cubicBezTo>
                    <a:pt x="95" y="145"/>
                    <a:pt x="112" y="133"/>
                    <a:pt x="122" y="114"/>
                  </a:cubicBezTo>
                  <a:cubicBezTo>
                    <a:pt x="137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1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9"/>
            <p:cNvSpPr>
              <a:spLocks/>
            </p:cNvSpPr>
            <p:nvPr userDrawn="1"/>
          </p:nvSpPr>
          <p:spPr bwMode="auto">
            <a:xfrm>
              <a:off x="8190758" y="786880"/>
              <a:ext cx="166459" cy="150350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10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1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1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5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9" y="88"/>
                    <a:pt x="75" y="74"/>
                    <a:pt x="74" y="59"/>
                  </a:cubicBezTo>
                  <a:cubicBezTo>
                    <a:pt x="80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8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0"/>
            <p:cNvSpPr>
              <a:spLocks/>
            </p:cNvSpPr>
            <p:nvPr userDrawn="1"/>
          </p:nvSpPr>
          <p:spPr bwMode="auto">
            <a:xfrm>
              <a:off x="7407387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2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5 w 194"/>
                <a:gd name="T27" fmla="*/ 157 h 174"/>
                <a:gd name="T28" fmla="*/ 187 w 194"/>
                <a:gd name="T29" fmla="*/ 157 h 174"/>
                <a:gd name="T30" fmla="*/ 193 w 194"/>
                <a:gd name="T31" fmla="*/ 151 h 174"/>
                <a:gd name="T32" fmla="*/ 151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5 w 194"/>
                <a:gd name="T39" fmla="*/ 13 h 174"/>
                <a:gd name="T40" fmla="*/ 118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5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1"/>
            <p:cNvSpPr>
              <a:spLocks/>
            </p:cNvSpPr>
            <p:nvPr userDrawn="1"/>
          </p:nvSpPr>
          <p:spPr bwMode="auto">
            <a:xfrm>
              <a:off x="9376853" y="316738"/>
              <a:ext cx="256550" cy="263112"/>
            </a:xfrm>
            <a:custGeom>
              <a:avLst/>
              <a:gdLst>
                <a:gd name="T0" fmla="*/ 106 w 182"/>
                <a:gd name="T1" fmla="*/ 0 h 186"/>
                <a:gd name="T2" fmla="*/ 102 w 182"/>
                <a:gd name="T3" fmla="*/ 4 h 186"/>
                <a:gd name="T4" fmla="*/ 74 w 182"/>
                <a:gd name="T5" fmla="*/ 79 h 186"/>
                <a:gd name="T6" fmla="*/ 6 w 182"/>
                <a:gd name="T7" fmla="*/ 50 h 186"/>
                <a:gd name="T8" fmla="*/ 4 w 182"/>
                <a:gd name="T9" fmla="*/ 50 h 186"/>
                <a:gd name="T10" fmla="*/ 1 w 182"/>
                <a:gd name="T11" fmla="*/ 54 h 186"/>
                <a:gd name="T12" fmla="*/ 41 w 182"/>
                <a:gd name="T13" fmla="*/ 108 h 186"/>
                <a:gd name="T14" fmla="*/ 17 w 182"/>
                <a:gd name="T15" fmla="*/ 152 h 186"/>
                <a:gd name="T16" fmla="*/ 20 w 182"/>
                <a:gd name="T17" fmla="*/ 156 h 186"/>
                <a:gd name="T18" fmla="*/ 21 w 182"/>
                <a:gd name="T19" fmla="*/ 156 h 186"/>
                <a:gd name="T20" fmla="*/ 77 w 182"/>
                <a:gd name="T21" fmla="*/ 150 h 186"/>
                <a:gd name="T22" fmla="*/ 123 w 182"/>
                <a:gd name="T23" fmla="*/ 185 h 186"/>
                <a:gd name="T24" fmla="*/ 125 w 182"/>
                <a:gd name="T25" fmla="*/ 186 h 186"/>
                <a:gd name="T26" fmla="*/ 129 w 182"/>
                <a:gd name="T27" fmla="*/ 181 h 186"/>
                <a:gd name="T28" fmla="*/ 123 w 182"/>
                <a:gd name="T29" fmla="*/ 128 h 186"/>
                <a:gd name="T30" fmla="*/ 179 w 182"/>
                <a:gd name="T31" fmla="*/ 101 h 186"/>
                <a:gd name="T32" fmla="*/ 178 w 182"/>
                <a:gd name="T33" fmla="*/ 95 h 186"/>
                <a:gd name="T34" fmla="*/ 120 w 182"/>
                <a:gd name="T35" fmla="*/ 83 h 186"/>
                <a:gd name="T36" fmla="*/ 109 w 182"/>
                <a:gd name="T37" fmla="*/ 3 h 186"/>
                <a:gd name="T38" fmla="*/ 106 w 182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6">
                  <a:moveTo>
                    <a:pt x="106" y="0"/>
                  </a:moveTo>
                  <a:cubicBezTo>
                    <a:pt x="105" y="0"/>
                    <a:pt x="103" y="2"/>
                    <a:pt x="102" y="4"/>
                  </a:cubicBezTo>
                  <a:cubicBezTo>
                    <a:pt x="99" y="31"/>
                    <a:pt x="85" y="54"/>
                    <a:pt x="74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2" y="50"/>
                    <a:pt x="0" y="52"/>
                    <a:pt x="1" y="54"/>
                  </a:cubicBezTo>
                  <a:cubicBezTo>
                    <a:pt x="7" y="76"/>
                    <a:pt x="24" y="92"/>
                    <a:pt x="41" y="108"/>
                  </a:cubicBezTo>
                  <a:cubicBezTo>
                    <a:pt x="30" y="121"/>
                    <a:pt x="23" y="136"/>
                    <a:pt x="17" y="152"/>
                  </a:cubicBezTo>
                  <a:cubicBezTo>
                    <a:pt x="17" y="153"/>
                    <a:pt x="18" y="156"/>
                    <a:pt x="20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39" y="154"/>
                    <a:pt x="58" y="152"/>
                    <a:pt x="77" y="150"/>
                  </a:cubicBezTo>
                  <a:cubicBezTo>
                    <a:pt x="92" y="162"/>
                    <a:pt x="107" y="174"/>
                    <a:pt x="123" y="185"/>
                  </a:cubicBezTo>
                  <a:cubicBezTo>
                    <a:pt x="124" y="185"/>
                    <a:pt x="125" y="186"/>
                    <a:pt x="125" y="186"/>
                  </a:cubicBezTo>
                  <a:cubicBezTo>
                    <a:pt x="127" y="186"/>
                    <a:pt x="129" y="183"/>
                    <a:pt x="129" y="181"/>
                  </a:cubicBezTo>
                  <a:cubicBezTo>
                    <a:pt x="124" y="164"/>
                    <a:pt x="121" y="146"/>
                    <a:pt x="123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2" y="99"/>
                    <a:pt x="181" y="96"/>
                    <a:pt x="178" y="95"/>
                  </a:cubicBezTo>
                  <a:cubicBezTo>
                    <a:pt x="159" y="90"/>
                    <a:pt x="140" y="88"/>
                    <a:pt x="120" y="83"/>
                  </a:cubicBezTo>
                  <a:cubicBezTo>
                    <a:pt x="120" y="56"/>
                    <a:pt x="115" y="29"/>
                    <a:pt x="109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2"/>
            <p:cNvSpPr>
              <a:spLocks/>
            </p:cNvSpPr>
            <p:nvPr userDrawn="1"/>
          </p:nvSpPr>
          <p:spPr bwMode="auto">
            <a:xfrm>
              <a:off x="9038565" y="122238"/>
              <a:ext cx="239248" cy="215382"/>
            </a:xfrm>
            <a:custGeom>
              <a:avLst/>
              <a:gdLst>
                <a:gd name="T0" fmla="*/ 94 w 170"/>
                <a:gd name="T1" fmla="*/ 0 h 152"/>
                <a:gd name="T2" fmla="*/ 93 w 170"/>
                <a:gd name="T3" fmla="*/ 1 h 152"/>
                <a:gd name="T4" fmla="*/ 57 w 170"/>
                <a:gd name="T5" fmla="*/ 33 h 152"/>
                <a:gd name="T6" fmla="*/ 10 w 170"/>
                <a:gd name="T7" fmla="*/ 31 h 152"/>
                <a:gd name="T8" fmla="*/ 3 w 170"/>
                <a:gd name="T9" fmla="*/ 31 h 152"/>
                <a:gd name="T10" fmla="*/ 2 w 170"/>
                <a:gd name="T11" fmla="*/ 36 h 152"/>
                <a:gd name="T12" fmla="*/ 38 w 170"/>
                <a:gd name="T13" fmla="*/ 71 h 152"/>
                <a:gd name="T14" fmla="*/ 15 w 170"/>
                <a:gd name="T15" fmla="*/ 118 h 152"/>
                <a:gd name="T16" fmla="*/ 18 w 170"/>
                <a:gd name="T17" fmla="*/ 121 h 152"/>
                <a:gd name="T18" fmla="*/ 19 w 170"/>
                <a:gd name="T19" fmla="*/ 121 h 152"/>
                <a:gd name="T20" fmla="*/ 67 w 170"/>
                <a:gd name="T21" fmla="*/ 101 h 152"/>
                <a:gd name="T22" fmla="*/ 123 w 170"/>
                <a:gd name="T23" fmla="*/ 152 h 152"/>
                <a:gd name="T24" fmla="*/ 125 w 170"/>
                <a:gd name="T25" fmla="*/ 152 h 152"/>
                <a:gd name="T26" fmla="*/ 127 w 170"/>
                <a:gd name="T27" fmla="*/ 148 h 152"/>
                <a:gd name="T28" fmla="*/ 102 w 170"/>
                <a:gd name="T29" fmla="*/ 81 h 152"/>
                <a:gd name="T30" fmla="*/ 166 w 170"/>
                <a:gd name="T31" fmla="*/ 68 h 152"/>
                <a:gd name="T32" fmla="*/ 168 w 170"/>
                <a:gd name="T33" fmla="*/ 62 h 152"/>
                <a:gd name="T34" fmla="*/ 107 w 170"/>
                <a:gd name="T35" fmla="*/ 44 h 152"/>
                <a:gd name="T36" fmla="*/ 97 w 170"/>
                <a:gd name="T37" fmla="*/ 2 h 152"/>
                <a:gd name="T38" fmla="*/ 94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94" y="0"/>
                  </a:moveTo>
                  <a:cubicBezTo>
                    <a:pt x="94" y="0"/>
                    <a:pt x="93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1" y="32"/>
                    <a:pt x="26" y="31"/>
                    <a:pt x="10" y="31"/>
                  </a:cubicBezTo>
                  <a:cubicBezTo>
                    <a:pt x="8" y="31"/>
                    <a:pt x="5" y="31"/>
                    <a:pt x="3" y="31"/>
                  </a:cubicBezTo>
                  <a:cubicBezTo>
                    <a:pt x="0" y="31"/>
                    <a:pt x="0" y="35"/>
                    <a:pt x="2" y="36"/>
                  </a:cubicBezTo>
                  <a:cubicBezTo>
                    <a:pt x="16" y="46"/>
                    <a:pt x="28" y="57"/>
                    <a:pt x="38" y="71"/>
                  </a:cubicBezTo>
                  <a:cubicBezTo>
                    <a:pt x="25" y="84"/>
                    <a:pt x="21" y="101"/>
                    <a:pt x="15" y="118"/>
                  </a:cubicBezTo>
                  <a:cubicBezTo>
                    <a:pt x="14" y="119"/>
                    <a:pt x="16" y="121"/>
                    <a:pt x="18" y="121"/>
                  </a:cubicBezTo>
                  <a:cubicBezTo>
                    <a:pt x="18" y="121"/>
                    <a:pt x="19" y="121"/>
                    <a:pt x="19" y="121"/>
                  </a:cubicBezTo>
                  <a:cubicBezTo>
                    <a:pt x="35" y="115"/>
                    <a:pt x="51" y="107"/>
                    <a:pt x="67" y="101"/>
                  </a:cubicBezTo>
                  <a:cubicBezTo>
                    <a:pt x="83" y="120"/>
                    <a:pt x="103" y="136"/>
                    <a:pt x="123" y="152"/>
                  </a:cubicBezTo>
                  <a:cubicBezTo>
                    <a:pt x="123" y="152"/>
                    <a:pt x="124" y="152"/>
                    <a:pt x="125" y="152"/>
                  </a:cubicBezTo>
                  <a:cubicBezTo>
                    <a:pt x="127" y="152"/>
                    <a:pt x="129" y="150"/>
                    <a:pt x="127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6" y="68"/>
                  </a:cubicBezTo>
                  <a:cubicBezTo>
                    <a:pt x="169" y="67"/>
                    <a:pt x="170" y="64"/>
                    <a:pt x="168" y="62"/>
                  </a:cubicBezTo>
                  <a:cubicBezTo>
                    <a:pt x="150" y="50"/>
                    <a:pt x="129" y="47"/>
                    <a:pt x="107" y="44"/>
                  </a:cubicBezTo>
                  <a:cubicBezTo>
                    <a:pt x="107" y="30"/>
                    <a:pt x="103" y="16"/>
                    <a:pt x="97" y="2"/>
                  </a:cubicBezTo>
                  <a:cubicBezTo>
                    <a:pt x="97" y="1"/>
                    <a:pt x="96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3"/>
            <p:cNvSpPr>
              <a:spLocks/>
            </p:cNvSpPr>
            <p:nvPr userDrawn="1"/>
          </p:nvSpPr>
          <p:spPr bwMode="auto">
            <a:xfrm>
              <a:off x="8577373" y="694999"/>
              <a:ext cx="219559" cy="173022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3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7 w 156"/>
                <a:gd name="T35" fmla="*/ 27 h 122"/>
                <a:gd name="T36" fmla="*/ 58 w 156"/>
                <a:gd name="T37" fmla="*/ 0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7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6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3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4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9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7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4"/>
            <p:cNvSpPr>
              <a:spLocks/>
            </p:cNvSpPr>
            <p:nvPr userDrawn="1"/>
          </p:nvSpPr>
          <p:spPr bwMode="auto">
            <a:xfrm>
              <a:off x="8924013" y="518995"/>
              <a:ext cx="263709" cy="226718"/>
            </a:xfrm>
            <a:custGeom>
              <a:avLst/>
              <a:gdLst>
                <a:gd name="T0" fmla="*/ 62 w 187"/>
                <a:gd name="T1" fmla="*/ 0 h 160"/>
                <a:gd name="T2" fmla="*/ 58 w 187"/>
                <a:gd name="T3" fmla="*/ 2 h 160"/>
                <a:gd name="T4" fmla="*/ 58 w 187"/>
                <a:gd name="T5" fmla="*/ 47 h 160"/>
                <a:gd name="T6" fmla="*/ 3 w 187"/>
                <a:gd name="T7" fmla="*/ 55 h 160"/>
                <a:gd name="T8" fmla="*/ 1 w 187"/>
                <a:gd name="T9" fmla="*/ 59 h 160"/>
                <a:gd name="T10" fmla="*/ 59 w 187"/>
                <a:gd name="T11" fmla="*/ 99 h 160"/>
                <a:gd name="T12" fmla="*/ 72 w 187"/>
                <a:gd name="T13" fmla="*/ 157 h 160"/>
                <a:gd name="T14" fmla="*/ 76 w 187"/>
                <a:gd name="T15" fmla="*/ 160 h 160"/>
                <a:gd name="T16" fmla="*/ 78 w 187"/>
                <a:gd name="T17" fmla="*/ 159 h 160"/>
                <a:gd name="T18" fmla="*/ 121 w 187"/>
                <a:gd name="T19" fmla="*/ 114 h 160"/>
                <a:gd name="T20" fmla="*/ 167 w 187"/>
                <a:gd name="T21" fmla="*/ 121 h 160"/>
                <a:gd name="T22" fmla="*/ 183 w 187"/>
                <a:gd name="T23" fmla="*/ 121 h 160"/>
                <a:gd name="T24" fmla="*/ 186 w 187"/>
                <a:gd name="T25" fmla="*/ 116 h 160"/>
                <a:gd name="T26" fmla="*/ 149 w 187"/>
                <a:gd name="T27" fmla="*/ 73 h 160"/>
                <a:gd name="T28" fmla="*/ 155 w 187"/>
                <a:gd name="T29" fmla="*/ 20 h 160"/>
                <a:gd name="T30" fmla="*/ 152 w 187"/>
                <a:gd name="T31" fmla="*/ 15 h 160"/>
                <a:gd name="T32" fmla="*/ 150 w 187"/>
                <a:gd name="T33" fmla="*/ 15 h 160"/>
                <a:gd name="T34" fmla="*/ 95 w 187"/>
                <a:gd name="T35" fmla="*/ 45 h 160"/>
                <a:gd name="T36" fmla="*/ 64 w 187"/>
                <a:gd name="T37" fmla="*/ 1 h 160"/>
                <a:gd name="T38" fmla="*/ 62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62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39" y="48"/>
                    <a:pt x="21" y="50"/>
                    <a:pt x="3" y="55"/>
                  </a:cubicBezTo>
                  <a:cubicBezTo>
                    <a:pt x="1" y="55"/>
                    <a:pt x="0" y="58"/>
                    <a:pt x="1" y="59"/>
                  </a:cubicBezTo>
                  <a:cubicBezTo>
                    <a:pt x="16" y="79"/>
                    <a:pt x="37" y="90"/>
                    <a:pt x="59" y="99"/>
                  </a:cubicBezTo>
                  <a:cubicBezTo>
                    <a:pt x="65" y="118"/>
                    <a:pt x="69" y="138"/>
                    <a:pt x="72" y="157"/>
                  </a:cubicBezTo>
                  <a:cubicBezTo>
                    <a:pt x="72" y="159"/>
                    <a:pt x="74" y="160"/>
                    <a:pt x="76" y="160"/>
                  </a:cubicBezTo>
                  <a:cubicBezTo>
                    <a:pt x="76" y="160"/>
                    <a:pt x="77" y="160"/>
                    <a:pt x="78" y="159"/>
                  </a:cubicBezTo>
                  <a:cubicBezTo>
                    <a:pt x="94" y="145"/>
                    <a:pt x="112" y="133"/>
                    <a:pt x="121" y="114"/>
                  </a:cubicBezTo>
                  <a:cubicBezTo>
                    <a:pt x="136" y="119"/>
                    <a:pt x="151" y="121"/>
                    <a:pt x="167" y="121"/>
                  </a:cubicBezTo>
                  <a:cubicBezTo>
                    <a:pt x="172" y="121"/>
                    <a:pt x="177" y="121"/>
                    <a:pt x="183" y="121"/>
                  </a:cubicBezTo>
                  <a:cubicBezTo>
                    <a:pt x="185" y="120"/>
                    <a:pt x="187" y="118"/>
                    <a:pt x="186" y="116"/>
                  </a:cubicBezTo>
                  <a:cubicBezTo>
                    <a:pt x="175" y="100"/>
                    <a:pt x="161" y="88"/>
                    <a:pt x="149" y="73"/>
                  </a:cubicBezTo>
                  <a:cubicBezTo>
                    <a:pt x="136" y="56"/>
                    <a:pt x="146" y="37"/>
                    <a:pt x="155" y="20"/>
                  </a:cubicBezTo>
                  <a:cubicBezTo>
                    <a:pt x="157" y="18"/>
                    <a:pt x="155" y="15"/>
                    <a:pt x="152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3" y="34"/>
                    <a:pt x="95" y="45"/>
                  </a:cubicBezTo>
                  <a:cubicBezTo>
                    <a:pt x="92" y="27"/>
                    <a:pt x="78" y="14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5"/>
            <p:cNvSpPr>
              <a:spLocks/>
            </p:cNvSpPr>
            <p:nvPr userDrawn="1"/>
          </p:nvSpPr>
          <p:spPr bwMode="auto">
            <a:xfrm>
              <a:off x="9258124" y="747502"/>
              <a:ext cx="166459" cy="149753"/>
            </a:xfrm>
            <a:custGeom>
              <a:avLst/>
              <a:gdLst>
                <a:gd name="T0" fmla="*/ 73 w 118"/>
                <a:gd name="T1" fmla="*/ 0 h 106"/>
                <a:gd name="T2" fmla="*/ 71 w 118"/>
                <a:gd name="T3" fmla="*/ 1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5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4"/>
                    <a:pt x="25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6" y="9"/>
                    <a:pt x="6" y="11"/>
                  </a:cubicBezTo>
                  <a:cubicBezTo>
                    <a:pt x="6" y="27"/>
                    <a:pt x="13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9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6"/>
            <p:cNvSpPr>
              <a:spLocks/>
            </p:cNvSpPr>
            <p:nvPr userDrawn="1"/>
          </p:nvSpPr>
          <p:spPr bwMode="auto">
            <a:xfrm>
              <a:off x="8612573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3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6 w 194"/>
                <a:gd name="T27" fmla="*/ 157 h 174"/>
                <a:gd name="T28" fmla="*/ 188 w 194"/>
                <a:gd name="T29" fmla="*/ 157 h 174"/>
                <a:gd name="T30" fmla="*/ 193 w 194"/>
                <a:gd name="T31" fmla="*/ 151 h 174"/>
                <a:gd name="T32" fmla="*/ 152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6 w 194"/>
                <a:gd name="T39" fmla="*/ 13 h 174"/>
                <a:gd name="T40" fmla="*/ 119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1" y="0"/>
                    <a:pt x="69" y="4"/>
                    <a:pt x="69" y="7"/>
                  </a:cubicBezTo>
                  <a:cubicBezTo>
                    <a:pt x="73" y="24"/>
                    <a:pt x="67" y="41"/>
                    <a:pt x="68" y="58"/>
                  </a:cubicBezTo>
                  <a:cubicBezTo>
                    <a:pt x="43" y="60"/>
                    <a:pt x="22" y="71"/>
                    <a:pt x="3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9" y="98"/>
                    <a:pt x="32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2" y="174"/>
                    <a:pt x="73" y="173"/>
                    <a:pt x="74" y="172"/>
                  </a:cubicBezTo>
                  <a:cubicBezTo>
                    <a:pt x="81" y="166"/>
                    <a:pt x="116" y="128"/>
                    <a:pt x="111" y="123"/>
                  </a:cubicBezTo>
                  <a:cubicBezTo>
                    <a:pt x="112" y="124"/>
                    <a:pt x="114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2" y="148"/>
                    <a:pt x="186" y="157"/>
                  </a:cubicBezTo>
                  <a:cubicBezTo>
                    <a:pt x="186" y="157"/>
                    <a:pt x="187" y="157"/>
                    <a:pt x="188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2" y="79"/>
                  </a:cubicBezTo>
                  <a:cubicBezTo>
                    <a:pt x="173" y="63"/>
                    <a:pt x="184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6" y="13"/>
                  </a:cubicBezTo>
                  <a:cubicBezTo>
                    <a:pt x="153" y="24"/>
                    <a:pt x="135" y="38"/>
                    <a:pt x="119" y="55"/>
                  </a:cubicBezTo>
                  <a:cubicBezTo>
                    <a:pt x="113" y="32"/>
                    <a:pt x="102" y="10"/>
                    <a:pt x="76" y="0"/>
                  </a:cubicBezTo>
                  <a:cubicBezTo>
                    <a:pt x="76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7"/>
            <p:cNvSpPr>
              <a:spLocks/>
            </p:cNvSpPr>
            <p:nvPr userDrawn="1"/>
          </p:nvSpPr>
          <p:spPr bwMode="auto">
            <a:xfrm>
              <a:off x="10577863" y="441433"/>
              <a:ext cx="255356" cy="261919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7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9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8"/>
            <p:cNvSpPr>
              <a:spLocks/>
            </p:cNvSpPr>
            <p:nvPr userDrawn="1"/>
          </p:nvSpPr>
          <p:spPr bwMode="auto">
            <a:xfrm>
              <a:off x="10237786" y="681874"/>
              <a:ext cx="241634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20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20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4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9"/>
            <p:cNvSpPr>
              <a:spLocks/>
            </p:cNvSpPr>
            <p:nvPr userDrawn="1"/>
          </p:nvSpPr>
          <p:spPr bwMode="auto">
            <a:xfrm>
              <a:off x="9778383" y="153859"/>
              <a:ext cx="220156" cy="17242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1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9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3" y="21"/>
                    <a:pt x="152" y="21"/>
                    <a:pt x="152" y="21"/>
                  </a:cubicBezTo>
                  <a:cubicBezTo>
                    <a:pt x="129" y="24"/>
                    <a:pt x="107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0"/>
            <p:cNvSpPr>
              <a:spLocks/>
            </p:cNvSpPr>
            <p:nvPr userDrawn="1"/>
          </p:nvSpPr>
          <p:spPr bwMode="auto">
            <a:xfrm>
              <a:off x="10123830" y="273781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3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6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3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3" y="133"/>
                    <a:pt x="96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1"/>
            <p:cNvSpPr>
              <a:spLocks/>
            </p:cNvSpPr>
            <p:nvPr userDrawn="1"/>
          </p:nvSpPr>
          <p:spPr bwMode="auto">
            <a:xfrm>
              <a:off x="10457942" y="122238"/>
              <a:ext cx="166459" cy="150350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2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2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6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2"/>
            <p:cNvSpPr>
              <a:spLocks/>
            </p:cNvSpPr>
            <p:nvPr userDrawn="1"/>
          </p:nvSpPr>
          <p:spPr bwMode="auto">
            <a:xfrm>
              <a:off x="9813584" y="567321"/>
              <a:ext cx="273852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8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1 w 194"/>
                <a:gd name="T29" fmla="*/ 95 h 174"/>
                <a:gd name="T30" fmla="*/ 193 w 194"/>
                <a:gd name="T31" fmla="*/ 23 h 174"/>
                <a:gd name="T32" fmla="*/ 187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5" y="174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3"/>
            <p:cNvSpPr>
              <a:spLocks/>
            </p:cNvSpPr>
            <p:nvPr userDrawn="1"/>
          </p:nvSpPr>
          <p:spPr bwMode="auto">
            <a:xfrm>
              <a:off x="11783050" y="441433"/>
              <a:ext cx="256550" cy="261919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1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3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40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4"/>
            <p:cNvSpPr>
              <a:spLocks/>
            </p:cNvSpPr>
            <p:nvPr userDrawn="1"/>
          </p:nvSpPr>
          <p:spPr bwMode="auto">
            <a:xfrm>
              <a:off x="11444763" y="681874"/>
              <a:ext cx="239844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5 w 170"/>
                <a:gd name="T25" fmla="*/ 152 h 152"/>
                <a:gd name="T26" fmla="*/ 98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1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6" y="122"/>
                    <a:pt x="8" y="122"/>
                    <a:pt x="10" y="122"/>
                  </a:cubicBezTo>
                  <a:cubicBezTo>
                    <a:pt x="26" y="122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"/>
            <p:cNvSpPr>
              <a:spLocks/>
            </p:cNvSpPr>
            <p:nvPr userDrawn="1"/>
          </p:nvSpPr>
          <p:spPr bwMode="auto">
            <a:xfrm>
              <a:off x="10983570" y="153859"/>
              <a:ext cx="220156" cy="17242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7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3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7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7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9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"/>
            <p:cNvSpPr>
              <a:spLocks/>
            </p:cNvSpPr>
            <p:nvPr userDrawn="1"/>
          </p:nvSpPr>
          <p:spPr bwMode="auto">
            <a:xfrm>
              <a:off x="11330807" y="273781"/>
              <a:ext cx="263709" cy="226718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3 w 187"/>
                <a:gd name="T23" fmla="*/ 146 h 160"/>
                <a:gd name="T24" fmla="*/ 156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5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"/>
            <p:cNvSpPr>
              <a:spLocks/>
            </p:cNvSpPr>
            <p:nvPr userDrawn="1"/>
          </p:nvSpPr>
          <p:spPr bwMode="auto">
            <a:xfrm>
              <a:off x="11664918" y="122238"/>
              <a:ext cx="166459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19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8"/>
            <p:cNvSpPr>
              <a:spLocks/>
            </p:cNvSpPr>
            <p:nvPr userDrawn="1"/>
          </p:nvSpPr>
          <p:spPr bwMode="auto">
            <a:xfrm>
              <a:off x="11019368" y="567321"/>
              <a:ext cx="273255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5 w 194"/>
                <a:gd name="T7" fmla="*/ 75 h 174"/>
                <a:gd name="T8" fmla="*/ 6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6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2" y="53"/>
                    <a:pt x="73" y="77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9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6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5" y="76"/>
                    <a:pt x="185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9"/>
            <p:cNvSpPr>
              <a:spLocks/>
            </p:cNvSpPr>
            <p:nvPr userDrawn="1"/>
          </p:nvSpPr>
          <p:spPr bwMode="auto">
            <a:xfrm>
              <a:off x="3358078" y="316738"/>
              <a:ext cx="255356" cy="263112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5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5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6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3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8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30"/>
            <p:cNvSpPr>
              <a:spLocks/>
            </p:cNvSpPr>
            <p:nvPr userDrawn="1"/>
          </p:nvSpPr>
          <p:spPr bwMode="auto">
            <a:xfrm>
              <a:off x="3018597" y="122238"/>
              <a:ext cx="241037" cy="215382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7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19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7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31"/>
            <p:cNvSpPr>
              <a:spLocks/>
            </p:cNvSpPr>
            <p:nvPr userDrawn="1"/>
          </p:nvSpPr>
          <p:spPr bwMode="auto">
            <a:xfrm>
              <a:off x="2558597" y="694999"/>
              <a:ext cx="220156" cy="173022"/>
            </a:xfrm>
            <a:custGeom>
              <a:avLst/>
              <a:gdLst>
                <a:gd name="T0" fmla="*/ 56 w 156"/>
                <a:gd name="T1" fmla="*/ 0 h 122"/>
                <a:gd name="T2" fmla="*/ 53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0 w 156"/>
                <a:gd name="T27" fmla="*/ 57 h 122"/>
                <a:gd name="T28" fmla="*/ 142 w 156"/>
                <a:gd name="T29" fmla="*/ 20 h 122"/>
                <a:gd name="T30" fmla="*/ 140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3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0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6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0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0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32"/>
            <p:cNvSpPr>
              <a:spLocks/>
            </p:cNvSpPr>
            <p:nvPr userDrawn="1"/>
          </p:nvSpPr>
          <p:spPr bwMode="auto">
            <a:xfrm>
              <a:off x="2904045" y="518995"/>
              <a:ext cx="264902" cy="226718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1 w 188"/>
                <a:gd name="T9" fmla="*/ 59 h 160"/>
                <a:gd name="T10" fmla="*/ 60 w 188"/>
                <a:gd name="T11" fmla="*/ 99 h 160"/>
                <a:gd name="T12" fmla="*/ 72 w 188"/>
                <a:gd name="T13" fmla="*/ 157 h 160"/>
                <a:gd name="T14" fmla="*/ 76 w 188"/>
                <a:gd name="T15" fmla="*/ 160 h 160"/>
                <a:gd name="T16" fmla="*/ 78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0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1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2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8" y="159"/>
                  </a:cubicBezTo>
                  <a:cubicBezTo>
                    <a:pt x="94" y="145"/>
                    <a:pt x="112" y="133"/>
                    <a:pt x="122" y="114"/>
                  </a:cubicBezTo>
                  <a:cubicBezTo>
                    <a:pt x="136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33"/>
            <p:cNvSpPr>
              <a:spLocks/>
            </p:cNvSpPr>
            <p:nvPr userDrawn="1"/>
          </p:nvSpPr>
          <p:spPr bwMode="auto">
            <a:xfrm>
              <a:off x="3377767" y="786880"/>
              <a:ext cx="166459" cy="150350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5" y="74"/>
                    <a:pt x="74" y="59"/>
                  </a:cubicBezTo>
                  <a:cubicBezTo>
                    <a:pt x="79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34"/>
            <p:cNvSpPr>
              <a:spLocks/>
            </p:cNvSpPr>
            <p:nvPr userDrawn="1"/>
          </p:nvSpPr>
          <p:spPr bwMode="auto">
            <a:xfrm>
              <a:off x="2593798" y="207556"/>
              <a:ext cx="272062" cy="246407"/>
            </a:xfrm>
            <a:custGeom>
              <a:avLst/>
              <a:gdLst>
                <a:gd name="T0" fmla="*/ 74 w 193"/>
                <a:gd name="T1" fmla="*/ 0 h 174"/>
                <a:gd name="T2" fmla="*/ 69 w 193"/>
                <a:gd name="T3" fmla="*/ 7 h 174"/>
                <a:gd name="T4" fmla="*/ 68 w 193"/>
                <a:gd name="T5" fmla="*/ 58 h 174"/>
                <a:gd name="T6" fmla="*/ 2 w 193"/>
                <a:gd name="T7" fmla="*/ 87 h 174"/>
                <a:gd name="T8" fmla="*/ 5 w 193"/>
                <a:gd name="T9" fmla="*/ 96 h 174"/>
                <a:gd name="T10" fmla="*/ 44 w 193"/>
                <a:gd name="T11" fmla="*/ 99 h 174"/>
                <a:gd name="T12" fmla="*/ 73 w 193"/>
                <a:gd name="T13" fmla="*/ 97 h 174"/>
                <a:gd name="T14" fmla="*/ 64 w 193"/>
                <a:gd name="T15" fmla="*/ 168 h 174"/>
                <a:gd name="T16" fmla="*/ 70 w 193"/>
                <a:gd name="T17" fmla="*/ 174 h 174"/>
                <a:gd name="T18" fmla="*/ 74 w 193"/>
                <a:gd name="T19" fmla="*/ 172 h 174"/>
                <a:gd name="T20" fmla="*/ 111 w 193"/>
                <a:gd name="T21" fmla="*/ 123 h 174"/>
                <a:gd name="T22" fmla="*/ 114 w 193"/>
                <a:gd name="T23" fmla="*/ 125 h 174"/>
                <a:gd name="T24" fmla="*/ 118 w 193"/>
                <a:gd name="T25" fmla="*/ 124 h 174"/>
                <a:gd name="T26" fmla="*/ 185 w 193"/>
                <a:gd name="T27" fmla="*/ 157 h 174"/>
                <a:gd name="T28" fmla="*/ 187 w 193"/>
                <a:gd name="T29" fmla="*/ 157 h 174"/>
                <a:gd name="T30" fmla="*/ 192 w 193"/>
                <a:gd name="T31" fmla="*/ 151 h 174"/>
                <a:gd name="T32" fmla="*/ 151 w 193"/>
                <a:gd name="T33" fmla="*/ 79 h 174"/>
                <a:gd name="T34" fmla="*/ 184 w 193"/>
                <a:gd name="T35" fmla="*/ 18 h 174"/>
                <a:gd name="T36" fmla="*/ 178 w 193"/>
                <a:gd name="T37" fmla="*/ 12 h 174"/>
                <a:gd name="T38" fmla="*/ 175 w 193"/>
                <a:gd name="T39" fmla="*/ 13 h 174"/>
                <a:gd name="T40" fmla="*/ 118 w 193"/>
                <a:gd name="T41" fmla="*/ 55 h 174"/>
                <a:gd name="T42" fmla="*/ 76 w 193"/>
                <a:gd name="T43" fmla="*/ 0 h 174"/>
                <a:gd name="T44" fmla="*/ 74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3" y="99"/>
                    <a:pt x="63" y="98"/>
                    <a:pt x="73" y="97"/>
                  </a:cubicBezTo>
                  <a:cubicBezTo>
                    <a:pt x="71" y="121"/>
                    <a:pt x="64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4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3" y="154"/>
                    <a:pt x="192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4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35"/>
            <p:cNvSpPr>
              <a:spLocks/>
            </p:cNvSpPr>
            <p:nvPr userDrawn="1"/>
          </p:nvSpPr>
          <p:spPr bwMode="auto">
            <a:xfrm>
              <a:off x="4563265" y="316738"/>
              <a:ext cx="257147" cy="263112"/>
            </a:xfrm>
            <a:custGeom>
              <a:avLst/>
              <a:gdLst>
                <a:gd name="T0" fmla="*/ 106 w 182"/>
                <a:gd name="T1" fmla="*/ 0 h 186"/>
                <a:gd name="T2" fmla="*/ 102 w 182"/>
                <a:gd name="T3" fmla="*/ 4 h 186"/>
                <a:gd name="T4" fmla="*/ 74 w 182"/>
                <a:gd name="T5" fmla="*/ 79 h 186"/>
                <a:gd name="T6" fmla="*/ 6 w 182"/>
                <a:gd name="T7" fmla="*/ 50 h 186"/>
                <a:gd name="T8" fmla="*/ 4 w 182"/>
                <a:gd name="T9" fmla="*/ 50 h 186"/>
                <a:gd name="T10" fmla="*/ 1 w 182"/>
                <a:gd name="T11" fmla="*/ 54 h 186"/>
                <a:gd name="T12" fmla="*/ 41 w 182"/>
                <a:gd name="T13" fmla="*/ 108 h 186"/>
                <a:gd name="T14" fmla="*/ 17 w 182"/>
                <a:gd name="T15" fmla="*/ 152 h 186"/>
                <a:gd name="T16" fmla="*/ 20 w 182"/>
                <a:gd name="T17" fmla="*/ 156 h 186"/>
                <a:gd name="T18" fmla="*/ 21 w 182"/>
                <a:gd name="T19" fmla="*/ 156 h 186"/>
                <a:gd name="T20" fmla="*/ 77 w 182"/>
                <a:gd name="T21" fmla="*/ 150 h 186"/>
                <a:gd name="T22" fmla="*/ 123 w 182"/>
                <a:gd name="T23" fmla="*/ 185 h 186"/>
                <a:gd name="T24" fmla="*/ 125 w 182"/>
                <a:gd name="T25" fmla="*/ 186 h 186"/>
                <a:gd name="T26" fmla="*/ 128 w 182"/>
                <a:gd name="T27" fmla="*/ 181 h 186"/>
                <a:gd name="T28" fmla="*/ 123 w 182"/>
                <a:gd name="T29" fmla="*/ 128 h 186"/>
                <a:gd name="T30" fmla="*/ 179 w 182"/>
                <a:gd name="T31" fmla="*/ 101 h 186"/>
                <a:gd name="T32" fmla="*/ 178 w 182"/>
                <a:gd name="T33" fmla="*/ 95 h 186"/>
                <a:gd name="T34" fmla="*/ 120 w 182"/>
                <a:gd name="T35" fmla="*/ 83 h 186"/>
                <a:gd name="T36" fmla="*/ 109 w 182"/>
                <a:gd name="T37" fmla="*/ 3 h 186"/>
                <a:gd name="T38" fmla="*/ 106 w 182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6">
                  <a:moveTo>
                    <a:pt x="106" y="0"/>
                  </a:moveTo>
                  <a:cubicBezTo>
                    <a:pt x="105" y="0"/>
                    <a:pt x="103" y="2"/>
                    <a:pt x="102" y="4"/>
                  </a:cubicBezTo>
                  <a:cubicBezTo>
                    <a:pt x="99" y="31"/>
                    <a:pt x="85" y="54"/>
                    <a:pt x="74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2" y="50"/>
                    <a:pt x="0" y="52"/>
                    <a:pt x="1" y="54"/>
                  </a:cubicBezTo>
                  <a:cubicBezTo>
                    <a:pt x="7" y="76"/>
                    <a:pt x="24" y="92"/>
                    <a:pt x="41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7" y="153"/>
                    <a:pt x="18" y="156"/>
                    <a:pt x="20" y="156"/>
                  </a:cubicBezTo>
                  <a:cubicBezTo>
                    <a:pt x="20" y="156"/>
                    <a:pt x="21" y="156"/>
                    <a:pt x="21" y="156"/>
                  </a:cubicBezTo>
                  <a:cubicBezTo>
                    <a:pt x="39" y="154"/>
                    <a:pt x="58" y="152"/>
                    <a:pt x="77" y="150"/>
                  </a:cubicBezTo>
                  <a:cubicBezTo>
                    <a:pt x="92" y="162"/>
                    <a:pt x="107" y="174"/>
                    <a:pt x="123" y="185"/>
                  </a:cubicBezTo>
                  <a:cubicBezTo>
                    <a:pt x="124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4" y="164"/>
                    <a:pt x="121" y="146"/>
                    <a:pt x="123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2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20" y="56"/>
                    <a:pt x="115" y="29"/>
                    <a:pt x="109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36"/>
            <p:cNvSpPr>
              <a:spLocks/>
            </p:cNvSpPr>
            <p:nvPr userDrawn="1"/>
          </p:nvSpPr>
          <p:spPr bwMode="auto">
            <a:xfrm>
              <a:off x="4224977" y="122238"/>
              <a:ext cx="239844" cy="215382"/>
            </a:xfrm>
            <a:custGeom>
              <a:avLst/>
              <a:gdLst>
                <a:gd name="T0" fmla="*/ 94 w 170"/>
                <a:gd name="T1" fmla="*/ 0 h 152"/>
                <a:gd name="T2" fmla="*/ 93 w 170"/>
                <a:gd name="T3" fmla="*/ 1 h 152"/>
                <a:gd name="T4" fmla="*/ 57 w 170"/>
                <a:gd name="T5" fmla="*/ 33 h 152"/>
                <a:gd name="T6" fmla="*/ 10 w 170"/>
                <a:gd name="T7" fmla="*/ 31 h 152"/>
                <a:gd name="T8" fmla="*/ 3 w 170"/>
                <a:gd name="T9" fmla="*/ 31 h 152"/>
                <a:gd name="T10" fmla="*/ 2 w 170"/>
                <a:gd name="T11" fmla="*/ 36 h 152"/>
                <a:gd name="T12" fmla="*/ 38 w 170"/>
                <a:gd name="T13" fmla="*/ 71 h 152"/>
                <a:gd name="T14" fmla="*/ 15 w 170"/>
                <a:gd name="T15" fmla="*/ 118 h 152"/>
                <a:gd name="T16" fmla="*/ 18 w 170"/>
                <a:gd name="T17" fmla="*/ 121 h 152"/>
                <a:gd name="T18" fmla="*/ 19 w 170"/>
                <a:gd name="T19" fmla="*/ 121 h 152"/>
                <a:gd name="T20" fmla="*/ 67 w 170"/>
                <a:gd name="T21" fmla="*/ 101 h 152"/>
                <a:gd name="T22" fmla="*/ 123 w 170"/>
                <a:gd name="T23" fmla="*/ 152 h 152"/>
                <a:gd name="T24" fmla="*/ 125 w 170"/>
                <a:gd name="T25" fmla="*/ 152 h 152"/>
                <a:gd name="T26" fmla="*/ 127 w 170"/>
                <a:gd name="T27" fmla="*/ 148 h 152"/>
                <a:gd name="T28" fmla="*/ 102 w 170"/>
                <a:gd name="T29" fmla="*/ 81 h 152"/>
                <a:gd name="T30" fmla="*/ 166 w 170"/>
                <a:gd name="T31" fmla="*/ 68 h 152"/>
                <a:gd name="T32" fmla="*/ 168 w 170"/>
                <a:gd name="T33" fmla="*/ 62 h 152"/>
                <a:gd name="T34" fmla="*/ 107 w 170"/>
                <a:gd name="T35" fmla="*/ 44 h 152"/>
                <a:gd name="T36" fmla="*/ 97 w 170"/>
                <a:gd name="T37" fmla="*/ 2 h 152"/>
                <a:gd name="T38" fmla="*/ 94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94" y="0"/>
                  </a:moveTo>
                  <a:cubicBezTo>
                    <a:pt x="94" y="0"/>
                    <a:pt x="93" y="1"/>
                    <a:pt x="93" y="1"/>
                  </a:cubicBezTo>
                  <a:cubicBezTo>
                    <a:pt x="80" y="11"/>
                    <a:pt x="68" y="22"/>
                    <a:pt x="57" y="33"/>
                  </a:cubicBezTo>
                  <a:cubicBezTo>
                    <a:pt x="41" y="32"/>
                    <a:pt x="26" y="31"/>
                    <a:pt x="10" y="31"/>
                  </a:cubicBezTo>
                  <a:cubicBezTo>
                    <a:pt x="8" y="31"/>
                    <a:pt x="5" y="31"/>
                    <a:pt x="3" y="31"/>
                  </a:cubicBezTo>
                  <a:cubicBezTo>
                    <a:pt x="0" y="31"/>
                    <a:pt x="0" y="35"/>
                    <a:pt x="2" y="36"/>
                  </a:cubicBezTo>
                  <a:cubicBezTo>
                    <a:pt x="16" y="46"/>
                    <a:pt x="28" y="57"/>
                    <a:pt x="38" y="71"/>
                  </a:cubicBezTo>
                  <a:cubicBezTo>
                    <a:pt x="25" y="84"/>
                    <a:pt x="21" y="101"/>
                    <a:pt x="15" y="118"/>
                  </a:cubicBezTo>
                  <a:cubicBezTo>
                    <a:pt x="14" y="119"/>
                    <a:pt x="16" y="121"/>
                    <a:pt x="18" y="121"/>
                  </a:cubicBezTo>
                  <a:cubicBezTo>
                    <a:pt x="18" y="121"/>
                    <a:pt x="18" y="121"/>
                    <a:pt x="19" y="121"/>
                  </a:cubicBezTo>
                  <a:cubicBezTo>
                    <a:pt x="35" y="115"/>
                    <a:pt x="50" y="107"/>
                    <a:pt x="67" y="101"/>
                  </a:cubicBezTo>
                  <a:cubicBezTo>
                    <a:pt x="83" y="120"/>
                    <a:pt x="103" y="136"/>
                    <a:pt x="123" y="152"/>
                  </a:cubicBezTo>
                  <a:cubicBezTo>
                    <a:pt x="123" y="152"/>
                    <a:pt x="124" y="152"/>
                    <a:pt x="125" y="152"/>
                  </a:cubicBezTo>
                  <a:cubicBezTo>
                    <a:pt x="127" y="152"/>
                    <a:pt x="128" y="150"/>
                    <a:pt x="127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6" y="68"/>
                  </a:cubicBezTo>
                  <a:cubicBezTo>
                    <a:pt x="169" y="67"/>
                    <a:pt x="170" y="64"/>
                    <a:pt x="168" y="62"/>
                  </a:cubicBezTo>
                  <a:cubicBezTo>
                    <a:pt x="150" y="50"/>
                    <a:pt x="129" y="47"/>
                    <a:pt x="107" y="44"/>
                  </a:cubicBezTo>
                  <a:cubicBezTo>
                    <a:pt x="107" y="30"/>
                    <a:pt x="103" y="16"/>
                    <a:pt x="97" y="2"/>
                  </a:cubicBezTo>
                  <a:cubicBezTo>
                    <a:pt x="97" y="1"/>
                    <a:pt x="96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37"/>
            <p:cNvSpPr>
              <a:spLocks/>
            </p:cNvSpPr>
            <p:nvPr userDrawn="1"/>
          </p:nvSpPr>
          <p:spPr bwMode="auto">
            <a:xfrm>
              <a:off x="3764381" y="694999"/>
              <a:ext cx="219559" cy="173022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2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6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38"/>
            <p:cNvSpPr>
              <a:spLocks/>
            </p:cNvSpPr>
            <p:nvPr userDrawn="1"/>
          </p:nvSpPr>
          <p:spPr bwMode="auto">
            <a:xfrm>
              <a:off x="4111022" y="518995"/>
              <a:ext cx="263709" cy="226718"/>
            </a:xfrm>
            <a:custGeom>
              <a:avLst/>
              <a:gdLst>
                <a:gd name="T0" fmla="*/ 62 w 187"/>
                <a:gd name="T1" fmla="*/ 0 h 160"/>
                <a:gd name="T2" fmla="*/ 58 w 187"/>
                <a:gd name="T3" fmla="*/ 2 h 160"/>
                <a:gd name="T4" fmla="*/ 58 w 187"/>
                <a:gd name="T5" fmla="*/ 47 h 160"/>
                <a:gd name="T6" fmla="*/ 3 w 187"/>
                <a:gd name="T7" fmla="*/ 55 h 160"/>
                <a:gd name="T8" fmla="*/ 1 w 187"/>
                <a:gd name="T9" fmla="*/ 59 h 160"/>
                <a:gd name="T10" fmla="*/ 59 w 187"/>
                <a:gd name="T11" fmla="*/ 99 h 160"/>
                <a:gd name="T12" fmla="*/ 72 w 187"/>
                <a:gd name="T13" fmla="*/ 157 h 160"/>
                <a:gd name="T14" fmla="*/ 76 w 187"/>
                <a:gd name="T15" fmla="*/ 160 h 160"/>
                <a:gd name="T16" fmla="*/ 78 w 187"/>
                <a:gd name="T17" fmla="*/ 159 h 160"/>
                <a:gd name="T18" fmla="*/ 121 w 187"/>
                <a:gd name="T19" fmla="*/ 114 h 160"/>
                <a:gd name="T20" fmla="*/ 167 w 187"/>
                <a:gd name="T21" fmla="*/ 121 h 160"/>
                <a:gd name="T22" fmla="*/ 183 w 187"/>
                <a:gd name="T23" fmla="*/ 121 h 160"/>
                <a:gd name="T24" fmla="*/ 186 w 187"/>
                <a:gd name="T25" fmla="*/ 116 h 160"/>
                <a:gd name="T26" fmla="*/ 149 w 187"/>
                <a:gd name="T27" fmla="*/ 73 h 160"/>
                <a:gd name="T28" fmla="*/ 155 w 187"/>
                <a:gd name="T29" fmla="*/ 20 h 160"/>
                <a:gd name="T30" fmla="*/ 152 w 187"/>
                <a:gd name="T31" fmla="*/ 15 h 160"/>
                <a:gd name="T32" fmla="*/ 150 w 187"/>
                <a:gd name="T33" fmla="*/ 15 h 160"/>
                <a:gd name="T34" fmla="*/ 95 w 187"/>
                <a:gd name="T35" fmla="*/ 45 h 160"/>
                <a:gd name="T36" fmla="*/ 64 w 187"/>
                <a:gd name="T37" fmla="*/ 1 h 160"/>
                <a:gd name="T38" fmla="*/ 62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62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39" y="48"/>
                    <a:pt x="21" y="50"/>
                    <a:pt x="3" y="55"/>
                  </a:cubicBezTo>
                  <a:cubicBezTo>
                    <a:pt x="1" y="55"/>
                    <a:pt x="0" y="58"/>
                    <a:pt x="1" y="59"/>
                  </a:cubicBezTo>
                  <a:cubicBezTo>
                    <a:pt x="16" y="79"/>
                    <a:pt x="37" y="90"/>
                    <a:pt x="59" y="99"/>
                  </a:cubicBezTo>
                  <a:cubicBezTo>
                    <a:pt x="65" y="118"/>
                    <a:pt x="69" y="138"/>
                    <a:pt x="72" y="157"/>
                  </a:cubicBezTo>
                  <a:cubicBezTo>
                    <a:pt x="72" y="159"/>
                    <a:pt x="74" y="160"/>
                    <a:pt x="76" y="160"/>
                  </a:cubicBezTo>
                  <a:cubicBezTo>
                    <a:pt x="76" y="160"/>
                    <a:pt x="77" y="160"/>
                    <a:pt x="78" y="159"/>
                  </a:cubicBezTo>
                  <a:cubicBezTo>
                    <a:pt x="94" y="145"/>
                    <a:pt x="112" y="133"/>
                    <a:pt x="121" y="114"/>
                  </a:cubicBezTo>
                  <a:cubicBezTo>
                    <a:pt x="136" y="119"/>
                    <a:pt x="151" y="121"/>
                    <a:pt x="167" y="121"/>
                  </a:cubicBezTo>
                  <a:cubicBezTo>
                    <a:pt x="172" y="121"/>
                    <a:pt x="177" y="121"/>
                    <a:pt x="183" y="121"/>
                  </a:cubicBezTo>
                  <a:cubicBezTo>
                    <a:pt x="185" y="120"/>
                    <a:pt x="187" y="118"/>
                    <a:pt x="186" y="116"/>
                  </a:cubicBezTo>
                  <a:cubicBezTo>
                    <a:pt x="175" y="100"/>
                    <a:pt x="160" y="88"/>
                    <a:pt x="149" y="73"/>
                  </a:cubicBezTo>
                  <a:cubicBezTo>
                    <a:pt x="136" y="56"/>
                    <a:pt x="146" y="37"/>
                    <a:pt x="155" y="20"/>
                  </a:cubicBezTo>
                  <a:cubicBezTo>
                    <a:pt x="157" y="18"/>
                    <a:pt x="155" y="15"/>
                    <a:pt x="152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3" y="34"/>
                    <a:pt x="95" y="45"/>
                  </a:cubicBezTo>
                  <a:cubicBezTo>
                    <a:pt x="92" y="27"/>
                    <a:pt x="78" y="14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9"/>
            <p:cNvSpPr>
              <a:spLocks/>
            </p:cNvSpPr>
            <p:nvPr userDrawn="1"/>
          </p:nvSpPr>
          <p:spPr bwMode="auto">
            <a:xfrm>
              <a:off x="4445133" y="747502"/>
              <a:ext cx="166459" cy="149753"/>
            </a:xfrm>
            <a:custGeom>
              <a:avLst/>
              <a:gdLst>
                <a:gd name="T0" fmla="*/ 72 w 118"/>
                <a:gd name="T1" fmla="*/ 0 h 106"/>
                <a:gd name="T2" fmla="*/ 71 w 118"/>
                <a:gd name="T3" fmla="*/ 1 h 106"/>
                <a:gd name="T4" fmla="*/ 45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3 w 118"/>
                <a:gd name="T17" fmla="*/ 96 h 106"/>
                <a:gd name="T18" fmla="*/ 4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4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2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2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5" y="6"/>
                    <a:pt x="49" y="20"/>
                    <a:pt x="45" y="34"/>
                  </a:cubicBezTo>
                  <a:cubicBezTo>
                    <a:pt x="36" y="24"/>
                    <a:pt x="24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5" y="9"/>
                    <a:pt x="6" y="11"/>
                  </a:cubicBezTo>
                  <a:cubicBezTo>
                    <a:pt x="6" y="27"/>
                    <a:pt x="12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3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8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6" y="60"/>
                    <a:pt x="114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40"/>
            <p:cNvSpPr>
              <a:spLocks/>
            </p:cNvSpPr>
            <p:nvPr userDrawn="1"/>
          </p:nvSpPr>
          <p:spPr bwMode="auto">
            <a:xfrm>
              <a:off x="3799582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3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6 w 194"/>
                <a:gd name="T27" fmla="*/ 157 h 174"/>
                <a:gd name="T28" fmla="*/ 188 w 194"/>
                <a:gd name="T29" fmla="*/ 157 h 174"/>
                <a:gd name="T30" fmla="*/ 193 w 194"/>
                <a:gd name="T31" fmla="*/ 151 h 174"/>
                <a:gd name="T32" fmla="*/ 151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5 w 194"/>
                <a:gd name="T39" fmla="*/ 13 h 174"/>
                <a:gd name="T40" fmla="*/ 118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1" y="0"/>
                    <a:pt x="68" y="4"/>
                    <a:pt x="69" y="7"/>
                  </a:cubicBezTo>
                  <a:cubicBezTo>
                    <a:pt x="72" y="24"/>
                    <a:pt x="67" y="41"/>
                    <a:pt x="68" y="58"/>
                  </a:cubicBezTo>
                  <a:cubicBezTo>
                    <a:pt x="43" y="60"/>
                    <a:pt x="22" y="71"/>
                    <a:pt x="3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9" y="98"/>
                    <a:pt x="31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2" y="174"/>
                    <a:pt x="73" y="173"/>
                    <a:pt x="74" y="172"/>
                  </a:cubicBezTo>
                  <a:cubicBezTo>
                    <a:pt x="81" y="166"/>
                    <a:pt x="116" y="128"/>
                    <a:pt x="111" y="123"/>
                  </a:cubicBezTo>
                  <a:cubicBezTo>
                    <a:pt x="112" y="124"/>
                    <a:pt x="114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2" y="148"/>
                    <a:pt x="186" y="157"/>
                  </a:cubicBezTo>
                  <a:cubicBezTo>
                    <a:pt x="186" y="157"/>
                    <a:pt x="187" y="157"/>
                    <a:pt x="188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3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5" y="38"/>
                    <a:pt x="118" y="55"/>
                  </a:cubicBezTo>
                  <a:cubicBezTo>
                    <a:pt x="113" y="32"/>
                    <a:pt x="102" y="1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951880" y="480811"/>
              <a:ext cx="254760" cy="262516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1 h 185"/>
                <a:gd name="T16" fmla="*/ 4 w 181"/>
                <a:gd name="T17" fmla="*/ 135 h 185"/>
                <a:gd name="T18" fmla="*/ 5 w 181"/>
                <a:gd name="T19" fmla="*/ 135 h 185"/>
                <a:gd name="T20" fmla="*/ 73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0"/>
                  </a:cubicBezTo>
                  <a:cubicBezTo>
                    <a:pt x="107" y="11"/>
                    <a:pt x="91" y="23"/>
                    <a:pt x="76" y="36"/>
                  </a:cubicBezTo>
                  <a:cubicBezTo>
                    <a:pt x="58" y="33"/>
                    <a:pt x="39" y="31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09"/>
                    <a:pt x="0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4" y="135"/>
                    <a:pt x="5" y="135"/>
                    <a:pt x="5" y="135"/>
                  </a:cubicBezTo>
                  <a:cubicBezTo>
                    <a:pt x="28" y="125"/>
                    <a:pt x="50" y="114"/>
                    <a:pt x="73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4"/>
                    <a:pt x="109" y="183"/>
                  </a:cubicBezTo>
                  <a:cubicBezTo>
                    <a:pt x="114" y="156"/>
                    <a:pt x="119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2" y="58"/>
                  </a:cubicBezTo>
                  <a:cubicBezTo>
                    <a:pt x="121" y="39"/>
                    <a:pt x="123" y="22"/>
                    <a:pt x="128" y="4"/>
                  </a:cubicBezTo>
                  <a:cubicBezTo>
                    <a:pt x="128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611803" y="721848"/>
              <a:ext cx="241037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1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6 h 152"/>
                <a:gd name="T16" fmla="*/ 3 w 171"/>
                <a:gd name="T17" fmla="*/ 121 h 152"/>
                <a:gd name="T18" fmla="*/ 11 w 171"/>
                <a:gd name="T19" fmla="*/ 121 h 152"/>
                <a:gd name="T20" fmla="*/ 57 w 171"/>
                <a:gd name="T21" fmla="*/ 120 h 152"/>
                <a:gd name="T22" fmla="*/ 93 w 171"/>
                <a:gd name="T23" fmla="*/ 151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4" y="33"/>
                    <a:pt x="67" y="51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8"/>
                    <a:pt x="38" y="82"/>
                  </a:cubicBezTo>
                  <a:cubicBezTo>
                    <a:pt x="29" y="95"/>
                    <a:pt x="16" y="106"/>
                    <a:pt x="2" y="116"/>
                  </a:cubicBezTo>
                  <a:cubicBezTo>
                    <a:pt x="0" y="118"/>
                    <a:pt x="1" y="121"/>
                    <a:pt x="3" y="121"/>
                  </a:cubicBezTo>
                  <a:cubicBezTo>
                    <a:pt x="6" y="121"/>
                    <a:pt x="8" y="121"/>
                    <a:pt x="11" y="121"/>
                  </a:cubicBezTo>
                  <a:cubicBezTo>
                    <a:pt x="26" y="121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1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8"/>
                    <a:pt x="169" y="85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152400" y="192043"/>
              <a:ext cx="219559" cy="174215"/>
            </a:xfrm>
            <a:custGeom>
              <a:avLst/>
              <a:gdLst>
                <a:gd name="T0" fmla="*/ 57 w 156"/>
                <a:gd name="T1" fmla="*/ 0 h 123"/>
                <a:gd name="T2" fmla="*/ 54 w 156"/>
                <a:gd name="T3" fmla="*/ 3 h 123"/>
                <a:gd name="T4" fmla="*/ 48 w 156"/>
                <a:gd name="T5" fmla="*/ 47 h 123"/>
                <a:gd name="T6" fmla="*/ 3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3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3 w 156"/>
                <a:gd name="T21" fmla="*/ 107 h 123"/>
                <a:gd name="T22" fmla="*/ 140 w 156"/>
                <a:gd name="T23" fmla="*/ 107 h 123"/>
                <a:gd name="T24" fmla="*/ 142 w 156"/>
                <a:gd name="T25" fmla="*/ 102 h 123"/>
                <a:gd name="T26" fmla="*/ 100 w 156"/>
                <a:gd name="T27" fmla="*/ 66 h 123"/>
                <a:gd name="T28" fmla="*/ 153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4 w 156"/>
                <a:gd name="T35" fmla="*/ 36 h 123"/>
                <a:gd name="T36" fmla="*/ 59 w 156"/>
                <a:gd name="T37" fmla="*/ 1 h 123"/>
                <a:gd name="T38" fmla="*/ 57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7" y="0"/>
                  </a:moveTo>
                  <a:cubicBezTo>
                    <a:pt x="56" y="0"/>
                    <a:pt x="55" y="1"/>
                    <a:pt x="54" y="3"/>
                  </a:cubicBezTo>
                  <a:cubicBezTo>
                    <a:pt x="50" y="17"/>
                    <a:pt x="45" y="32"/>
                    <a:pt x="48" y="47"/>
                  </a:cubicBezTo>
                  <a:cubicBezTo>
                    <a:pt x="34" y="53"/>
                    <a:pt x="19" y="56"/>
                    <a:pt x="3" y="58"/>
                  </a:cubicBezTo>
                  <a:cubicBezTo>
                    <a:pt x="1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3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7" y="123"/>
                    <a:pt x="58" y="122"/>
                  </a:cubicBezTo>
                  <a:cubicBezTo>
                    <a:pt x="69" y="115"/>
                    <a:pt x="78" y="106"/>
                    <a:pt x="86" y="95"/>
                  </a:cubicBezTo>
                  <a:cubicBezTo>
                    <a:pt x="101" y="101"/>
                    <a:pt x="117" y="107"/>
                    <a:pt x="133" y="107"/>
                  </a:cubicBezTo>
                  <a:cubicBezTo>
                    <a:pt x="136" y="107"/>
                    <a:pt x="138" y="107"/>
                    <a:pt x="140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0" y="66"/>
                  </a:cubicBezTo>
                  <a:cubicBezTo>
                    <a:pt x="117" y="51"/>
                    <a:pt x="132" y="36"/>
                    <a:pt x="153" y="26"/>
                  </a:cubicBezTo>
                  <a:cubicBezTo>
                    <a:pt x="156" y="25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2"/>
                  </a:cubicBezTo>
                  <a:cubicBezTo>
                    <a:pt x="129" y="25"/>
                    <a:pt x="106" y="29"/>
                    <a:pt x="84" y="36"/>
                  </a:cubicBezTo>
                  <a:cubicBezTo>
                    <a:pt x="76" y="25"/>
                    <a:pt x="68" y="13"/>
                    <a:pt x="59" y="1"/>
                  </a:cubicBezTo>
                  <a:cubicBezTo>
                    <a:pt x="59" y="1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497847" y="313755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1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59 h 160"/>
                <a:gd name="T18" fmla="*/ 95 w 188"/>
                <a:gd name="T19" fmla="*/ 115 h 160"/>
                <a:gd name="T20" fmla="*/ 150 w 188"/>
                <a:gd name="T21" fmla="*/ 146 h 160"/>
                <a:gd name="T22" fmla="*/ 153 w 188"/>
                <a:gd name="T23" fmla="*/ 145 h 160"/>
                <a:gd name="T24" fmla="*/ 156 w 188"/>
                <a:gd name="T25" fmla="*/ 141 h 160"/>
                <a:gd name="T26" fmla="*/ 150 w 188"/>
                <a:gd name="T27" fmla="*/ 87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6 h 160"/>
                <a:gd name="T36" fmla="*/ 78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1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59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6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5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7"/>
                  </a:cubicBezTo>
                  <a:cubicBezTo>
                    <a:pt x="161" y="72"/>
                    <a:pt x="176" y="60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2" y="39"/>
                    <a:pt x="167" y="39"/>
                  </a:cubicBezTo>
                  <a:cubicBezTo>
                    <a:pt x="152" y="39"/>
                    <a:pt x="136" y="41"/>
                    <a:pt x="122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971569" y="122238"/>
              <a:ext cx="165862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8" y="28"/>
                    <a:pt x="50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8" y="99"/>
                    <a:pt x="9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2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4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185811" y="607295"/>
              <a:ext cx="273852" cy="244617"/>
            </a:xfrm>
            <a:custGeom>
              <a:avLst/>
              <a:gdLst>
                <a:gd name="T0" fmla="*/ 71 w 194"/>
                <a:gd name="T1" fmla="*/ 0 h 173"/>
                <a:gd name="T2" fmla="*/ 65 w 194"/>
                <a:gd name="T3" fmla="*/ 5 h 173"/>
                <a:gd name="T4" fmla="*/ 73 w 194"/>
                <a:gd name="T5" fmla="*/ 76 h 173"/>
                <a:gd name="T6" fmla="*/ 45 w 194"/>
                <a:gd name="T7" fmla="*/ 75 h 173"/>
                <a:gd name="T8" fmla="*/ 6 w 194"/>
                <a:gd name="T9" fmla="*/ 77 h 173"/>
                <a:gd name="T10" fmla="*/ 3 w 194"/>
                <a:gd name="T11" fmla="*/ 86 h 173"/>
                <a:gd name="T12" fmla="*/ 69 w 194"/>
                <a:gd name="T13" fmla="*/ 116 h 173"/>
                <a:gd name="T14" fmla="*/ 70 w 194"/>
                <a:gd name="T15" fmla="*/ 167 h 173"/>
                <a:gd name="T16" fmla="*/ 75 w 194"/>
                <a:gd name="T17" fmla="*/ 173 h 173"/>
                <a:gd name="T18" fmla="*/ 77 w 194"/>
                <a:gd name="T19" fmla="*/ 173 h 173"/>
                <a:gd name="T20" fmla="*/ 119 w 194"/>
                <a:gd name="T21" fmla="*/ 119 h 173"/>
                <a:gd name="T22" fmla="*/ 176 w 194"/>
                <a:gd name="T23" fmla="*/ 160 h 173"/>
                <a:gd name="T24" fmla="*/ 179 w 194"/>
                <a:gd name="T25" fmla="*/ 161 h 173"/>
                <a:gd name="T26" fmla="*/ 185 w 194"/>
                <a:gd name="T27" fmla="*/ 156 h 173"/>
                <a:gd name="T28" fmla="*/ 152 w 194"/>
                <a:gd name="T29" fmla="*/ 95 h 173"/>
                <a:gd name="T30" fmla="*/ 193 w 194"/>
                <a:gd name="T31" fmla="*/ 23 h 173"/>
                <a:gd name="T32" fmla="*/ 188 w 194"/>
                <a:gd name="T33" fmla="*/ 16 h 173"/>
                <a:gd name="T34" fmla="*/ 186 w 194"/>
                <a:gd name="T35" fmla="*/ 16 h 173"/>
                <a:gd name="T36" fmla="*/ 119 w 194"/>
                <a:gd name="T37" fmla="*/ 50 h 173"/>
                <a:gd name="T38" fmla="*/ 115 w 194"/>
                <a:gd name="T39" fmla="*/ 49 h 173"/>
                <a:gd name="T40" fmla="*/ 112 w 194"/>
                <a:gd name="T41" fmla="*/ 50 h 173"/>
                <a:gd name="T42" fmla="*/ 75 w 194"/>
                <a:gd name="T43" fmla="*/ 1 h 173"/>
                <a:gd name="T44" fmla="*/ 71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1" y="0"/>
                  </a:moveTo>
                  <a:cubicBezTo>
                    <a:pt x="68" y="0"/>
                    <a:pt x="65" y="2"/>
                    <a:pt x="65" y="5"/>
                  </a:cubicBezTo>
                  <a:cubicBezTo>
                    <a:pt x="65" y="29"/>
                    <a:pt x="72" y="52"/>
                    <a:pt x="73" y="76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7"/>
                  </a:cubicBezTo>
                  <a:cubicBezTo>
                    <a:pt x="2" y="78"/>
                    <a:pt x="0" y="84"/>
                    <a:pt x="3" y="86"/>
                  </a:cubicBezTo>
                  <a:cubicBezTo>
                    <a:pt x="22" y="102"/>
                    <a:pt x="43" y="113"/>
                    <a:pt x="69" y="116"/>
                  </a:cubicBezTo>
                  <a:cubicBezTo>
                    <a:pt x="67" y="133"/>
                    <a:pt x="73" y="150"/>
                    <a:pt x="70" y="167"/>
                  </a:cubicBezTo>
                  <a:cubicBezTo>
                    <a:pt x="69" y="170"/>
                    <a:pt x="71" y="173"/>
                    <a:pt x="75" y="173"/>
                  </a:cubicBezTo>
                  <a:cubicBezTo>
                    <a:pt x="75" y="173"/>
                    <a:pt x="76" y="173"/>
                    <a:pt x="77" y="173"/>
                  </a:cubicBezTo>
                  <a:cubicBezTo>
                    <a:pt x="103" y="164"/>
                    <a:pt x="113" y="142"/>
                    <a:pt x="119" y="119"/>
                  </a:cubicBezTo>
                  <a:cubicBezTo>
                    <a:pt x="135" y="135"/>
                    <a:pt x="153" y="150"/>
                    <a:pt x="176" y="160"/>
                  </a:cubicBezTo>
                  <a:cubicBezTo>
                    <a:pt x="177" y="161"/>
                    <a:pt x="178" y="161"/>
                    <a:pt x="179" y="161"/>
                  </a:cubicBezTo>
                  <a:cubicBezTo>
                    <a:pt x="182" y="161"/>
                    <a:pt x="185" y="159"/>
                    <a:pt x="185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6" y="76"/>
                    <a:pt x="185" y="50"/>
                    <a:pt x="193" y="23"/>
                  </a:cubicBezTo>
                  <a:cubicBezTo>
                    <a:pt x="194" y="20"/>
                    <a:pt x="192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1" y="37"/>
                    <a:pt x="119" y="50"/>
                  </a:cubicBezTo>
                  <a:cubicBezTo>
                    <a:pt x="118" y="49"/>
                    <a:pt x="117" y="49"/>
                    <a:pt x="115" y="49"/>
                  </a:cubicBezTo>
                  <a:cubicBezTo>
                    <a:pt x="114" y="49"/>
                    <a:pt x="113" y="49"/>
                    <a:pt x="112" y="50"/>
                  </a:cubicBezTo>
                  <a:cubicBezTo>
                    <a:pt x="116" y="46"/>
                    <a:pt x="81" y="8"/>
                    <a:pt x="75" y="1"/>
                  </a:cubicBezTo>
                  <a:cubicBezTo>
                    <a:pt x="74" y="0"/>
                    <a:pt x="72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157067" y="480811"/>
              <a:ext cx="255356" cy="262516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7 w 181"/>
                <a:gd name="T5" fmla="*/ 36 h 185"/>
                <a:gd name="T6" fmla="*/ 21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1 w 181"/>
                <a:gd name="T13" fmla="*/ 77 h 185"/>
                <a:gd name="T14" fmla="*/ 1 w 181"/>
                <a:gd name="T15" fmla="*/ 131 h 185"/>
                <a:gd name="T16" fmla="*/ 4 w 181"/>
                <a:gd name="T17" fmla="*/ 135 h 185"/>
                <a:gd name="T18" fmla="*/ 6 w 181"/>
                <a:gd name="T19" fmla="*/ 135 h 185"/>
                <a:gd name="T20" fmla="*/ 74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0"/>
                  </a:cubicBezTo>
                  <a:cubicBezTo>
                    <a:pt x="107" y="11"/>
                    <a:pt x="92" y="23"/>
                    <a:pt x="77" y="36"/>
                  </a:cubicBezTo>
                  <a:cubicBezTo>
                    <a:pt x="58" y="33"/>
                    <a:pt x="39" y="31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09"/>
                    <a:pt x="1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5" y="135"/>
                    <a:pt x="5" y="135"/>
                    <a:pt x="6" y="135"/>
                  </a:cubicBezTo>
                  <a:cubicBezTo>
                    <a:pt x="28" y="125"/>
                    <a:pt x="50" y="114"/>
                    <a:pt x="74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8" y="185"/>
                    <a:pt x="109" y="184"/>
                    <a:pt x="109" y="183"/>
                  </a:cubicBezTo>
                  <a:cubicBezTo>
                    <a:pt x="115" y="156"/>
                    <a:pt x="120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3" y="58"/>
                  </a:cubicBezTo>
                  <a:cubicBezTo>
                    <a:pt x="121" y="39"/>
                    <a:pt x="124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1818780" y="721848"/>
              <a:ext cx="239248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1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1 w 170"/>
                <a:gd name="T15" fmla="*/ 116 h 152"/>
                <a:gd name="T16" fmla="*/ 3 w 170"/>
                <a:gd name="T17" fmla="*/ 121 h 152"/>
                <a:gd name="T18" fmla="*/ 10 w 170"/>
                <a:gd name="T19" fmla="*/ 121 h 152"/>
                <a:gd name="T20" fmla="*/ 57 w 170"/>
                <a:gd name="T21" fmla="*/ 120 h 152"/>
                <a:gd name="T22" fmla="*/ 93 w 170"/>
                <a:gd name="T23" fmla="*/ 151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1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8"/>
                    <a:pt x="38" y="82"/>
                  </a:cubicBezTo>
                  <a:cubicBezTo>
                    <a:pt x="28" y="95"/>
                    <a:pt x="16" y="106"/>
                    <a:pt x="1" y="116"/>
                  </a:cubicBezTo>
                  <a:cubicBezTo>
                    <a:pt x="0" y="118"/>
                    <a:pt x="0" y="121"/>
                    <a:pt x="3" y="121"/>
                  </a:cubicBezTo>
                  <a:cubicBezTo>
                    <a:pt x="5" y="121"/>
                    <a:pt x="8" y="121"/>
                    <a:pt x="10" y="121"/>
                  </a:cubicBezTo>
                  <a:cubicBezTo>
                    <a:pt x="26" y="121"/>
                    <a:pt x="41" y="121"/>
                    <a:pt x="57" y="120"/>
                  </a:cubicBezTo>
                  <a:cubicBezTo>
                    <a:pt x="68" y="131"/>
                    <a:pt x="80" y="141"/>
                    <a:pt x="93" y="151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8"/>
                    <a:pt x="169" y="85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8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1357587" y="192043"/>
              <a:ext cx="220156" cy="174215"/>
            </a:xfrm>
            <a:custGeom>
              <a:avLst/>
              <a:gdLst>
                <a:gd name="T0" fmla="*/ 58 w 156"/>
                <a:gd name="T1" fmla="*/ 0 h 123"/>
                <a:gd name="T2" fmla="*/ 55 w 156"/>
                <a:gd name="T3" fmla="*/ 3 h 123"/>
                <a:gd name="T4" fmla="*/ 48 w 156"/>
                <a:gd name="T5" fmla="*/ 47 h 123"/>
                <a:gd name="T6" fmla="*/ 4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4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4 w 156"/>
                <a:gd name="T21" fmla="*/ 107 h 123"/>
                <a:gd name="T22" fmla="*/ 141 w 156"/>
                <a:gd name="T23" fmla="*/ 107 h 123"/>
                <a:gd name="T24" fmla="*/ 142 w 156"/>
                <a:gd name="T25" fmla="*/ 102 h 123"/>
                <a:gd name="T26" fmla="*/ 101 w 156"/>
                <a:gd name="T27" fmla="*/ 66 h 123"/>
                <a:gd name="T28" fmla="*/ 154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5 w 156"/>
                <a:gd name="T35" fmla="*/ 36 h 123"/>
                <a:gd name="T36" fmla="*/ 60 w 156"/>
                <a:gd name="T37" fmla="*/ 1 h 123"/>
                <a:gd name="T38" fmla="*/ 58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8" y="0"/>
                  </a:moveTo>
                  <a:cubicBezTo>
                    <a:pt x="56" y="0"/>
                    <a:pt x="55" y="1"/>
                    <a:pt x="55" y="3"/>
                  </a:cubicBezTo>
                  <a:cubicBezTo>
                    <a:pt x="51" y="17"/>
                    <a:pt x="45" y="32"/>
                    <a:pt x="48" y="47"/>
                  </a:cubicBezTo>
                  <a:cubicBezTo>
                    <a:pt x="34" y="53"/>
                    <a:pt x="19" y="56"/>
                    <a:pt x="4" y="58"/>
                  </a:cubicBezTo>
                  <a:cubicBezTo>
                    <a:pt x="2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4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8" y="123"/>
                    <a:pt x="58" y="122"/>
                  </a:cubicBezTo>
                  <a:cubicBezTo>
                    <a:pt x="69" y="115"/>
                    <a:pt x="79" y="106"/>
                    <a:pt x="86" y="95"/>
                  </a:cubicBezTo>
                  <a:cubicBezTo>
                    <a:pt x="102" y="101"/>
                    <a:pt x="117" y="107"/>
                    <a:pt x="134" y="107"/>
                  </a:cubicBezTo>
                  <a:cubicBezTo>
                    <a:pt x="136" y="107"/>
                    <a:pt x="138" y="107"/>
                    <a:pt x="141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1" y="66"/>
                  </a:cubicBezTo>
                  <a:cubicBezTo>
                    <a:pt x="118" y="51"/>
                    <a:pt x="133" y="36"/>
                    <a:pt x="154" y="26"/>
                  </a:cubicBezTo>
                  <a:cubicBezTo>
                    <a:pt x="156" y="25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2"/>
                  </a:cubicBezTo>
                  <a:cubicBezTo>
                    <a:pt x="130" y="25"/>
                    <a:pt x="107" y="29"/>
                    <a:pt x="85" y="36"/>
                  </a:cubicBezTo>
                  <a:cubicBezTo>
                    <a:pt x="76" y="25"/>
                    <a:pt x="69" y="13"/>
                    <a:pt x="60" y="1"/>
                  </a:cubicBezTo>
                  <a:cubicBezTo>
                    <a:pt x="59" y="1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1704227" y="313755"/>
              <a:ext cx="263709" cy="226718"/>
            </a:xfrm>
            <a:custGeom>
              <a:avLst/>
              <a:gdLst>
                <a:gd name="T0" fmla="*/ 75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59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5 h 160"/>
                <a:gd name="T24" fmla="*/ 155 w 187"/>
                <a:gd name="T25" fmla="*/ 141 h 160"/>
                <a:gd name="T26" fmla="*/ 149 w 187"/>
                <a:gd name="T27" fmla="*/ 87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6 h 160"/>
                <a:gd name="T36" fmla="*/ 78 w 187"/>
                <a:gd name="T37" fmla="*/ 1 h 160"/>
                <a:gd name="T38" fmla="*/ 75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5" y="0"/>
                  </a:moveTo>
                  <a:cubicBezTo>
                    <a:pt x="74" y="0"/>
                    <a:pt x="72" y="1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8" y="160"/>
                    <a:pt x="60" y="160"/>
                    <a:pt x="62" y="160"/>
                  </a:cubicBezTo>
                  <a:cubicBezTo>
                    <a:pt x="63" y="160"/>
                    <a:pt x="63" y="160"/>
                    <a:pt x="64" y="159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6"/>
                    <a:pt x="126" y="146"/>
                    <a:pt x="150" y="146"/>
                  </a:cubicBezTo>
                  <a:cubicBezTo>
                    <a:pt x="151" y="146"/>
                    <a:pt x="151" y="146"/>
                    <a:pt x="152" y="145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7"/>
                  </a:cubicBezTo>
                  <a:cubicBezTo>
                    <a:pt x="160" y="72"/>
                    <a:pt x="175" y="60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1"/>
                    <a:pt x="121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0"/>
                    <a:pt x="76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51"/>
            <p:cNvSpPr>
              <a:spLocks/>
            </p:cNvSpPr>
            <p:nvPr userDrawn="1"/>
          </p:nvSpPr>
          <p:spPr bwMode="auto">
            <a:xfrm>
              <a:off x="2038338" y="162212"/>
              <a:ext cx="166459" cy="150350"/>
            </a:xfrm>
            <a:custGeom>
              <a:avLst/>
              <a:gdLst>
                <a:gd name="T0" fmla="*/ 75 w 118"/>
                <a:gd name="T1" fmla="*/ 0 h 106"/>
                <a:gd name="T2" fmla="*/ 72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4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5 w 118"/>
                <a:gd name="T19" fmla="*/ 95 h 106"/>
                <a:gd name="T20" fmla="*/ 9 w 118"/>
                <a:gd name="T21" fmla="*/ 98 h 106"/>
                <a:gd name="T22" fmla="*/ 11 w 118"/>
                <a:gd name="T23" fmla="*/ 98 h 106"/>
                <a:gd name="T24" fmla="*/ 45 w 118"/>
                <a:gd name="T25" fmla="*/ 73 h 106"/>
                <a:gd name="T26" fmla="*/ 71 w 118"/>
                <a:gd name="T27" fmla="*/ 106 h 106"/>
                <a:gd name="T28" fmla="*/ 72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8 w 118"/>
                <a:gd name="T43" fmla="*/ 3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2" y="1"/>
                  </a:cubicBezTo>
                  <a:cubicBezTo>
                    <a:pt x="68" y="5"/>
                    <a:pt x="47" y="28"/>
                    <a:pt x="50" y="31"/>
                  </a:cubicBezTo>
                  <a:cubicBezTo>
                    <a:pt x="49" y="30"/>
                    <a:pt x="48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4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5" y="95"/>
                  </a:cubicBezTo>
                  <a:cubicBezTo>
                    <a:pt x="5" y="97"/>
                    <a:pt x="7" y="98"/>
                    <a:pt x="9" y="98"/>
                  </a:cubicBezTo>
                  <a:cubicBezTo>
                    <a:pt x="10" y="98"/>
                    <a:pt x="10" y="98"/>
                    <a:pt x="11" y="98"/>
                  </a:cubicBezTo>
                  <a:cubicBezTo>
                    <a:pt x="24" y="92"/>
                    <a:pt x="35" y="83"/>
                    <a:pt x="45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1"/>
                    <a:pt x="117" y="48"/>
                    <a:pt x="114" y="48"/>
                  </a:cubicBezTo>
                  <a:cubicBezTo>
                    <a:pt x="106" y="46"/>
                    <a:pt x="98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2"/>
                    <a:pt x="78" y="18"/>
                    <a:pt x="78" y="3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1392788" y="607295"/>
              <a:ext cx="273852" cy="244617"/>
            </a:xfrm>
            <a:custGeom>
              <a:avLst/>
              <a:gdLst>
                <a:gd name="T0" fmla="*/ 70 w 194"/>
                <a:gd name="T1" fmla="*/ 0 h 173"/>
                <a:gd name="T2" fmla="*/ 64 w 194"/>
                <a:gd name="T3" fmla="*/ 5 h 173"/>
                <a:gd name="T4" fmla="*/ 73 w 194"/>
                <a:gd name="T5" fmla="*/ 76 h 173"/>
                <a:gd name="T6" fmla="*/ 44 w 194"/>
                <a:gd name="T7" fmla="*/ 75 h 173"/>
                <a:gd name="T8" fmla="*/ 5 w 194"/>
                <a:gd name="T9" fmla="*/ 77 h 173"/>
                <a:gd name="T10" fmla="*/ 3 w 194"/>
                <a:gd name="T11" fmla="*/ 86 h 173"/>
                <a:gd name="T12" fmla="*/ 68 w 194"/>
                <a:gd name="T13" fmla="*/ 116 h 173"/>
                <a:gd name="T14" fmla="*/ 69 w 194"/>
                <a:gd name="T15" fmla="*/ 167 h 173"/>
                <a:gd name="T16" fmla="*/ 74 w 194"/>
                <a:gd name="T17" fmla="*/ 173 h 173"/>
                <a:gd name="T18" fmla="*/ 76 w 194"/>
                <a:gd name="T19" fmla="*/ 173 h 173"/>
                <a:gd name="T20" fmla="*/ 118 w 194"/>
                <a:gd name="T21" fmla="*/ 119 h 173"/>
                <a:gd name="T22" fmla="*/ 175 w 194"/>
                <a:gd name="T23" fmla="*/ 160 h 173"/>
                <a:gd name="T24" fmla="*/ 178 w 194"/>
                <a:gd name="T25" fmla="*/ 161 h 173"/>
                <a:gd name="T26" fmla="*/ 184 w 194"/>
                <a:gd name="T27" fmla="*/ 156 h 173"/>
                <a:gd name="T28" fmla="*/ 151 w 194"/>
                <a:gd name="T29" fmla="*/ 95 h 173"/>
                <a:gd name="T30" fmla="*/ 193 w 194"/>
                <a:gd name="T31" fmla="*/ 23 h 173"/>
                <a:gd name="T32" fmla="*/ 187 w 194"/>
                <a:gd name="T33" fmla="*/ 16 h 173"/>
                <a:gd name="T34" fmla="*/ 186 w 194"/>
                <a:gd name="T35" fmla="*/ 16 h 173"/>
                <a:gd name="T36" fmla="*/ 118 w 194"/>
                <a:gd name="T37" fmla="*/ 50 h 173"/>
                <a:gd name="T38" fmla="*/ 115 w 194"/>
                <a:gd name="T39" fmla="*/ 49 h 173"/>
                <a:gd name="T40" fmla="*/ 111 w 194"/>
                <a:gd name="T41" fmla="*/ 50 h 173"/>
                <a:gd name="T42" fmla="*/ 74 w 194"/>
                <a:gd name="T43" fmla="*/ 1 h 173"/>
                <a:gd name="T44" fmla="*/ 70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2"/>
                    <a:pt x="73" y="76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7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2"/>
                    <a:pt x="43" y="113"/>
                    <a:pt x="68" y="116"/>
                  </a:cubicBezTo>
                  <a:cubicBezTo>
                    <a:pt x="67" y="133"/>
                    <a:pt x="72" y="150"/>
                    <a:pt x="69" y="167"/>
                  </a:cubicBezTo>
                  <a:cubicBezTo>
                    <a:pt x="68" y="170"/>
                    <a:pt x="71" y="173"/>
                    <a:pt x="74" y="173"/>
                  </a:cubicBezTo>
                  <a:cubicBezTo>
                    <a:pt x="75" y="173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5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7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1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5764872" y="441433"/>
              <a:ext cx="254760" cy="261919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2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5424795" y="681874"/>
              <a:ext cx="241037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4965392" y="153859"/>
              <a:ext cx="220156" cy="17242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3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0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0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3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8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0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29" y="24"/>
                    <a:pt x="106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56"/>
            <p:cNvSpPr>
              <a:spLocks/>
            </p:cNvSpPr>
            <p:nvPr userDrawn="1"/>
          </p:nvSpPr>
          <p:spPr bwMode="auto">
            <a:xfrm>
              <a:off x="5310839" y="273781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5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57"/>
            <p:cNvSpPr>
              <a:spLocks/>
            </p:cNvSpPr>
            <p:nvPr userDrawn="1"/>
          </p:nvSpPr>
          <p:spPr bwMode="auto">
            <a:xfrm>
              <a:off x="5644950" y="122238"/>
              <a:ext cx="166459" cy="150350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58"/>
            <p:cNvSpPr>
              <a:spLocks/>
            </p:cNvSpPr>
            <p:nvPr userDrawn="1"/>
          </p:nvSpPr>
          <p:spPr bwMode="auto">
            <a:xfrm>
              <a:off x="5000592" y="567321"/>
              <a:ext cx="272062" cy="246407"/>
            </a:xfrm>
            <a:custGeom>
              <a:avLst/>
              <a:gdLst>
                <a:gd name="T0" fmla="*/ 70 w 193"/>
                <a:gd name="T1" fmla="*/ 0 h 174"/>
                <a:gd name="T2" fmla="*/ 64 w 193"/>
                <a:gd name="T3" fmla="*/ 5 h 174"/>
                <a:gd name="T4" fmla="*/ 73 w 193"/>
                <a:gd name="T5" fmla="*/ 77 h 174"/>
                <a:gd name="T6" fmla="*/ 44 w 193"/>
                <a:gd name="T7" fmla="*/ 75 h 174"/>
                <a:gd name="T8" fmla="*/ 5 w 193"/>
                <a:gd name="T9" fmla="*/ 78 h 174"/>
                <a:gd name="T10" fmla="*/ 2 w 193"/>
                <a:gd name="T11" fmla="*/ 86 h 174"/>
                <a:gd name="T12" fmla="*/ 68 w 193"/>
                <a:gd name="T13" fmla="*/ 116 h 174"/>
                <a:gd name="T14" fmla="*/ 69 w 193"/>
                <a:gd name="T15" fmla="*/ 167 h 174"/>
                <a:gd name="T16" fmla="*/ 74 w 193"/>
                <a:gd name="T17" fmla="*/ 174 h 174"/>
                <a:gd name="T18" fmla="*/ 76 w 193"/>
                <a:gd name="T19" fmla="*/ 173 h 174"/>
                <a:gd name="T20" fmla="*/ 118 w 193"/>
                <a:gd name="T21" fmla="*/ 119 h 174"/>
                <a:gd name="T22" fmla="*/ 175 w 193"/>
                <a:gd name="T23" fmla="*/ 160 h 174"/>
                <a:gd name="T24" fmla="*/ 178 w 193"/>
                <a:gd name="T25" fmla="*/ 161 h 174"/>
                <a:gd name="T26" fmla="*/ 184 w 193"/>
                <a:gd name="T27" fmla="*/ 156 h 174"/>
                <a:gd name="T28" fmla="*/ 151 w 193"/>
                <a:gd name="T29" fmla="*/ 95 h 174"/>
                <a:gd name="T30" fmla="*/ 193 w 193"/>
                <a:gd name="T31" fmla="*/ 23 h 174"/>
                <a:gd name="T32" fmla="*/ 187 w 193"/>
                <a:gd name="T33" fmla="*/ 16 h 174"/>
                <a:gd name="T34" fmla="*/ 185 w 193"/>
                <a:gd name="T35" fmla="*/ 16 h 174"/>
                <a:gd name="T36" fmla="*/ 118 w 193"/>
                <a:gd name="T37" fmla="*/ 50 h 174"/>
                <a:gd name="T38" fmla="*/ 114 w 193"/>
                <a:gd name="T39" fmla="*/ 49 h 174"/>
                <a:gd name="T40" fmla="*/ 111 w 193"/>
                <a:gd name="T41" fmla="*/ 50 h 174"/>
                <a:gd name="T42" fmla="*/ 74 w 193"/>
                <a:gd name="T43" fmla="*/ 2 h 174"/>
                <a:gd name="T44" fmla="*/ 70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2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4" y="174"/>
                    <a:pt x="75" y="173"/>
                    <a:pt x="76" y="173"/>
                  </a:cubicBezTo>
                  <a:cubicBezTo>
                    <a:pt x="102" y="164"/>
                    <a:pt x="112" y="142"/>
                    <a:pt x="118" y="119"/>
                  </a:cubicBezTo>
                  <a:cubicBezTo>
                    <a:pt x="134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3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5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4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59"/>
            <p:cNvSpPr>
              <a:spLocks/>
            </p:cNvSpPr>
            <p:nvPr userDrawn="1"/>
          </p:nvSpPr>
          <p:spPr bwMode="auto">
            <a:xfrm>
              <a:off x="6970059" y="441433"/>
              <a:ext cx="256550" cy="261919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0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60"/>
            <p:cNvSpPr>
              <a:spLocks/>
            </p:cNvSpPr>
            <p:nvPr userDrawn="1"/>
          </p:nvSpPr>
          <p:spPr bwMode="auto">
            <a:xfrm>
              <a:off x="6631771" y="681874"/>
              <a:ext cx="239844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5" y="122"/>
                    <a:pt x="8" y="122"/>
                    <a:pt x="10" y="122"/>
                  </a:cubicBezTo>
                  <a:cubicBezTo>
                    <a:pt x="26" y="122"/>
                    <a:pt x="41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61"/>
            <p:cNvSpPr>
              <a:spLocks/>
            </p:cNvSpPr>
            <p:nvPr userDrawn="1"/>
          </p:nvSpPr>
          <p:spPr bwMode="auto">
            <a:xfrm>
              <a:off x="6170579" y="153859"/>
              <a:ext cx="220156" cy="17242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62"/>
            <p:cNvSpPr>
              <a:spLocks/>
            </p:cNvSpPr>
            <p:nvPr userDrawn="1"/>
          </p:nvSpPr>
          <p:spPr bwMode="auto">
            <a:xfrm>
              <a:off x="6517816" y="273781"/>
              <a:ext cx="263113" cy="226718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6 h 160"/>
                <a:gd name="T24" fmla="*/ 155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2" y="146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63"/>
            <p:cNvSpPr>
              <a:spLocks/>
            </p:cNvSpPr>
            <p:nvPr userDrawn="1"/>
          </p:nvSpPr>
          <p:spPr bwMode="auto">
            <a:xfrm>
              <a:off x="6851927" y="122238"/>
              <a:ext cx="165862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4" y="48"/>
                  </a:cubicBezTo>
                  <a:cubicBezTo>
                    <a:pt x="106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64"/>
            <p:cNvSpPr>
              <a:spLocks/>
            </p:cNvSpPr>
            <p:nvPr userDrawn="1"/>
          </p:nvSpPr>
          <p:spPr bwMode="auto">
            <a:xfrm>
              <a:off x="6205779" y="567321"/>
              <a:ext cx="273852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9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8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2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28" name="Picture 12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" r="53114" b="19065"/>
          <a:stretch/>
        </p:blipFill>
        <p:spPr>
          <a:xfrm>
            <a:off x="495300" y="-1"/>
            <a:ext cx="5118100" cy="5816023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4" t="22895" r="25758" b="62963"/>
          <a:stretch/>
        </p:blipFill>
        <p:spPr>
          <a:xfrm rot="20644860">
            <a:off x="635000" y="1460501"/>
            <a:ext cx="889000" cy="8001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7" t="19528" r="8209" b="64309"/>
          <a:stretch/>
        </p:blipFill>
        <p:spPr>
          <a:xfrm>
            <a:off x="4114800" y="3695460"/>
            <a:ext cx="1028700" cy="69874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02" t="37937" r="3790" b="51064"/>
          <a:stretch/>
        </p:blipFill>
        <p:spPr>
          <a:xfrm>
            <a:off x="4838700" y="1161930"/>
            <a:ext cx="5842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9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Freeform 19"/>
          <p:cNvSpPr>
            <a:spLocks/>
          </p:cNvSpPr>
          <p:nvPr userDrawn="1"/>
        </p:nvSpPr>
        <p:spPr bwMode="auto">
          <a:xfrm>
            <a:off x="426000" y="1268513"/>
            <a:ext cx="11340000" cy="45719"/>
          </a:xfrm>
          <a:custGeom>
            <a:avLst/>
            <a:gdLst>
              <a:gd name="T0" fmla="*/ 0 w 5660"/>
              <a:gd name="T1" fmla="*/ 2 h 27"/>
              <a:gd name="T2" fmla="*/ 349 w 5660"/>
              <a:gd name="T3" fmla="*/ 10 h 27"/>
              <a:gd name="T4" fmla="*/ 745 w 5660"/>
              <a:gd name="T5" fmla="*/ 14 h 27"/>
              <a:gd name="T6" fmla="*/ 832 w 5660"/>
              <a:gd name="T7" fmla="*/ 13 h 27"/>
              <a:gd name="T8" fmla="*/ 1077 w 5660"/>
              <a:gd name="T9" fmla="*/ 9 h 27"/>
              <a:gd name="T10" fmla="*/ 1254 w 5660"/>
              <a:gd name="T11" fmla="*/ 9 h 27"/>
              <a:gd name="T12" fmla="*/ 1318 w 5660"/>
              <a:gd name="T13" fmla="*/ 10 h 27"/>
              <a:gd name="T14" fmla="*/ 1439 w 5660"/>
              <a:gd name="T15" fmla="*/ 14 h 27"/>
              <a:gd name="T16" fmla="*/ 1482 w 5660"/>
              <a:gd name="T17" fmla="*/ 14 h 27"/>
              <a:gd name="T18" fmla="*/ 1660 w 5660"/>
              <a:gd name="T19" fmla="*/ 13 h 27"/>
              <a:gd name="T20" fmla="*/ 1705 w 5660"/>
              <a:gd name="T21" fmla="*/ 14 h 27"/>
              <a:gd name="T22" fmla="*/ 1749 w 5660"/>
              <a:gd name="T23" fmla="*/ 18 h 27"/>
              <a:gd name="T24" fmla="*/ 1871 w 5660"/>
              <a:gd name="T25" fmla="*/ 23 h 27"/>
              <a:gd name="T26" fmla="*/ 1920 w 5660"/>
              <a:gd name="T27" fmla="*/ 24 h 27"/>
              <a:gd name="T28" fmla="*/ 1994 w 5660"/>
              <a:gd name="T29" fmla="*/ 21 h 27"/>
              <a:gd name="T30" fmla="*/ 2230 w 5660"/>
              <a:gd name="T31" fmla="*/ 5 h 27"/>
              <a:gd name="T32" fmla="*/ 2299 w 5660"/>
              <a:gd name="T33" fmla="*/ 2 h 27"/>
              <a:gd name="T34" fmla="*/ 2533 w 5660"/>
              <a:gd name="T35" fmla="*/ 0 h 27"/>
              <a:gd name="T36" fmla="*/ 2743 w 5660"/>
              <a:gd name="T37" fmla="*/ 1 h 27"/>
              <a:gd name="T38" fmla="*/ 2774 w 5660"/>
              <a:gd name="T39" fmla="*/ 2 h 27"/>
              <a:gd name="T40" fmla="*/ 2794 w 5660"/>
              <a:gd name="T41" fmla="*/ 4 h 27"/>
              <a:gd name="T42" fmla="*/ 2873 w 5660"/>
              <a:gd name="T43" fmla="*/ 10 h 27"/>
              <a:gd name="T44" fmla="*/ 2970 w 5660"/>
              <a:gd name="T45" fmla="*/ 12 h 27"/>
              <a:gd name="T46" fmla="*/ 3079 w 5660"/>
              <a:gd name="T47" fmla="*/ 11 h 27"/>
              <a:gd name="T48" fmla="*/ 3267 w 5660"/>
              <a:gd name="T49" fmla="*/ 12 h 27"/>
              <a:gd name="T50" fmla="*/ 3604 w 5660"/>
              <a:gd name="T51" fmla="*/ 13 h 27"/>
              <a:gd name="T52" fmla="*/ 3689 w 5660"/>
              <a:gd name="T53" fmla="*/ 12 h 27"/>
              <a:gd name="T54" fmla="*/ 3774 w 5660"/>
              <a:gd name="T55" fmla="*/ 13 h 27"/>
              <a:gd name="T56" fmla="*/ 3958 w 5660"/>
              <a:gd name="T57" fmla="*/ 22 h 27"/>
              <a:gd name="T58" fmla="*/ 4009 w 5660"/>
              <a:gd name="T59" fmla="*/ 24 h 27"/>
              <a:gd name="T60" fmla="*/ 4264 w 5660"/>
              <a:gd name="T61" fmla="*/ 27 h 27"/>
              <a:gd name="T62" fmla="*/ 4336 w 5660"/>
              <a:gd name="T63" fmla="*/ 24 h 27"/>
              <a:gd name="T64" fmla="*/ 4371 w 5660"/>
              <a:gd name="T65" fmla="*/ 22 h 27"/>
              <a:gd name="T66" fmla="*/ 4570 w 5660"/>
              <a:gd name="T67" fmla="*/ 16 h 27"/>
              <a:gd name="T68" fmla="*/ 4819 w 5660"/>
              <a:gd name="T69" fmla="*/ 13 h 27"/>
              <a:gd name="T70" fmla="*/ 5013 w 5660"/>
              <a:gd name="T71" fmla="*/ 15 h 27"/>
              <a:gd name="T72" fmla="*/ 5158 w 5660"/>
              <a:gd name="T73" fmla="*/ 14 h 27"/>
              <a:gd name="T74" fmla="*/ 5186 w 5660"/>
              <a:gd name="T75" fmla="*/ 13 h 27"/>
              <a:gd name="T76" fmla="*/ 5247 w 5660"/>
              <a:gd name="T77" fmla="*/ 11 h 27"/>
              <a:gd name="T78" fmla="*/ 5418 w 5660"/>
              <a:gd name="T79" fmla="*/ 12 h 27"/>
              <a:gd name="T80" fmla="*/ 5479 w 5660"/>
              <a:gd name="T81" fmla="*/ 13 h 27"/>
              <a:gd name="T82" fmla="*/ 5526 w 5660"/>
              <a:gd name="T83" fmla="*/ 13 h 27"/>
              <a:gd name="T84" fmla="*/ 5625 w 5660"/>
              <a:gd name="T85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60" h="27">
                <a:moveTo>
                  <a:pt x="0" y="2"/>
                </a:moveTo>
                <a:lnTo>
                  <a:pt x="0" y="2"/>
                </a:lnTo>
                <a:lnTo>
                  <a:pt x="105" y="4"/>
                </a:lnTo>
                <a:lnTo>
                  <a:pt x="349" y="10"/>
                </a:lnTo>
                <a:lnTo>
                  <a:pt x="627" y="13"/>
                </a:lnTo>
                <a:lnTo>
                  <a:pt x="745" y="14"/>
                </a:lnTo>
                <a:lnTo>
                  <a:pt x="832" y="13"/>
                </a:lnTo>
                <a:lnTo>
                  <a:pt x="832" y="13"/>
                </a:lnTo>
                <a:lnTo>
                  <a:pt x="960" y="11"/>
                </a:lnTo>
                <a:lnTo>
                  <a:pt x="1077" y="9"/>
                </a:lnTo>
                <a:lnTo>
                  <a:pt x="1176" y="9"/>
                </a:lnTo>
                <a:lnTo>
                  <a:pt x="1254" y="9"/>
                </a:lnTo>
                <a:lnTo>
                  <a:pt x="1254" y="9"/>
                </a:lnTo>
                <a:lnTo>
                  <a:pt x="1318" y="10"/>
                </a:lnTo>
                <a:lnTo>
                  <a:pt x="1382" y="12"/>
                </a:lnTo>
                <a:lnTo>
                  <a:pt x="1439" y="14"/>
                </a:lnTo>
                <a:lnTo>
                  <a:pt x="1482" y="14"/>
                </a:lnTo>
                <a:lnTo>
                  <a:pt x="1482" y="14"/>
                </a:lnTo>
                <a:lnTo>
                  <a:pt x="1596" y="13"/>
                </a:lnTo>
                <a:lnTo>
                  <a:pt x="1660" y="13"/>
                </a:lnTo>
                <a:lnTo>
                  <a:pt x="1687" y="13"/>
                </a:lnTo>
                <a:lnTo>
                  <a:pt x="1705" y="14"/>
                </a:lnTo>
                <a:lnTo>
                  <a:pt x="1705" y="14"/>
                </a:lnTo>
                <a:lnTo>
                  <a:pt x="1749" y="18"/>
                </a:lnTo>
                <a:lnTo>
                  <a:pt x="1809" y="21"/>
                </a:lnTo>
                <a:lnTo>
                  <a:pt x="1871" y="23"/>
                </a:lnTo>
                <a:lnTo>
                  <a:pt x="1920" y="24"/>
                </a:lnTo>
                <a:lnTo>
                  <a:pt x="1920" y="24"/>
                </a:lnTo>
                <a:lnTo>
                  <a:pt x="1948" y="23"/>
                </a:lnTo>
                <a:lnTo>
                  <a:pt x="1994" y="21"/>
                </a:lnTo>
                <a:lnTo>
                  <a:pt x="2113" y="13"/>
                </a:lnTo>
                <a:lnTo>
                  <a:pt x="2230" y="5"/>
                </a:lnTo>
                <a:lnTo>
                  <a:pt x="2273" y="3"/>
                </a:lnTo>
                <a:lnTo>
                  <a:pt x="2299" y="2"/>
                </a:lnTo>
                <a:lnTo>
                  <a:pt x="2299" y="2"/>
                </a:lnTo>
                <a:lnTo>
                  <a:pt x="2533" y="0"/>
                </a:lnTo>
                <a:lnTo>
                  <a:pt x="2686" y="0"/>
                </a:lnTo>
                <a:lnTo>
                  <a:pt x="2743" y="1"/>
                </a:lnTo>
                <a:lnTo>
                  <a:pt x="2762" y="1"/>
                </a:lnTo>
                <a:lnTo>
                  <a:pt x="2774" y="2"/>
                </a:lnTo>
                <a:lnTo>
                  <a:pt x="2774" y="2"/>
                </a:lnTo>
                <a:lnTo>
                  <a:pt x="2794" y="4"/>
                </a:lnTo>
                <a:lnTo>
                  <a:pt x="2818" y="7"/>
                </a:lnTo>
                <a:lnTo>
                  <a:pt x="2873" y="10"/>
                </a:lnTo>
                <a:lnTo>
                  <a:pt x="2928" y="12"/>
                </a:lnTo>
                <a:lnTo>
                  <a:pt x="2970" y="12"/>
                </a:lnTo>
                <a:lnTo>
                  <a:pt x="2970" y="12"/>
                </a:lnTo>
                <a:lnTo>
                  <a:pt x="3079" y="11"/>
                </a:lnTo>
                <a:lnTo>
                  <a:pt x="3267" y="12"/>
                </a:lnTo>
                <a:lnTo>
                  <a:pt x="3267" y="12"/>
                </a:lnTo>
                <a:lnTo>
                  <a:pt x="3499" y="13"/>
                </a:lnTo>
                <a:lnTo>
                  <a:pt x="3604" y="13"/>
                </a:lnTo>
                <a:lnTo>
                  <a:pt x="3689" y="12"/>
                </a:lnTo>
                <a:lnTo>
                  <a:pt x="3689" y="12"/>
                </a:lnTo>
                <a:lnTo>
                  <a:pt x="3728" y="12"/>
                </a:lnTo>
                <a:lnTo>
                  <a:pt x="3774" y="13"/>
                </a:lnTo>
                <a:lnTo>
                  <a:pt x="3872" y="18"/>
                </a:lnTo>
                <a:lnTo>
                  <a:pt x="3958" y="22"/>
                </a:lnTo>
                <a:lnTo>
                  <a:pt x="4009" y="24"/>
                </a:lnTo>
                <a:lnTo>
                  <a:pt x="4009" y="24"/>
                </a:lnTo>
                <a:lnTo>
                  <a:pt x="4162" y="27"/>
                </a:lnTo>
                <a:lnTo>
                  <a:pt x="4264" y="27"/>
                </a:lnTo>
                <a:lnTo>
                  <a:pt x="4306" y="26"/>
                </a:lnTo>
                <a:lnTo>
                  <a:pt x="4336" y="24"/>
                </a:lnTo>
                <a:lnTo>
                  <a:pt x="4336" y="24"/>
                </a:lnTo>
                <a:lnTo>
                  <a:pt x="4371" y="22"/>
                </a:lnTo>
                <a:lnTo>
                  <a:pt x="4426" y="20"/>
                </a:lnTo>
                <a:lnTo>
                  <a:pt x="4570" y="16"/>
                </a:lnTo>
                <a:lnTo>
                  <a:pt x="4717" y="14"/>
                </a:lnTo>
                <a:lnTo>
                  <a:pt x="4819" y="13"/>
                </a:lnTo>
                <a:lnTo>
                  <a:pt x="4819" y="13"/>
                </a:lnTo>
                <a:lnTo>
                  <a:pt x="5013" y="15"/>
                </a:lnTo>
                <a:lnTo>
                  <a:pt x="5117" y="15"/>
                </a:lnTo>
                <a:lnTo>
                  <a:pt x="5158" y="14"/>
                </a:lnTo>
                <a:lnTo>
                  <a:pt x="5186" y="13"/>
                </a:lnTo>
                <a:lnTo>
                  <a:pt x="5186" y="13"/>
                </a:lnTo>
                <a:lnTo>
                  <a:pt x="5212" y="12"/>
                </a:lnTo>
                <a:lnTo>
                  <a:pt x="5247" y="11"/>
                </a:lnTo>
                <a:lnTo>
                  <a:pt x="5332" y="11"/>
                </a:lnTo>
                <a:lnTo>
                  <a:pt x="5418" y="12"/>
                </a:lnTo>
                <a:lnTo>
                  <a:pt x="5479" y="13"/>
                </a:lnTo>
                <a:lnTo>
                  <a:pt x="5479" y="13"/>
                </a:lnTo>
                <a:lnTo>
                  <a:pt x="5502" y="14"/>
                </a:lnTo>
                <a:lnTo>
                  <a:pt x="5526" y="13"/>
                </a:lnTo>
                <a:lnTo>
                  <a:pt x="5577" y="10"/>
                </a:lnTo>
                <a:lnTo>
                  <a:pt x="5625" y="4"/>
                </a:lnTo>
                <a:lnTo>
                  <a:pt x="5660" y="0"/>
                </a:lnTo>
              </a:path>
            </a:pathLst>
          </a:custGeom>
          <a:noFill/>
          <a:ln w="19050" cap="rnd">
            <a:solidFill>
              <a:srgbClr val="EA554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60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1269306" y="917598"/>
            <a:ext cx="635622" cy="646127"/>
            <a:chOff x="11332636" y="980078"/>
            <a:chExt cx="511463" cy="519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97" t="73393" r="53582" b="15770"/>
            <a:stretch/>
          </p:blipFill>
          <p:spPr>
            <a:xfrm rot="1857406">
              <a:off x="11471273" y="1088330"/>
              <a:ext cx="372826" cy="41166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74" t="73992" r="59256" b="19112"/>
            <a:stretch/>
          </p:blipFill>
          <p:spPr>
            <a:xfrm rot="721717">
              <a:off x="11332636" y="980078"/>
              <a:ext cx="194943" cy="190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327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 userDrawn="1"/>
        </p:nvGrpSpPr>
        <p:grpSpPr>
          <a:xfrm>
            <a:off x="240030" y="112713"/>
            <a:ext cx="11711940" cy="802976"/>
            <a:chOff x="152400" y="122238"/>
            <a:chExt cx="11887200" cy="814992"/>
          </a:xfrm>
          <a:solidFill>
            <a:srgbClr val="FFFFFF">
              <a:alpha val="15000"/>
            </a:srgbClr>
          </a:solidFill>
        </p:grpSpPr>
        <p:sp>
          <p:nvSpPr>
            <p:cNvPr id="64" name="Freeform 5"/>
            <p:cNvSpPr>
              <a:spLocks/>
            </p:cNvSpPr>
            <p:nvPr userDrawn="1"/>
          </p:nvSpPr>
          <p:spPr bwMode="auto">
            <a:xfrm>
              <a:off x="8171069" y="316738"/>
              <a:ext cx="255356" cy="263112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6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7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4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9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6"/>
            <p:cNvSpPr>
              <a:spLocks/>
            </p:cNvSpPr>
            <p:nvPr userDrawn="1"/>
          </p:nvSpPr>
          <p:spPr bwMode="auto">
            <a:xfrm>
              <a:off x="7831589" y="122238"/>
              <a:ext cx="241037" cy="215382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8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20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8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20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4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8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auto">
            <a:xfrm>
              <a:off x="7372186" y="694999"/>
              <a:ext cx="219559" cy="173022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7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auto">
            <a:xfrm>
              <a:off x="7717036" y="518995"/>
              <a:ext cx="265499" cy="226718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2 w 188"/>
                <a:gd name="T9" fmla="*/ 59 h 160"/>
                <a:gd name="T10" fmla="*/ 60 w 188"/>
                <a:gd name="T11" fmla="*/ 99 h 160"/>
                <a:gd name="T12" fmla="*/ 73 w 188"/>
                <a:gd name="T13" fmla="*/ 157 h 160"/>
                <a:gd name="T14" fmla="*/ 76 w 188"/>
                <a:gd name="T15" fmla="*/ 160 h 160"/>
                <a:gd name="T16" fmla="*/ 79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1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2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3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9" y="159"/>
                  </a:cubicBezTo>
                  <a:cubicBezTo>
                    <a:pt x="95" y="145"/>
                    <a:pt x="112" y="133"/>
                    <a:pt x="122" y="114"/>
                  </a:cubicBezTo>
                  <a:cubicBezTo>
                    <a:pt x="137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1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9"/>
            <p:cNvSpPr>
              <a:spLocks/>
            </p:cNvSpPr>
            <p:nvPr userDrawn="1"/>
          </p:nvSpPr>
          <p:spPr bwMode="auto">
            <a:xfrm>
              <a:off x="8190758" y="786880"/>
              <a:ext cx="166459" cy="150350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10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1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1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5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9" y="88"/>
                    <a:pt x="75" y="74"/>
                    <a:pt x="74" y="59"/>
                  </a:cubicBezTo>
                  <a:cubicBezTo>
                    <a:pt x="80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8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0"/>
            <p:cNvSpPr>
              <a:spLocks/>
            </p:cNvSpPr>
            <p:nvPr userDrawn="1"/>
          </p:nvSpPr>
          <p:spPr bwMode="auto">
            <a:xfrm>
              <a:off x="7407387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2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5 w 194"/>
                <a:gd name="T27" fmla="*/ 157 h 174"/>
                <a:gd name="T28" fmla="*/ 187 w 194"/>
                <a:gd name="T29" fmla="*/ 157 h 174"/>
                <a:gd name="T30" fmla="*/ 193 w 194"/>
                <a:gd name="T31" fmla="*/ 151 h 174"/>
                <a:gd name="T32" fmla="*/ 151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5 w 194"/>
                <a:gd name="T39" fmla="*/ 13 h 174"/>
                <a:gd name="T40" fmla="*/ 118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5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1"/>
            <p:cNvSpPr>
              <a:spLocks/>
            </p:cNvSpPr>
            <p:nvPr userDrawn="1"/>
          </p:nvSpPr>
          <p:spPr bwMode="auto">
            <a:xfrm>
              <a:off x="9376853" y="316738"/>
              <a:ext cx="256550" cy="263112"/>
            </a:xfrm>
            <a:custGeom>
              <a:avLst/>
              <a:gdLst>
                <a:gd name="T0" fmla="*/ 106 w 182"/>
                <a:gd name="T1" fmla="*/ 0 h 186"/>
                <a:gd name="T2" fmla="*/ 102 w 182"/>
                <a:gd name="T3" fmla="*/ 4 h 186"/>
                <a:gd name="T4" fmla="*/ 74 w 182"/>
                <a:gd name="T5" fmla="*/ 79 h 186"/>
                <a:gd name="T6" fmla="*/ 6 w 182"/>
                <a:gd name="T7" fmla="*/ 50 h 186"/>
                <a:gd name="T8" fmla="*/ 4 w 182"/>
                <a:gd name="T9" fmla="*/ 50 h 186"/>
                <a:gd name="T10" fmla="*/ 1 w 182"/>
                <a:gd name="T11" fmla="*/ 54 h 186"/>
                <a:gd name="T12" fmla="*/ 41 w 182"/>
                <a:gd name="T13" fmla="*/ 108 h 186"/>
                <a:gd name="T14" fmla="*/ 17 w 182"/>
                <a:gd name="T15" fmla="*/ 152 h 186"/>
                <a:gd name="T16" fmla="*/ 20 w 182"/>
                <a:gd name="T17" fmla="*/ 156 h 186"/>
                <a:gd name="T18" fmla="*/ 21 w 182"/>
                <a:gd name="T19" fmla="*/ 156 h 186"/>
                <a:gd name="T20" fmla="*/ 77 w 182"/>
                <a:gd name="T21" fmla="*/ 150 h 186"/>
                <a:gd name="T22" fmla="*/ 123 w 182"/>
                <a:gd name="T23" fmla="*/ 185 h 186"/>
                <a:gd name="T24" fmla="*/ 125 w 182"/>
                <a:gd name="T25" fmla="*/ 186 h 186"/>
                <a:gd name="T26" fmla="*/ 129 w 182"/>
                <a:gd name="T27" fmla="*/ 181 h 186"/>
                <a:gd name="T28" fmla="*/ 123 w 182"/>
                <a:gd name="T29" fmla="*/ 128 h 186"/>
                <a:gd name="T30" fmla="*/ 179 w 182"/>
                <a:gd name="T31" fmla="*/ 101 h 186"/>
                <a:gd name="T32" fmla="*/ 178 w 182"/>
                <a:gd name="T33" fmla="*/ 95 h 186"/>
                <a:gd name="T34" fmla="*/ 120 w 182"/>
                <a:gd name="T35" fmla="*/ 83 h 186"/>
                <a:gd name="T36" fmla="*/ 109 w 182"/>
                <a:gd name="T37" fmla="*/ 3 h 186"/>
                <a:gd name="T38" fmla="*/ 106 w 182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6">
                  <a:moveTo>
                    <a:pt x="106" y="0"/>
                  </a:moveTo>
                  <a:cubicBezTo>
                    <a:pt x="105" y="0"/>
                    <a:pt x="103" y="2"/>
                    <a:pt x="102" y="4"/>
                  </a:cubicBezTo>
                  <a:cubicBezTo>
                    <a:pt x="99" y="31"/>
                    <a:pt x="85" y="54"/>
                    <a:pt x="74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2" y="50"/>
                    <a:pt x="0" y="52"/>
                    <a:pt x="1" y="54"/>
                  </a:cubicBezTo>
                  <a:cubicBezTo>
                    <a:pt x="7" y="76"/>
                    <a:pt x="24" y="92"/>
                    <a:pt x="41" y="108"/>
                  </a:cubicBezTo>
                  <a:cubicBezTo>
                    <a:pt x="30" y="121"/>
                    <a:pt x="23" y="136"/>
                    <a:pt x="17" y="152"/>
                  </a:cubicBezTo>
                  <a:cubicBezTo>
                    <a:pt x="17" y="153"/>
                    <a:pt x="18" y="156"/>
                    <a:pt x="20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39" y="154"/>
                    <a:pt x="58" y="152"/>
                    <a:pt x="77" y="150"/>
                  </a:cubicBezTo>
                  <a:cubicBezTo>
                    <a:pt x="92" y="162"/>
                    <a:pt x="107" y="174"/>
                    <a:pt x="123" y="185"/>
                  </a:cubicBezTo>
                  <a:cubicBezTo>
                    <a:pt x="124" y="185"/>
                    <a:pt x="125" y="186"/>
                    <a:pt x="125" y="186"/>
                  </a:cubicBezTo>
                  <a:cubicBezTo>
                    <a:pt x="127" y="186"/>
                    <a:pt x="129" y="183"/>
                    <a:pt x="129" y="181"/>
                  </a:cubicBezTo>
                  <a:cubicBezTo>
                    <a:pt x="124" y="164"/>
                    <a:pt x="121" y="146"/>
                    <a:pt x="123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2" y="99"/>
                    <a:pt x="181" y="96"/>
                    <a:pt x="178" y="95"/>
                  </a:cubicBezTo>
                  <a:cubicBezTo>
                    <a:pt x="159" y="90"/>
                    <a:pt x="140" y="88"/>
                    <a:pt x="120" y="83"/>
                  </a:cubicBezTo>
                  <a:cubicBezTo>
                    <a:pt x="120" y="56"/>
                    <a:pt x="115" y="29"/>
                    <a:pt x="109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2"/>
            <p:cNvSpPr>
              <a:spLocks/>
            </p:cNvSpPr>
            <p:nvPr userDrawn="1"/>
          </p:nvSpPr>
          <p:spPr bwMode="auto">
            <a:xfrm>
              <a:off x="9038565" y="122238"/>
              <a:ext cx="239248" cy="215382"/>
            </a:xfrm>
            <a:custGeom>
              <a:avLst/>
              <a:gdLst>
                <a:gd name="T0" fmla="*/ 94 w 170"/>
                <a:gd name="T1" fmla="*/ 0 h 152"/>
                <a:gd name="T2" fmla="*/ 93 w 170"/>
                <a:gd name="T3" fmla="*/ 1 h 152"/>
                <a:gd name="T4" fmla="*/ 57 w 170"/>
                <a:gd name="T5" fmla="*/ 33 h 152"/>
                <a:gd name="T6" fmla="*/ 10 w 170"/>
                <a:gd name="T7" fmla="*/ 31 h 152"/>
                <a:gd name="T8" fmla="*/ 3 w 170"/>
                <a:gd name="T9" fmla="*/ 31 h 152"/>
                <a:gd name="T10" fmla="*/ 2 w 170"/>
                <a:gd name="T11" fmla="*/ 36 h 152"/>
                <a:gd name="T12" fmla="*/ 38 w 170"/>
                <a:gd name="T13" fmla="*/ 71 h 152"/>
                <a:gd name="T14" fmla="*/ 15 w 170"/>
                <a:gd name="T15" fmla="*/ 118 h 152"/>
                <a:gd name="T16" fmla="*/ 18 w 170"/>
                <a:gd name="T17" fmla="*/ 121 h 152"/>
                <a:gd name="T18" fmla="*/ 19 w 170"/>
                <a:gd name="T19" fmla="*/ 121 h 152"/>
                <a:gd name="T20" fmla="*/ 67 w 170"/>
                <a:gd name="T21" fmla="*/ 101 h 152"/>
                <a:gd name="T22" fmla="*/ 123 w 170"/>
                <a:gd name="T23" fmla="*/ 152 h 152"/>
                <a:gd name="T24" fmla="*/ 125 w 170"/>
                <a:gd name="T25" fmla="*/ 152 h 152"/>
                <a:gd name="T26" fmla="*/ 127 w 170"/>
                <a:gd name="T27" fmla="*/ 148 h 152"/>
                <a:gd name="T28" fmla="*/ 102 w 170"/>
                <a:gd name="T29" fmla="*/ 81 h 152"/>
                <a:gd name="T30" fmla="*/ 166 w 170"/>
                <a:gd name="T31" fmla="*/ 68 h 152"/>
                <a:gd name="T32" fmla="*/ 168 w 170"/>
                <a:gd name="T33" fmla="*/ 62 h 152"/>
                <a:gd name="T34" fmla="*/ 107 w 170"/>
                <a:gd name="T35" fmla="*/ 44 h 152"/>
                <a:gd name="T36" fmla="*/ 97 w 170"/>
                <a:gd name="T37" fmla="*/ 2 h 152"/>
                <a:gd name="T38" fmla="*/ 94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94" y="0"/>
                  </a:moveTo>
                  <a:cubicBezTo>
                    <a:pt x="94" y="0"/>
                    <a:pt x="93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1" y="32"/>
                    <a:pt x="26" y="31"/>
                    <a:pt x="10" y="31"/>
                  </a:cubicBezTo>
                  <a:cubicBezTo>
                    <a:pt x="8" y="31"/>
                    <a:pt x="5" y="31"/>
                    <a:pt x="3" y="31"/>
                  </a:cubicBezTo>
                  <a:cubicBezTo>
                    <a:pt x="0" y="31"/>
                    <a:pt x="0" y="35"/>
                    <a:pt x="2" y="36"/>
                  </a:cubicBezTo>
                  <a:cubicBezTo>
                    <a:pt x="16" y="46"/>
                    <a:pt x="28" y="57"/>
                    <a:pt x="38" y="71"/>
                  </a:cubicBezTo>
                  <a:cubicBezTo>
                    <a:pt x="25" y="84"/>
                    <a:pt x="21" y="101"/>
                    <a:pt x="15" y="118"/>
                  </a:cubicBezTo>
                  <a:cubicBezTo>
                    <a:pt x="14" y="119"/>
                    <a:pt x="16" y="121"/>
                    <a:pt x="18" y="121"/>
                  </a:cubicBezTo>
                  <a:cubicBezTo>
                    <a:pt x="18" y="121"/>
                    <a:pt x="19" y="121"/>
                    <a:pt x="19" y="121"/>
                  </a:cubicBezTo>
                  <a:cubicBezTo>
                    <a:pt x="35" y="115"/>
                    <a:pt x="51" y="107"/>
                    <a:pt x="67" y="101"/>
                  </a:cubicBezTo>
                  <a:cubicBezTo>
                    <a:pt x="83" y="120"/>
                    <a:pt x="103" y="136"/>
                    <a:pt x="123" y="152"/>
                  </a:cubicBezTo>
                  <a:cubicBezTo>
                    <a:pt x="123" y="152"/>
                    <a:pt x="124" y="152"/>
                    <a:pt x="125" y="152"/>
                  </a:cubicBezTo>
                  <a:cubicBezTo>
                    <a:pt x="127" y="152"/>
                    <a:pt x="129" y="150"/>
                    <a:pt x="127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6" y="68"/>
                  </a:cubicBezTo>
                  <a:cubicBezTo>
                    <a:pt x="169" y="67"/>
                    <a:pt x="170" y="64"/>
                    <a:pt x="168" y="62"/>
                  </a:cubicBezTo>
                  <a:cubicBezTo>
                    <a:pt x="150" y="50"/>
                    <a:pt x="129" y="47"/>
                    <a:pt x="107" y="44"/>
                  </a:cubicBezTo>
                  <a:cubicBezTo>
                    <a:pt x="107" y="30"/>
                    <a:pt x="103" y="16"/>
                    <a:pt x="97" y="2"/>
                  </a:cubicBezTo>
                  <a:cubicBezTo>
                    <a:pt x="97" y="1"/>
                    <a:pt x="96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3"/>
            <p:cNvSpPr>
              <a:spLocks/>
            </p:cNvSpPr>
            <p:nvPr userDrawn="1"/>
          </p:nvSpPr>
          <p:spPr bwMode="auto">
            <a:xfrm>
              <a:off x="8577373" y="694999"/>
              <a:ext cx="219559" cy="173022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3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7 w 156"/>
                <a:gd name="T35" fmla="*/ 27 h 122"/>
                <a:gd name="T36" fmla="*/ 58 w 156"/>
                <a:gd name="T37" fmla="*/ 0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7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6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3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4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9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7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4"/>
            <p:cNvSpPr>
              <a:spLocks/>
            </p:cNvSpPr>
            <p:nvPr userDrawn="1"/>
          </p:nvSpPr>
          <p:spPr bwMode="auto">
            <a:xfrm>
              <a:off x="8924013" y="518995"/>
              <a:ext cx="263709" cy="226718"/>
            </a:xfrm>
            <a:custGeom>
              <a:avLst/>
              <a:gdLst>
                <a:gd name="T0" fmla="*/ 62 w 187"/>
                <a:gd name="T1" fmla="*/ 0 h 160"/>
                <a:gd name="T2" fmla="*/ 58 w 187"/>
                <a:gd name="T3" fmla="*/ 2 h 160"/>
                <a:gd name="T4" fmla="*/ 58 w 187"/>
                <a:gd name="T5" fmla="*/ 47 h 160"/>
                <a:gd name="T6" fmla="*/ 3 w 187"/>
                <a:gd name="T7" fmla="*/ 55 h 160"/>
                <a:gd name="T8" fmla="*/ 1 w 187"/>
                <a:gd name="T9" fmla="*/ 59 h 160"/>
                <a:gd name="T10" fmla="*/ 59 w 187"/>
                <a:gd name="T11" fmla="*/ 99 h 160"/>
                <a:gd name="T12" fmla="*/ 72 w 187"/>
                <a:gd name="T13" fmla="*/ 157 h 160"/>
                <a:gd name="T14" fmla="*/ 76 w 187"/>
                <a:gd name="T15" fmla="*/ 160 h 160"/>
                <a:gd name="T16" fmla="*/ 78 w 187"/>
                <a:gd name="T17" fmla="*/ 159 h 160"/>
                <a:gd name="T18" fmla="*/ 121 w 187"/>
                <a:gd name="T19" fmla="*/ 114 h 160"/>
                <a:gd name="T20" fmla="*/ 167 w 187"/>
                <a:gd name="T21" fmla="*/ 121 h 160"/>
                <a:gd name="T22" fmla="*/ 183 w 187"/>
                <a:gd name="T23" fmla="*/ 121 h 160"/>
                <a:gd name="T24" fmla="*/ 186 w 187"/>
                <a:gd name="T25" fmla="*/ 116 h 160"/>
                <a:gd name="T26" fmla="*/ 149 w 187"/>
                <a:gd name="T27" fmla="*/ 73 h 160"/>
                <a:gd name="T28" fmla="*/ 155 w 187"/>
                <a:gd name="T29" fmla="*/ 20 h 160"/>
                <a:gd name="T30" fmla="*/ 152 w 187"/>
                <a:gd name="T31" fmla="*/ 15 h 160"/>
                <a:gd name="T32" fmla="*/ 150 w 187"/>
                <a:gd name="T33" fmla="*/ 15 h 160"/>
                <a:gd name="T34" fmla="*/ 95 w 187"/>
                <a:gd name="T35" fmla="*/ 45 h 160"/>
                <a:gd name="T36" fmla="*/ 64 w 187"/>
                <a:gd name="T37" fmla="*/ 1 h 160"/>
                <a:gd name="T38" fmla="*/ 62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62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39" y="48"/>
                    <a:pt x="21" y="50"/>
                    <a:pt x="3" y="55"/>
                  </a:cubicBezTo>
                  <a:cubicBezTo>
                    <a:pt x="1" y="55"/>
                    <a:pt x="0" y="58"/>
                    <a:pt x="1" y="59"/>
                  </a:cubicBezTo>
                  <a:cubicBezTo>
                    <a:pt x="16" y="79"/>
                    <a:pt x="37" y="90"/>
                    <a:pt x="59" y="99"/>
                  </a:cubicBezTo>
                  <a:cubicBezTo>
                    <a:pt x="65" y="118"/>
                    <a:pt x="69" y="138"/>
                    <a:pt x="72" y="157"/>
                  </a:cubicBezTo>
                  <a:cubicBezTo>
                    <a:pt x="72" y="159"/>
                    <a:pt x="74" y="160"/>
                    <a:pt x="76" y="160"/>
                  </a:cubicBezTo>
                  <a:cubicBezTo>
                    <a:pt x="76" y="160"/>
                    <a:pt x="77" y="160"/>
                    <a:pt x="78" y="159"/>
                  </a:cubicBezTo>
                  <a:cubicBezTo>
                    <a:pt x="94" y="145"/>
                    <a:pt x="112" y="133"/>
                    <a:pt x="121" y="114"/>
                  </a:cubicBezTo>
                  <a:cubicBezTo>
                    <a:pt x="136" y="119"/>
                    <a:pt x="151" y="121"/>
                    <a:pt x="167" y="121"/>
                  </a:cubicBezTo>
                  <a:cubicBezTo>
                    <a:pt x="172" y="121"/>
                    <a:pt x="177" y="121"/>
                    <a:pt x="183" y="121"/>
                  </a:cubicBezTo>
                  <a:cubicBezTo>
                    <a:pt x="185" y="120"/>
                    <a:pt x="187" y="118"/>
                    <a:pt x="186" y="116"/>
                  </a:cubicBezTo>
                  <a:cubicBezTo>
                    <a:pt x="175" y="100"/>
                    <a:pt x="161" y="88"/>
                    <a:pt x="149" y="73"/>
                  </a:cubicBezTo>
                  <a:cubicBezTo>
                    <a:pt x="136" y="56"/>
                    <a:pt x="146" y="37"/>
                    <a:pt x="155" y="20"/>
                  </a:cubicBezTo>
                  <a:cubicBezTo>
                    <a:pt x="157" y="18"/>
                    <a:pt x="155" y="15"/>
                    <a:pt x="152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3" y="34"/>
                    <a:pt x="95" y="45"/>
                  </a:cubicBezTo>
                  <a:cubicBezTo>
                    <a:pt x="92" y="27"/>
                    <a:pt x="78" y="14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5"/>
            <p:cNvSpPr>
              <a:spLocks/>
            </p:cNvSpPr>
            <p:nvPr userDrawn="1"/>
          </p:nvSpPr>
          <p:spPr bwMode="auto">
            <a:xfrm>
              <a:off x="9258124" y="747502"/>
              <a:ext cx="166459" cy="149753"/>
            </a:xfrm>
            <a:custGeom>
              <a:avLst/>
              <a:gdLst>
                <a:gd name="T0" fmla="*/ 73 w 118"/>
                <a:gd name="T1" fmla="*/ 0 h 106"/>
                <a:gd name="T2" fmla="*/ 71 w 118"/>
                <a:gd name="T3" fmla="*/ 1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5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4"/>
                    <a:pt x="25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6" y="9"/>
                    <a:pt x="6" y="11"/>
                  </a:cubicBezTo>
                  <a:cubicBezTo>
                    <a:pt x="6" y="27"/>
                    <a:pt x="13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9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6"/>
            <p:cNvSpPr>
              <a:spLocks/>
            </p:cNvSpPr>
            <p:nvPr userDrawn="1"/>
          </p:nvSpPr>
          <p:spPr bwMode="auto">
            <a:xfrm>
              <a:off x="8612573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3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6 w 194"/>
                <a:gd name="T27" fmla="*/ 157 h 174"/>
                <a:gd name="T28" fmla="*/ 188 w 194"/>
                <a:gd name="T29" fmla="*/ 157 h 174"/>
                <a:gd name="T30" fmla="*/ 193 w 194"/>
                <a:gd name="T31" fmla="*/ 151 h 174"/>
                <a:gd name="T32" fmla="*/ 152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6 w 194"/>
                <a:gd name="T39" fmla="*/ 13 h 174"/>
                <a:gd name="T40" fmla="*/ 119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1" y="0"/>
                    <a:pt x="69" y="4"/>
                    <a:pt x="69" y="7"/>
                  </a:cubicBezTo>
                  <a:cubicBezTo>
                    <a:pt x="73" y="24"/>
                    <a:pt x="67" y="41"/>
                    <a:pt x="68" y="58"/>
                  </a:cubicBezTo>
                  <a:cubicBezTo>
                    <a:pt x="43" y="60"/>
                    <a:pt x="22" y="71"/>
                    <a:pt x="3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9" y="98"/>
                    <a:pt x="32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2" y="174"/>
                    <a:pt x="73" y="173"/>
                    <a:pt x="74" y="172"/>
                  </a:cubicBezTo>
                  <a:cubicBezTo>
                    <a:pt x="81" y="166"/>
                    <a:pt x="116" y="128"/>
                    <a:pt x="111" y="123"/>
                  </a:cubicBezTo>
                  <a:cubicBezTo>
                    <a:pt x="112" y="124"/>
                    <a:pt x="114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2" y="148"/>
                    <a:pt x="186" y="157"/>
                  </a:cubicBezTo>
                  <a:cubicBezTo>
                    <a:pt x="186" y="157"/>
                    <a:pt x="187" y="157"/>
                    <a:pt x="188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2" y="79"/>
                  </a:cubicBezTo>
                  <a:cubicBezTo>
                    <a:pt x="173" y="63"/>
                    <a:pt x="184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6" y="13"/>
                  </a:cubicBezTo>
                  <a:cubicBezTo>
                    <a:pt x="153" y="24"/>
                    <a:pt x="135" y="38"/>
                    <a:pt x="119" y="55"/>
                  </a:cubicBezTo>
                  <a:cubicBezTo>
                    <a:pt x="113" y="32"/>
                    <a:pt x="102" y="10"/>
                    <a:pt x="76" y="0"/>
                  </a:cubicBezTo>
                  <a:cubicBezTo>
                    <a:pt x="76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7"/>
            <p:cNvSpPr>
              <a:spLocks/>
            </p:cNvSpPr>
            <p:nvPr userDrawn="1"/>
          </p:nvSpPr>
          <p:spPr bwMode="auto">
            <a:xfrm>
              <a:off x="10577863" y="441433"/>
              <a:ext cx="255356" cy="261919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7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9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8"/>
            <p:cNvSpPr>
              <a:spLocks/>
            </p:cNvSpPr>
            <p:nvPr userDrawn="1"/>
          </p:nvSpPr>
          <p:spPr bwMode="auto">
            <a:xfrm>
              <a:off x="10237786" y="681874"/>
              <a:ext cx="241634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20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20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4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9"/>
            <p:cNvSpPr>
              <a:spLocks/>
            </p:cNvSpPr>
            <p:nvPr userDrawn="1"/>
          </p:nvSpPr>
          <p:spPr bwMode="auto">
            <a:xfrm>
              <a:off x="9778383" y="153859"/>
              <a:ext cx="220156" cy="17242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1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9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3" y="21"/>
                    <a:pt x="152" y="21"/>
                    <a:pt x="152" y="21"/>
                  </a:cubicBezTo>
                  <a:cubicBezTo>
                    <a:pt x="129" y="24"/>
                    <a:pt x="107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0"/>
            <p:cNvSpPr>
              <a:spLocks/>
            </p:cNvSpPr>
            <p:nvPr userDrawn="1"/>
          </p:nvSpPr>
          <p:spPr bwMode="auto">
            <a:xfrm>
              <a:off x="10123830" y="273781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3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6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3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3" y="133"/>
                    <a:pt x="96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1"/>
            <p:cNvSpPr>
              <a:spLocks/>
            </p:cNvSpPr>
            <p:nvPr userDrawn="1"/>
          </p:nvSpPr>
          <p:spPr bwMode="auto">
            <a:xfrm>
              <a:off x="10457942" y="122238"/>
              <a:ext cx="166459" cy="150350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2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2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6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2"/>
            <p:cNvSpPr>
              <a:spLocks/>
            </p:cNvSpPr>
            <p:nvPr userDrawn="1"/>
          </p:nvSpPr>
          <p:spPr bwMode="auto">
            <a:xfrm>
              <a:off x="9813584" y="567321"/>
              <a:ext cx="273852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8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1 w 194"/>
                <a:gd name="T29" fmla="*/ 95 h 174"/>
                <a:gd name="T30" fmla="*/ 193 w 194"/>
                <a:gd name="T31" fmla="*/ 23 h 174"/>
                <a:gd name="T32" fmla="*/ 187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5" y="174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3"/>
            <p:cNvSpPr>
              <a:spLocks/>
            </p:cNvSpPr>
            <p:nvPr userDrawn="1"/>
          </p:nvSpPr>
          <p:spPr bwMode="auto">
            <a:xfrm>
              <a:off x="11783050" y="441433"/>
              <a:ext cx="256550" cy="261919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1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3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40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4"/>
            <p:cNvSpPr>
              <a:spLocks/>
            </p:cNvSpPr>
            <p:nvPr userDrawn="1"/>
          </p:nvSpPr>
          <p:spPr bwMode="auto">
            <a:xfrm>
              <a:off x="11444763" y="681874"/>
              <a:ext cx="239844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5 w 170"/>
                <a:gd name="T25" fmla="*/ 152 h 152"/>
                <a:gd name="T26" fmla="*/ 98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1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6" y="122"/>
                    <a:pt x="8" y="122"/>
                    <a:pt x="10" y="122"/>
                  </a:cubicBezTo>
                  <a:cubicBezTo>
                    <a:pt x="26" y="122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"/>
            <p:cNvSpPr>
              <a:spLocks/>
            </p:cNvSpPr>
            <p:nvPr userDrawn="1"/>
          </p:nvSpPr>
          <p:spPr bwMode="auto">
            <a:xfrm>
              <a:off x="10983570" y="153859"/>
              <a:ext cx="220156" cy="17242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7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3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7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7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9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"/>
            <p:cNvSpPr>
              <a:spLocks/>
            </p:cNvSpPr>
            <p:nvPr userDrawn="1"/>
          </p:nvSpPr>
          <p:spPr bwMode="auto">
            <a:xfrm>
              <a:off x="11330807" y="273781"/>
              <a:ext cx="263709" cy="226718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3 w 187"/>
                <a:gd name="T23" fmla="*/ 146 h 160"/>
                <a:gd name="T24" fmla="*/ 156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5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"/>
            <p:cNvSpPr>
              <a:spLocks/>
            </p:cNvSpPr>
            <p:nvPr userDrawn="1"/>
          </p:nvSpPr>
          <p:spPr bwMode="auto">
            <a:xfrm>
              <a:off x="11664918" y="122238"/>
              <a:ext cx="166459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19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8"/>
            <p:cNvSpPr>
              <a:spLocks/>
            </p:cNvSpPr>
            <p:nvPr userDrawn="1"/>
          </p:nvSpPr>
          <p:spPr bwMode="auto">
            <a:xfrm>
              <a:off x="11019368" y="567321"/>
              <a:ext cx="273255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5 w 194"/>
                <a:gd name="T7" fmla="*/ 75 h 174"/>
                <a:gd name="T8" fmla="*/ 6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6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2" y="53"/>
                    <a:pt x="73" y="77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9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6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5" y="76"/>
                    <a:pt x="185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9"/>
            <p:cNvSpPr>
              <a:spLocks/>
            </p:cNvSpPr>
            <p:nvPr userDrawn="1"/>
          </p:nvSpPr>
          <p:spPr bwMode="auto">
            <a:xfrm>
              <a:off x="3358078" y="316738"/>
              <a:ext cx="255356" cy="263112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5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5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6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3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8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30"/>
            <p:cNvSpPr>
              <a:spLocks/>
            </p:cNvSpPr>
            <p:nvPr userDrawn="1"/>
          </p:nvSpPr>
          <p:spPr bwMode="auto">
            <a:xfrm>
              <a:off x="3018597" y="122238"/>
              <a:ext cx="241037" cy="215382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7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19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7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31"/>
            <p:cNvSpPr>
              <a:spLocks/>
            </p:cNvSpPr>
            <p:nvPr userDrawn="1"/>
          </p:nvSpPr>
          <p:spPr bwMode="auto">
            <a:xfrm>
              <a:off x="2558597" y="694999"/>
              <a:ext cx="220156" cy="173022"/>
            </a:xfrm>
            <a:custGeom>
              <a:avLst/>
              <a:gdLst>
                <a:gd name="T0" fmla="*/ 56 w 156"/>
                <a:gd name="T1" fmla="*/ 0 h 122"/>
                <a:gd name="T2" fmla="*/ 53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0 w 156"/>
                <a:gd name="T27" fmla="*/ 57 h 122"/>
                <a:gd name="T28" fmla="*/ 142 w 156"/>
                <a:gd name="T29" fmla="*/ 20 h 122"/>
                <a:gd name="T30" fmla="*/ 140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3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0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6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0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0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32"/>
            <p:cNvSpPr>
              <a:spLocks/>
            </p:cNvSpPr>
            <p:nvPr userDrawn="1"/>
          </p:nvSpPr>
          <p:spPr bwMode="auto">
            <a:xfrm>
              <a:off x="2904045" y="518995"/>
              <a:ext cx="264902" cy="226718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1 w 188"/>
                <a:gd name="T9" fmla="*/ 59 h 160"/>
                <a:gd name="T10" fmla="*/ 60 w 188"/>
                <a:gd name="T11" fmla="*/ 99 h 160"/>
                <a:gd name="T12" fmla="*/ 72 w 188"/>
                <a:gd name="T13" fmla="*/ 157 h 160"/>
                <a:gd name="T14" fmla="*/ 76 w 188"/>
                <a:gd name="T15" fmla="*/ 160 h 160"/>
                <a:gd name="T16" fmla="*/ 78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0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1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2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8" y="159"/>
                  </a:cubicBezTo>
                  <a:cubicBezTo>
                    <a:pt x="94" y="145"/>
                    <a:pt x="112" y="133"/>
                    <a:pt x="122" y="114"/>
                  </a:cubicBezTo>
                  <a:cubicBezTo>
                    <a:pt x="136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33"/>
            <p:cNvSpPr>
              <a:spLocks/>
            </p:cNvSpPr>
            <p:nvPr userDrawn="1"/>
          </p:nvSpPr>
          <p:spPr bwMode="auto">
            <a:xfrm>
              <a:off x="3377767" y="786880"/>
              <a:ext cx="166459" cy="150350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5" y="74"/>
                    <a:pt x="74" y="59"/>
                  </a:cubicBezTo>
                  <a:cubicBezTo>
                    <a:pt x="79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34"/>
            <p:cNvSpPr>
              <a:spLocks/>
            </p:cNvSpPr>
            <p:nvPr userDrawn="1"/>
          </p:nvSpPr>
          <p:spPr bwMode="auto">
            <a:xfrm>
              <a:off x="2593798" y="207556"/>
              <a:ext cx="272062" cy="246407"/>
            </a:xfrm>
            <a:custGeom>
              <a:avLst/>
              <a:gdLst>
                <a:gd name="T0" fmla="*/ 74 w 193"/>
                <a:gd name="T1" fmla="*/ 0 h 174"/>
                <a:gd name="T2" fmla="*/ 69 w 193"/>
                <a:gd name="T3" fmla="*/ 7 h 174"/>
                <a:gd name="T4" fmla="*/ 68 w 193"/>
                <a:gd name="T5" fmla="*/ 58 h 174"/>
                <a:gd name="T6" fmla="*/ 2 w 193"/>
                <a:gd name="T7" fmla="*/ 87 h 174"/>
                <a:gd name="T8" fmla="*/ 5 w 193"/>
                <a:gd name="T9" fmla="*/ 96 h 174"/>
                <a:gd name="T10" fmla="*/ 44 w 193"/>
                <a:gd name="T11" fmla="*/ 99 h 174"/>
                <a:gd name="T12" fmla="*/ 73 w 193"/>
                <a:gd name="T13" fmla="*/ 97 h 174"/>
                <a:gd name="T14" fmla="*/ 64 w 193"/>
                <a:gd name="T15" fmla="*/ 168 h 174"/>
                <a:gd name="T16" fmla="*/ 70 w 193"/>
                <a:gd name="T17" fmla="*/ 174 h 174"/>
                <a:gd name="T18" fmla="*/ 74 w 193"/>
                <a:gd name="T19" fmla="*/ 172 h 174"/>
                <a:gd name="T20" fmla="*/ 111 w 193"/>
                <a:gd name="T21" fmla="*/ 123 h 174"/>
                <a:gd name="T22" fmla="*/ 114 w 193"/>
                <a:gd name="T23" fmla="*/ 125 h 174"/>
                <a:gd name="T24" fmla="*/ 118 w 193"/>
                <a:gd name="T25" fmla="*/ 124 h 174"/>
                <a:gd name="T26" fmla="*/ 185 w 193"/>
                <a:gd name="T27" fmla="*/ 157 h 174"/>
                <a:gd name="T28" fmla="*/ 187 w 193"/>
                <a:gd name="T29" fmla="*/ 157 h 174"/>
                <a:gd name="T30" fmla="*/ 192 w 193"/>
                <a:gd name="T31" fmla="*/ 151 h 174"/>
                <a:gd name="T32" fmla="*/ 151 w 193"/>
                <a:gd name="T33" fmla="*/ 79 h 174"/>
                <a:gd name="T34" fmla="*/ 184 w 193"/>
                <a:gd name="T35" fmla="*/ 18 h 174"/>
                <a:gd name="T36" fmla="*/ 178 w 193"/>
                <a:gd name="T37" fmla="*/ 12 h 174"/>
                <a:gd name="T38" fmla="*/ 175 w 193"/>
                <a:gd name="T39" fmla="*/ 13 h 174"/>
                <a:gd name="T40" fmla="*/ 118 w 193"/>
                <a:gd name="T41" fmla="*/ 55 h 174"/>
                <a:gd name="T42" fmla="*/ 76 w 193"/>
                <a:gd name="T43" fmla="*/ 0 h 174"/>
                <a:gd name="T44" fmla="*/ 74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3" y="99"/>
                    <a:pt x="63" y="98"/>
                    <a:pt x="73" y="97"/>
                  </a:cubicBezTo>
                  <a:cubicBezTo>
                    <a:pt x="71" y="121"/>
                    <a:pt x="64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4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3" y="154"/>
                    <a:pt x="192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4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35"/>
            <p:cNvSpPr>
              <a:spLocks/>
            </p:cNvSpPr>
            <p:nvPr userDrawn="1"/>
          </p:nvSpPr>
          <p:spPr bwMode="auto">
            <a:xfrm>
              <a:off x="4563265" y="316738"/>
              <a:ext cx="257147" cy="263112"/>
            </a:xfrm>
            <a:custGeom>
              <a:avLst/>
              <a:gdLst>
                <a:gd name="T0" fmla="*/ 106 w 182"/>
                <a:gd name="T1" fmla="*/ 0 h 186"/>
                <a:gd name="T2" fmla="*/ 102 w 182"/>
                <a:gd name="T3" fmla="*/ 4 h 186"/>
                <a:gd name="T4" fmla="*/ 74 w 182"/>
                <a:gd name="T5" fmla="*/ 79 h 186"/>
                <a:gd name="T6" fmla="*/ 6 w 182"/>
                <a:gd name="T7" fmla="*/ 50 h 186"/>
                <a:gd name="T8" fmla="*/ 4 w 182"/>
                <a:gd name="T9" fmla="*/ 50 h 186"/>
                <a:gd name="T10" fmla="*/ 1 w 182"/>
                <a:gd name="T11" fmla="*/ 54 h 186"/>
                <a:gd name="T12" fmla="*/ 41 w 182"/>
                <a:gd name="T13" fmla="*/ 108 h 186"/>
                <a:gd name="T14" fmla="*/ 17 w 182"/>
                <a:gd name="T15" fmla="*/ 152 h 186"/>
                <a:gd name="T16" fmla="*/ 20 w 182"/>
                <a:gd name="T17" fmla="*/ 156 h 186"/>
                <a:gd name="T18" fmla="*/ 21 w 182"/>
                <a:gd name="T19" fmla="*/ 156 h 186"/>
                <a:gd name="T20" fmla="*/ 77 w 182"/>
                <a:gd name="T21" fmla="*/ 150 h 186"/>
                <a:gd name="T22" fmla="*/ 123 w 182"/>
                <a:gd name="T23" fmla="*/ 185 h 186"/>
                <a:gd name="T24" fmla="*/ 125 w 182"/>
                <a:gd name="T25" fmla="*/ 186 h 186"/>
                <a:gd name="T26" fmla="*/ 128 w 182"/>
                <a:gd name="T27" fmla="*/ 181 h 186"/>
                <a:gd name="T28" fmla="*/ 123 w 182"/>
                <a:gd name="T29" fmla="*/ 128 h 186"/>
                <a:gd name="T30" fmla="*/ 179 w 182"/>
                <a:gd name="T31" fmla="*/ 101 h 186"/>
                <a:gd name="T32" fmla="*/ 178 w 182"/>
                <a:gd name="T33" fmla="*/ 95 h 186"/>
                <a:gd name="T34" fmla="*/ 120 w 182"/>
                <a:gd name="T35" fmla="*/ 83 h 186"/>
                <a:gd name="T36" fmla="*/ 109 w 182"/>
                <a:gd name="T37" fmla="*/ 3 h 186"/>
                <a:gd name="T38" fmla="*/ 106 w 182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6">
                  <a:moveTo>
                    <a:pt x="106" y="0"/>
                  </a:moveTo>
                  <a:cubicBezTo>
                    <a:pt x="105" y="0"/>
                    <a:pt x="103" y="2"/>
                    <a:pt x="102" y="4"/>
                  </a:cubicBezTo>
                  <a:cubicBezTo>
                    <a:pt x="99" y="31"/>
                    <a:pt x="85" y="54"/>
                    <a:pt x="74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2" y="50"/>
                    <a:pt x="0" y="52"/>
                    <a:pt x="1" y="54"/>
                  </a:cubicBezTo>
                  <a:cubicBezTo>
                    <a:pt x="7" y="76"/>
                    <a:pt x="24" y="92"/>
                    <a:pt x="41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7" y="153"/>
                    <a:pt x="18" y="156"/>
                    <a:pt x="20" y="156"/>
                  </a:cubicBezTo>
                  <a:cubicBezTo>
                    <a:pt x="20" y="156"/>
                    <a:pt x="21" y="156"/>
                    <a:pt x="21" y="156"/>
                  </a:cubicBezTo>
                  <a:cubicBezTo>
                    <a:pt x="39" y="154"/>
                    <a:pt x="58" y="152"/>
                    <a:pt x="77" y="150"/>
                  </a:cubicBezTo>
                  <a:cubicBezTo>
                    <a:pt x="92" y="162"/>
                    <a:pt x="107" y="174"/>
                    <a:pt x="123" y="185"/>
                  </a:cubicBezTo>
                  <a:cubicBezTo>
                    <a:pt x="124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4" y="164"/>
                    <a:pt x="121" y="146"/>
                    <a:pt x="123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2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20" y="56"/>
                    <a:pt x="115" y="29"/>
                    <a:pt x="109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36"/>
            <p:cNvSpPr>
              <a:spLocks/>
            </p:cNvSpPr>
            <p:nvPr userDrawn="1"/>
          </p:nvSpPr>
          <p:spPr bwMode="auto">
            <a:xfrm>
              <a:off x="4224977" y="122238"/>
              <a:ext cx="239844" cy="215382"/>
            </a:xfrm>
            <a:custGeom>
              <a:avLst/>
              <a:gdLst>
                <a:gd name="T0" fmla="*/ 94 w 170"/>
                <a:gd name="T1" fmla="*/ 0 h 152"/>
                <a:gd name="T2" fmla="*/ 93 w 170"/>
                <a:gd name="T3" fmla="*/ 1 h 152"/>
                <a:gd name="T4" fmla="*/ 57 w 170"/>
                <a:gd name="T5" fmla="*/ 33 h 152"/>
                <a:gd name="T6" fmla="*/ 10 w 170"/>
                <a:gd name="T7" fmla="*/ 31 h 152"/>
                <a:gd name="T8" fmla="*/ 3 w 170"/>
                <a:gd name="T9" fmla="*/ 31 h 152"/>
                <a:gd name="T10" fmla="*/ 2 w 170"/>
                <a:gd name="T11" fmla="*/ 36 h 152"/>
                <a:gd name="T12" fmla="*/ 38 w 170"/>
                <a:gd name="T13" fmla="*/ 71 h 152"/>
                <a:gd name="T14" fmla="*/ 15 w 170"/>
                <a:gd name="T15" fmla="*/ 118 h 152"/>
                <a:gd name="T16" fmla="*/ 18 w 170"/>
                <a:gd name="T17" fmla="*/ 121 h 152"/>
                <a:gd name="T18" fmla="*/ 19 w 170"/>
                <a:gd name="T19" fmla="*/ 121 h 152"/>
                <a:gd name="T20" fmla="*/ 67 w 170"/>
                <a:gd name="T21" fmla="*/ 101 h 152"/>
                <a:gd name="T22" fmla="*/ 123 w 170"/>
                <a:gd name="T23" fmla="*/ 152 h 152"/>
                <a:gd name="T24" fmla="*/ 125 w 170"/>
                <a:gd name="T25" fmla="*/ 152 h 152"/>
                <a:gd name="T26" fmla="*/ 127 w 170"/>
                <a:gd name="T27" fmla="*/ 148 h 152"/>
                <a:gd name="T28" fmla="*/ 102 w 170"/>
                <a:gd name="T29" fmla="*/ 81 h 152"/>
                <a:gd name="T30" fmla="*/ 166 w 170"/>
                <a:gd name="T31" fmla="*/ 68 h 152"/>
                <a:gd name="T32" fmla="*/ 168 w 170"/>
                <a:gd name="T33" fmla="*/ 62 h 152"/>
                <a:gd name="T34" fmla="*/ 107 w 170"/>
                <a:gd name="T35" fmla="*/ 44 h 152"/>
                <a:gd name="T36" fmla="*/ 97 w 170"/>
                <a:gd name="T37" fmla="*/ 2 h 152"/>
                <a:gd name="T38" fmla="*/ 94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94" y="0"/>
                  </a:moveTo>
                  <a:cubicBezTo>
                    <a:pt x="94" y="0"/>
                    <a:pt x="93" y="1"/>
                    <a:pt x="93" y="1"/>
                  </a:cubicBezTo>
                  <a:cubicBezTo>
                    <a:pt x="80" y="11"/>
                    <a:pt x="68" y="22"/>
                    <a:pt x="57" y="33"/>
                  </a:cubicBezTo>
                  <a:cubicBezTo>
                    <a:pt x="41" y="32"/>
                    <a:pt x="26" y="31"/>
                    <a:pt x="10" y="31"/>
                  </a:cubicBezTo>
                  <a:cubicBezTo>
                    <a:pt x="8" y="31"/>
                    <a:pt x="5" y="31"/>
                    <a:pt x="3" y="31"/>
                  </a:cubicBezTo>
                  <a:cubicBezTo>
                    <a:pt x="0" y="31"/>
                    <a:pt x="0" y="35"/>
                    <a:pt x="2" y="36"/>
                  </a:cubicBezTo>
                  <a:cubicBezTo>
                    <a:pt x="16" y="46"/>
                    <a:pt x="28" y="57"/>
                    <a:pt x="38" y="71"/>
                  </a:cubicBezTo>
                  <a:cubicBezTo>
                    <a:pt x="25" y="84"/>
                    <a:pt x="21" y="101"/>
                    <a:pt x="15" y="118"/>
                  </a:cubicBezTo>
                  <a:cubicBezTo>
                    <a:pt x="14" y="119"/>
                    <a:pt x="16" y="121"/>
                    <a:pt x="18" y="121"/>
                  </a:cubicBezTo>
                  <a:cubicBezTo>
                    <a:pt x="18" y="121"/>
                    <a:pt x="18" y="121"/>
                    <a:pt x="19" y="121"/>
                  </a:cubicBezTo>
                  <a:cubicBezTo>
                    <a:pt x="35" y="115"/>
                    <a:pt x="50" y="107"/>
                    <a:pt x="67" y="101"/>
                  </a:cubicBezTo>
                  <a:cubicBezTo>
                    <a:pt x="83" y="120"/>
                    <a:pt x="103" y="136"/>
                    <a:pt x="123" y="152"/>
                  </a:cubicBezTo>
                  <a:cubicBezTo>
                    <a:pt x="123" y="152"/>
                    <a:pt x="124" y="152"/>
                    <a:pt x="125" y="152"/>
                  </a:cubicBezTo>
                  <a:cubicBezTo>
                    <a:pt x="127" y="152"/>
                    <a:pt x="128" y="150"/>
                    <a:pt x="127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6" y="68"/>
                  </a:cubicBezTo>
                  <a:cubicBezTo>
                    <a:pt x="169" y="67"/>
                    <a:pt x="170" y="64"/>
                    <a:pt x="168" y="62"/>
                  </a:cubicBezTo>
                  <a:cubicBezTo>
                    <a:pt x="150" y="50"/>
                    <a:pt x="129" y="47"/>
                    <a:pt x="107" y="44"/>
                  </a:cubicBezTo>
                  <a:cubicBezTo>
                    <a:pt x="107" y="30"/>
                    <a:pt x="103" y="16"/>
                    <a:pt x="97" y="2"/>
                  </a:cubicBezTo>
                  <a:cubicBezTo>
                    <a:pt x="97" y="1"/>
                    <a:pt x="96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37"/>
            <p:cNvSpPr>
              <a:spLocks/>
            </p:cNvSpPr>
            <p:nvPr userDrawn="1"/>
          </p:nvSpPr>
          <p:spPr bwMode="auto">
            <a:xfrm>
              <a:off x="3764381" y="694999"/>
              <a:ext cx="219559" cy="173022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2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6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38"/>
            <p:cNvSpPr>
              <a:spLocks/>
            </p:cNvSpPr>
            <p:nvPr userDrawn="1"/>
          </p:nvSpPr>
          <p:spPr bwMode="auto">
            <a:xfrm>
              <a:off x="4111022" y="518995"/>
              <a:ext cx="263709" cy="226718"/>
            </a:xfrm>
            <a:custGeom>
              <a:avLst/>
              <a:gdLst>
                <a:gd name="T0" fmla="*/ 62 w 187"/>
                <a:gd name="T1" fmla="*/ 0 h 160"/>
                <a:gd name="T2" fmla="*/ 58 w 187"/>
                <a:gd name="T3" fmla="*/ 2 h 160"/>
                <a:gd name="T4" fmla="*/ 58 w 187"/>
                <a:gd name="T5" fmla="*/ 47 h 160"/>
                <a:gd name="T6" fmla="*/ 3 w 187"/>
                <a:gd name="T7" fmla="*/ 55 h 160"/>
                <a:gd name="T8" fmla="*/ 1 w 187"/>
                <a:gd name="T9" fmla="*/ 59 h 160"/>
                <a:gd name="T10" fmla="*/ 59 w 187"/>
                <a:gd name="T11" fmla="*/ 99 h 160"/>
                <a:gd name="T12" fmla="*/ 72 w 187"/>
                <a:gd name="T13" fmla="*/ 157 h 160"/>
                <a:gd name="T14" fmla="*/ 76 w 187"/>
                <a:gd name="T15" fmla="*/ 160 h 160"/>
                <a:gd name="T16" fmla="*/ 78 w 187"/>
                <a:gd name="T17" fmla="*/ 159 h 160"/>
                <a:gd name="T18" fmla="*/ 121 w 187"/>
                <a:gd name="T19" fmla="*/ 114 h 160"/>
                <a:gd name="T20" fmla="*/ 167 w 187"/>
                <a:gd name="T21" fmla="*/ 121 h 160"/>
                <a:gd name="T22" fmla="*/ 183 w 187"/>
                <a:gd name="T23" fmla="*/ 121 h 160"/>
                <a:gd name="T24" fmla="*/ 186 w 187"/>
                <a:gd name="T25" fmla="*/ 116 h 160"/>
                <a:gd name="T26" fmla="*/ 149 w 187"/>
                <a:gd name="T27" fmla="*/ 73 h 160"/>
                <a:gd name="T28" fmla="*/ 155 w 187"/>
                <a:gd name="T29" fmla="*/ 20 h 160"/>
                <a:gd name="T30" fmla="*/ 152 w 187"/>
                <a:gd name="T31" fmla="*/ 15 h 160"/>
                <a:gd name="T32" fmla="*/ 150 w 187"/>
                <a:gd name="T33" fmla="*/ 15 h 160"/>
                <a:gd name="T34" fmla="*/ 95 w 187"/>
                <a:gd name="T35" fmla="*/ 45 h 160"/>
                <a:gd name="T36" fmla="*/ 64 w 187"/>
                <a:gd name="T37" fmla="*/ 1 h 160"/>
                <a:gd name="T38" fmla="*/ 62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62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39" y="48"/>
                    <a:pt x="21" y="50"/>
                    <a:pt x="3" y="55"/>
                  </a:cubicBezTo>
                  <a:cubicBezTo>
                    <a:pt x="1" y="55"/>
                    <a:pt x="0" y="58"/>
                    <a:pt x="1" y="59"/>
                  </a:cubicBezTo>
                  <a:cubicBezTo>
                    <a:pt x="16" y="79"/>
                    <a:pt x="37" y="90"/>
                    <a:pt x="59" y="99"/>
                  </a:cubicBezTo>
                  <a:cubicBezTo>
                    <a:pt x="65" y="118"/>
                    <a:pt x="69" y="138"/>
                    <a:pt x="72" y="157"/>
                  </a:cubicBezTo>
                  <a:cubicBezTo>
                    <a:pt x="72" y="159"/>
                    <a:pt x="74" y="160"/>
                    <a:pt x="76" y="160"/>
                  </a:cubicBezTo>
                  <a:cubicBezTo>
                    <a:pt x="76" y="160"/>
                    <a:pt x="77" y="160"/>
                    <a:pt x="78" y="159"/>
                  </a:cubicBezTo>
                  <a:cubicBezTo>
                    <a:pt x="94" y="145"/>
                    <a:pt x="112" y="133"/>
                    <a:pt x="121" y="114"/>
                  </a:cubicBezTo>
                  <a:cubicBezTo>
                    <a:pt x="136" y="119"/>
                    <a:pt x="151" y="121"/>
                    <a:pt x="167" y="121"/>
                  </a:cubicBezTo>
                  <a:cubicBezTo>
                    <a:pt x="172" y="121"/>
                    <a:pt x="177" y="121"/>
                    <a:pt x="183" y="121"/>
                  </a:cubicBezTo>
                  <a:cubicBezTo>
                    <a:pt x="185" y="120"/>
                    <a:pt x="187" y="118"/>
                    <a:pt x="186" y="116"/>
                  </a:cubicBezTo>
                  <a:cubicBezTo>
                    <a:pt x="175" y="100"/>
                    <a:pt x="160" y="88"/>
                    <a:pt x="149" y="73"/>
                  </a:cubicBezTo>
                  <a:cubicBezTo>
                    <a:pt x="136" y="56"/>
                    <a:pt x="146" y="37"/>
                    <a:pt x="155" y="20"/>
                  </a:cubicBezTo>
                  <a:cubicBezTo>
                    <a:pt x="157" y="18"/>
                    <a:pt x="155" y="15"/>
                    <a:pt x="152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3" y="34"/>
                    <a:pt x="95" y="45"/>
                  </a:cubicBezTo>
                  <a:cubicBezTo>
                    <a:pt x="92" y="27"/>
                    <a:pt x="78" y="14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9"/>
            <p:cNvSpPr>
              <a:spLocks/>
            </p:cNvSpPr>
            <p:nvPr userDrawn="1"/>
          </p:nvSpPr>
          <p:spPr bwMode="auto">
            <a:xfrm>
              <a:off x="4445133" y="747502"/>
              <a:ext cx="166459" cy="149753"/>
            </a:xfrm>
            <a:custGeom>
              <a:avLst/>
              <a:gdLst>
                <a:gd name="T0" fmla="*/ 72 w 118"/>
                <a:gd name="T1" fmla="*/ 0 h 106"/>
                <a:gd name="T2" fmla="*/ 71 w 118"/>
                <a:gd name="T3" fmla="*/ 1 h 106"/>
                <a:gd name="T4" fmla="*/ 45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3 w 118"/>
                <a:gd name="T17" fmla="*/ 96 h 106"/>
                <a:gd name="T18" fmla="*/ 4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4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2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2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5" y="6"/>
                    <a:pt x="49" y="20"/>
                    <a:pt x="45" y="34"/>
                  </a:cubicBezTo>
                  <a:cubicBezTo>
                    <a:pt x="36" y="24"/>
                    <a:pt x="24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5" y="9"/>
                    <a:pt x="6" y="11"/>
                  </a:cubicBezTo>
                  <a:cubicBezTo>
                    <a:pt x="6" y="27"/>
                    <a:pt x="12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3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8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6" y="60"/>
                    <a:pt x="114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40"/>
            <p:cNvSpPr>
              <a:spLocks/>
            </p:cNvSpPr>
            <p:nvPr userDrawn="1"/>
          </p:nvSpPr>
          <p:spPr bwMode="auto">
            <a:xfrm>
              <a:off x="3799582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3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6 w 194"/>
                <a:gd name="T27" fmla="*/ 157 h 174"/>
                <a:gd name="T28" fmla="*/ 188 w 194"/>
                <a:gd name="T29" fmla="*/ 157 h 174"/>
                <a:gd name="T30" fmla="*/ 193 w 194"/>
                <a:gd name="T31" fmla="*/ 151 h 174"/>
                <a:gd name="T32" fmla="*/ 151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5 w 194"/>
                <a:gd name="T39" fmla="*/ 13 h 174"/>
                <a:gd name="T40" fmla="*/ 118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1" y="0"/>
                    <a:pt x="68" y="4"/>
                    <a:pt x="69" y="7"/>
                  </a:cubicBezTo>
                  <a:cubicBezTo>
                    <a:pt x="72" y="24"/>
                    <a:pt x="67" y="41"/>
                    <a:pt x="68" y="58"/>
                  </a:cubicBezTo>
                  <a:cubicBezTo>
                    <a:pt x="43" y="60"/>
                    <a:pt x="22" y="71"/>
                    <a:pt x="3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9" y="98"/>
                    <a:pt x="31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2" y="174"/>
                    <a:pt x="73" y="173"/>
                    <a:pt x="74" y="172"/>
                  </a:cubicBezTo>
                  <a:cubicBezTo>
                    <a:pt x="81" y="166"/>
                    <a:pt x="116" y="128"/>
                    <a:pt x="111" y="123"/>
                  </a:cubicBezTo>
                  <a:cubicBezTo>
                    <a:pt x="112" y="124"/>
                    <a:pt x="114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2" y="148"/>
                    <a:pt x="186" y="157"/>
                  </a:cubicBezTo>
                  <a:cubicBezTo>
                    <a:pt x="186" y="157"/>
                    <a:pt x="187" y="157"/>
                    <a:pt x="188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3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5" y="38"/>
                    <a:pt x="118" y="55"/>
                  </a:cubicBezTo>
                  <a:cubicBezTo>
                    <a:pt x="113" y="32"/>
                    <a:pt x="102" y="1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951880" y="480811"/>
              <a:ext cx="254760" cy="262516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1 h 185"/>
                <a:gd name="T16" fmla="*/ 4 w 181"/>
                <a:gd name="T17" fmla="*/ 135 h 185"/>
                <a:gd name="T18" fmla="*/ 5 w 181"/>
                <a:gd name="T19" fmla="*/ 135 h 185"/>
                <a:gd name="T20" fmla="*/ 73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0"/>
                  </a:cubicBezTo>
                  <a:cubicBezTo>
                    <a:pt x="107" y="11"/>
                    <a:pt x="91" y="23"/>
                    <a:pt x="76" y="36"/>
                  </a:cubicBezTo>
                  <a:cubicBezTo>
                    <a:pt x="58" y="33"/>
                    <a:pt x="39" y="31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09"/>
                    <a:pt x="0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4" y="135"/>
                    <a:pt x="5" y="135"/>
                    <a:pt x="5" y="135"/>
                  </a:cubicBezTo>
                  <a:cubicBezTo>
                    <a:pt x="28" y="125"/>
                    <a:pt x="50" y="114"/>
                    <a:pt x="73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4"/>
                    <a:pt x="109" y="183"/>
                  </a:cubicBezTo>
                  <a:cubicBezTo>
                    <a:pt x="114" y="156"/>
                    <a:pt x="119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2" y="58"/>
                  </a:cubicBezTo>
                  <a:cubicBezTo>
                    <a:pt x="121" y="39"/>
                    <a:pt x="123" y="22"/>
                    <a:pt x="128" y="4"/>
                  </a:cubicBezTo>
                  <a:cubicBezTo>
                    <a:pt x="128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611803" y="721848"/>
              <a:ext cx="241037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1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6 h 152"/>
                <a:gd name="T16" fmla="*/ 3 w 171"/>
                <a:gd name="T17" fmla="*/ 121 h 152"/>
                <a:gd name="T18" fmla="*/ 11 w 171"/>
                <a:gd name="T19" fmla="*/ 121 h 152"/>
                <a:gd name="T20" fmla="*/ 57 w 171"/>
                <a:gd name="T21" fmla="*/ 120 h 152"/>
                <a:gd name="T22" fmla="*/ 93 w 171"/>
                <a:gd name="T23" fmla="*/ 151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4" y="33"/>
                    <a:pt x="67" y="51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8"/>
                    <a:pt x="38" y="82"/>
                  </a:cubicBezTo>
                  <a:cubicBezTo>
                    <a:pt x="29" y="95"/>
                    <a:pt x="16" y="106"/>
                    <a:pt x="2" y="116"/>
                  </a:cubicBezTo>
                  <a:cubicBezTo>
                    <a:pt x="0" y="118"/>
                    <a:pt x="1" y="121"/>
                    <a:pt x="3" y="121"/>
                  </a:cubicBezTo>
                  <a:cubicBezTo>
                    <a:pt x="6" y="121"/>
                    <a:pt x="8" y="121"/>
                    <a:pt x="11" y="121"/>
                  </a:cubicBezTo>
                  <a:cubicBezTo>
                    <a:pt x="26" y="121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1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8"/>
                    <a:pt x="169" y="85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152400" y="192043"/>
              <a:ext cx="219559" cy="174215"/>
            </a:xfrm>
            <a:custGeom>
              <a:avLst/>
              <a:gdLst>
                <a:gd name="T0" fmla="*/ 57 w 156"/>
                <a:gd name="T1" fmla="*/ 0 h 123"/>
                <a:gd name="T2" fmla="*/ 54 w 156"/>
                <a:gd name="T3" fmla="*/ 3 h 123"/>
                <a:gd name="T4" fmla="*/ 48 w 156"/>
                <a:gd name="T5" fmla="*/ 47 h 123"/>
                <a:gd name="T6" fmla="*/ 3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3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3 w 156"/>
                <a:gd name="T21" fmla="*/ 107 h 123"/>
                <a:gd name="T22" fmla="*/ 140 w 156"/>
                <a:gd name="T23" fmla="*/ 107 h 123"/>
                <a:gd name="T24" fmla="*/ 142 w 156"/>
                <a:gd name="T25" fmla="*/ 102 h 123"/>
                <a:gd name="T26" fmla="*/ 100 w 156"/>
                <a:gd name="T27" fmla="*/ 66 h 123"/>
                <a:gd name="T28" fmla="*/ 153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4 w 156"/>
                <a:gd name="T35" fmla="*/ 36 h 123"/>
                <a:gd name="T36" fmla="*/ 59 w 156"/>
                <a:gd name="T37" fmla="*/ 1 h 123"/>
                <a:gd name="T38" fmla="*/ 57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7" y="0"/>
                  </a:moveTo>
                  <a:cubicBezTo>
                    <a:pt x="56" y="0"/>
                    <a:pt x="55" y="1"/>
                    <a:pt x="54" y="3"/>
                  </a:cubicBezTo>
                  <a:cubicBezTo>
                    <a:pt x="50" y="17"/>
                    <a:pt x="45" y="32"/>
                    <a:pt x="48" y="47"/>
                  </a:cubicBezTo>
                  <a:cubicBezTo>
                    <a:pt x="34" y="53"/>
                    <a:pt x="19" y="56"/>
                    <a:pt x="3" y="58"/>
                  </a:cubicBezTo>
                  <a:cubicBezTo>
                    <a:pt x="1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3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7" y="123"/>
                    <a:pt x="58" y="122"/>
                  </a:cubicBezTo>
                  <a:cubicBezTo>
                    <a:pt x="69" y="115"/>
                    <a:pt x="78" y="106"/>
                    <a:pt x="86" y="95"/>
                  </a:cubicBezTo>
                  <a:cubicBezTo>
                    <a:pt x="101" y="101"/>
                    <a:pt x="117" y="107"/>
                    <a:pt x="133" y="107"/>
                  </a:cubicBezTo>
                  <a:cubicBezTo>
                    <a:pt x="136" y="107"/>
                    <a:pt x="138" y="107"/>
                    <a:pt x="140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0" y="66"/>
                  </a:cubicBezTo>
                  <a:cubicBezTo>
                    <a:pt x="117" y="51"/>
                    <a:pt x="132" y="36"/>
                    <a:pt x="153" y="26"/>
                  </a:cubicBezTo>
                  <a:cubicBezTo>
                    <a:pt x="156" y="25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2"/>
                  </a:cubicBezTo>
                  <a:cubicBezTo>
                    <a:pt x="129" y="25"/>
                    <a:pt x="106" y="29"/>
                    <a:pt x="84" y="36"/>
                  </a:cubicBezTo>
                  <a:cubicBezTo>
                    <a:pt x="76" y="25"/>
                    <a:pt x="68" y="13"/>
                    <a:pt x="59" y="1"/>
                  </a:cubicBezTo>
                  <a:cubicBezTo>
                    <a:pt x="59" y="1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497847" y="313755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1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59 h 160"/>
                <a:gd name="T18" fmla="*/ 95 w 188"/>
                <a:gd name="T19" fmla="*/ 115 h 160"/>
                <a:gd name="T20" fmla="*/ 150 w 188"/>
                <a:gd name="T21" fmla="*/ 146 h 160"/>
                <a:gd name="T22" fmla="*/ 153 w 188"/>
                <a:gd name="T23" fmla="*/ 145 h 160"/>
                <a:gd name="T24" fmla="*/ 156 w 188"/>
                <a:gd name="T25" fmla="*/ 141 h 160"/>
                <a:gd name="T26" fmla="*/ 150 w 188"/>
                <a:gd name="T27" fmla="*/ 87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6 h 160"/>
                <a:gd name="T36" fmla="*/ 78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1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59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6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5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7"/>
                  </a:cubicBezTo>
                  <a:cubicBezTo>
                    <a:pt x="161" y="72"/>
                    <a:pt x="176" y="60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2" y="39"/>
                    <a:pt x="167" y="39"/>
                  </a:cubicBezTo>
                  <a:cubicBezTo>
                    <a:pt x="152" y="39"/>
                    <a:pt x="136" y="41"/>
                    <a:pt x="122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971569" y="122238"/>
              <a:ext cx="165862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8" y="28"/>
                    <a:pt x="50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8" y="99"/>
                    <a:pt x="9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2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4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185811" y="607295"/>
              <a:ext cx="273852" cy="244617"/>
            </a:xfrm>
            <a:custGeom>
              <a:avLst/>
              <a:gdLst>
                <a:gd name="T0" fmla="*/ 71 w 194"/>
                <a:gd name="T1" fmla="*/ 0 h 173"/>
                <a:gd name="T2" fmla="*/ 65 w 194"/>
                <a:gd name="T3" fmla="*/ 5 h 173"/>
                <a:gd name="T4" fmla="*/ 73 w 194"/>
                <a:gd name="T5" fmla="*/ 76 h 173"/>
                <a:gd name="T6" fmla="*/ 45 w 194"/>
                <a:gd name="T7" fmla="*/ 75 h 173"/>
                <a:gd name="T8" fmla="*/ 6 w 194"/>
                <a:gd name="T9" fmla="*/ 77 h 173"/>
                <a:gd name="T10" fmla="*/ 3 w 194"/>
                <a:gd name="T11" fmla="*/ 86 h 173"/>
                <a:gd name="T12" fmla="*/ 69 w 194"/>
                <a:gd name="T13" fmla="*/ 116 h 173"/>
                <a:gd name="T14" fmla="*/ 70 w 194"/>
                <a:gd name="T15" fmla="*/ 167 h 173"/>
                <a:gd name="T16" fmla="*/ 75 w 194"/>
                <a:gd name="T17" fmla="*/ 173 h 173"/>
                <a:gd name="T18" fmla="*/ 77 w 194"/>
                <a:gd name="T19" fmla="*/ 173 h 173"/>
                <a:gd name="T20" fmla="*/ 119 w 194"/>
                <a:gd name="T21" fmla="*/ 119 h 173"/>
                <a:gd name="T22" fmla="*/ 176 w 194"/>
                <a:gd name="T23" fmla="*/ 160 h 173"/>
                <a:gd name="T24" fmla="*/ 179 w 194"/>
                <a:gd name="T25" fmla="*/ 161 h 173"/>
                <a:gd name="T26" fmla="*/ 185 w 194"/>
                <a:gd name="T27" fmla="*/ 156 h 173"/>
                <a:gd name="T28" fmla="*/ 152 w 194"/>
                <a:gd name="T29" fmla="*/ 95 h 173"/>
                <a:gd name="T30" fmla="*/ 193 w 194"/>
                <a:gd name="T31" fmla="*/ 23 h 173"/>
                <a:gd name="T32" fmla="*/ 188 w 194"/>
                <a:gd name="T33" fmla="*/ 16 h 173"/>
                <a:gd name="T34" fmla="*/ 186 w 194"/>
                <a:gd name="T35" fmla="*/ 16 h 173"/>
                <a:gd name="T36" fmla="*/ 119 w 194"/>
                <a:gd name="T37" fmla="*/ 50 h 173"/>
                <a:gd name="T38" fmla="*/ 115 w 194"/>
                <a:gd name="T39" fmla="*/ 49 h 173"/>
                <a:gd name="T40" fmla="*/ 112 w 194"/>
                <a:gd name="T41" fmla="*/ 50 h 173"/>
                <a:gd name="T42" fmla="*/ 75 w 194"/>
                <a:gd name="T43" fmla="*/ 1 h 173"/>
                <a:gd name="T44" fmla="*/ 71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1" y="0"/>
                  </a:moveTo>
                  <a:cubicBezTo>
                    <a:pt x="68" y="0"/>
                    <a:pt x="65" y="2"/>
                    <a:pt x="65" y="5"/>
                  </a:cubicBezTo>
                  <a:cubicBezTo>
                    <a:pt x="65" y="29"/>
                    <a:pt x="72" y="52"/>
                    <a:pt x="73" y="76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7"/>
                  </a:cubicBezTo>
                  <a:cubicBezTo>
                    <a:pt x="2" y="78"/>
                    <a:pt x="0" y="84"/>
                    <a:pt x="3" y="86"/>
                  </a:cubicBezTo>
                  <a:cubicBezTo>
                    <a:pt x="22" y="102"/>
                    <a:pt x="43" y="113"/>
                    <a:pt x="69" y="116"/>
                  </a:cubicBezTo>
                  <a:cubicBezTo>
                    <a:pt x="67" y="133"/>
                    <a:pt x="73" y="150"/>
                    <a:pt x="70" y="167"/>
                  </a:cubicBezTo>
                  <a:cubicBezTo>
                    <a:pt x="69" y="170"/>
                    <a:pt x="71" y="173"/>
                    <a:pt x="75" y="173"/>
                  </a:cubicBezTo>
                  <a:cubicBezTo>
                    <a:pt x="75" y="173"/>
                    <a:pt x="76" y="173"/>
                    <a:pt x="77" y="173"/>
                  </a:cubicBezTo>
                  <a:cubicBezTo>
                    <a:pt x="103" y="164"/>
                    <a:pt x="113" y="142"/>
                    <a:pt x="119" y="119"/>
                  </a:cubicBezTo>
                  <a:cubicBezTo>
                    <a:pt x="135" y="135"/>
                    <a:pt x="153" y="150"/>
                    <a:pt x="176" y="160"/>
                  </a:cubicBezTo>
                  <a:cubicBezTo>
                    <a:pt x="177" y="161"/>
                    <a:pt x="178" y="161"/>
                    <a:pt x="179" y="161"/>
                  </a:cubicBezTo>
                  <a:cubicBezTo>
                    <a:pt x="182" y="161"/>
                    <a:pt x="185" y="159"/>
                    <a:pt x="185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6" y="76"/>
                    <a:pt x="185" y="50"/>
                    <a:pt x="193" y="23"/>
                  </a:cubicBezTo>
                  <a:cubicBezTo>
                    <a:pt x="194" y="20"/>
                    <a:pt x="192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1" y="37"/>
                    <a:pt x="119" y="50"/>
                  </a:cubicBezTo>
                  <a:cubicBezTo>
                    <a:pt x="118" y="49"/>
                    <a:pt x="117" y="49"/>
                    <a:pt x="115" y="49"/>
                  </a:cubicBezTo>
                  <a:cubicBezTo>
                    <a:pt x="114" y="49"/>
                    <a:pt x="113" y="49"/>
                    <a:pt x="112" y="50"/>
                  </a:cubicBezTo>
                  <a:cubicBezTo>
                    <a:pt x="116" y="46"/>
                    <a:pt x="81" y="8"/>
                    <a:pt x="75" y="1"/>
                  </a:cubicBezTo>
                  <a:cubicBezTo>
                    <a:pt x="74" y="0"/>
                    <a:pt x="72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157067" y="480811"/>
              <a:ext cx="255356" cy="262516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7 w 181"/>
                <a:gd name="T5" fmla="*/ 36 h 185"/>
                <a:gd name="T6" fmla="*/ 21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1 w 181"/>
                <a:gd name="T13" fmla="*/ 77 h 185"/>
                <a:gd name="T14" fmla="*/ 1 w 181"/>
                <a:gd name="T15" fmla="*/ 131 h 185"/>
                <a:gd name="T16" fmla="*/ 4 w 181"/>
                <a:gd name="T17" fmla="*/ 135 h 185"/>
                <a:gd name="T18" fmla="*/ 6 w 181"/>
                <a:gd name="T19" fmla="*/ 135 h 185"/>
                <a:gd name="T20" fmla="*/ 74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0"/>
                  </a:cubicBezTo>
                  <a:cubicBezTo>
                    <a:pt x="107" y="11"/>
                    <a:pt x="92" y="23"/>
                    <a:pt x="77" y="36"/>
                  </a:cubicBezTo>
                  <a:cubicBezTo>
                    <a:pt x="58" y="33"/>
                    <a:pt x="39" y="31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09"/>
                    <a:pt x="1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5" y="135"/>
                    <a:pt x="5" y="135"/>
                    <a:pt x="6" y="135"/>
                  </a:cubicBezTo>
                  <a:cubicBezTo>
                    <a:pt x="28" y="125"/>
                    <a:pt x="50" y="114"/>
                    <a:pt x="74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8" y="185"/>
                    <a:pt x="109" y="184"/>
                    <a:pt x="109" y="183"/>
                  </a:cubicBezTo>
                  <a:cubicBezTo>
                    <a:pt x="115" y="156"/>
                    <a:pt x="120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3" y="58"/>
                  </a:cubicBezTo>
                  <a:cubicBezTo>
                    <a:pt x="121" y="39"/>
                    <a:pt x="124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1818780" y="721848"/>
              <a:ext cx="239248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1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1 w 170"/>
                <a:gd name="T15" fmla="*/ 116 h 152"/>
                <a:gd name="T16" fmla="*/ 3 w 170"/>
                <a:gd name="T17" fmla="*/ 121 h 152"/>
                <a:gd name="T18" fmla="*/ 10 w 170"/>
                <a:gd name="T19" fmla="*/ 121 h 152"/>
                <a:gd name="T20" fmla="*/ 57 w 170"/>
                <a:gd name="T21" fmla="*/ 120 h 152"/>
                <a:gd name="T22" fmla="*/ 93 w 170"/>
                <a:gd name="T23" fmla="*/ 151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1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8"/>
                    <a:pt x="38" y="82"/>
                  </a:cubicBezTo>
                  <a:cubicBezTo>
                    <a:pt x="28" y="95"/>
                    <a:pt x="16" y="106"/>
                    <a:pt x="1" y="116"/>
                  </a:cubicBezTo>
                  <a:cubicBezTo>
                    <a:pt x="0" y="118"/>
                    <a:pt x="0" y="121"/>
                    <a:pt x="3" y="121"/>
                  </a:cubicBezTo>
                  <a:cubicBezTo>
                    <a:pt x="5" y="121"/>
                    <a:pt x="8" y="121"/>
                    <a:pt x="10" y="121"/>
                  </a:cubicBezTo>
                  <a:cubicBezTo>
                    <a:pt x="26" y="121"/>
                    <a:pt x="41" y="121"/>
                    <a:pt x="57" y="120"/>
                  </a:cubicBezTo>
                  <a:cubicBezTo>
                    <a:pt x="68" y="131"/>
                    <a:pt x="80" y="141"/>
                    <a:pt x="93" y="151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8"/>
                    <a:pt x="169" y="85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8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1357587" y="192043"/>
              <a:ext cx="220156" cy="174215"/>
            </a:xfrm>
            <a:custGeom>
              <a:avLst/>
              <a:gdLst>
                <a:gd name="T0" fmla="*/ 58 w 156"/>
                <a:gd name="T1" fmla="*/ 0 h 123"/>
                <a:gd name="T2" fmla="*/ 55 w 156"/>
                <a:gd name="T3" fmla="*/ 3 h 123"/>
                <a:gd name="T4" fmla="*/ 48 w 156"/>
                <a:gd name="T5" fmla="*/ 47 h 123"/>
                <a:gd name="T6" fmla="*/ 4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4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4 w 156"/>
                <a:gd name="T21" fmla="*/ 107 h 123"/>
                <a:gd name="T22" fmla="*/ 141 w 156"/>
                <a:gd name="T23" fmla="*/ 107 h 123"/>
                <a:gd name="T24" fmla="*/ 142 w 156"/>
                <a:gd name="T25" fmla="*/ 102 h 123"/>
                <a:gd name="T26" fmla="*/ 101 w 156"/>
                <a:gd name="T27" fmla="*/ 66 h 123"/>
                <a:gd name="T28" fmla="*/ 154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5 w 156"/>
                <a:gd name="T35" fmla="*/ 36 h 123"/>
                <a:gd name="T36" fmla="*/ 60 w 156"/>
                <a:gd name="T37" fmla="*/ 1 h 123"/>
                <a:gd name="T38" fmla="*/ 58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8" y="0"/>
                  </a:moveTo>
                  <a:cubicBezTo>
                    <a:pt x="56" y="0"/>
                    <a:pt x="55" y="1"/>
                    <a:pt x="55" y="3"/>
                  </a:cubicBezTo>
                  <a:cubicBezTo>
                    <a:pt x="51" y="17"/>
                    <a:pt x="45" y="32"/>
                    <a:pt x="48" y="47"/>
                  </a:cubicBezTo>
                  <a:cubicBezTo>
                    <a:pt x="34" y="53"/>
                    <a:pt x="19" y="56"/>
                    <a:pt x="4" y="58"/>
                  </a:cubicBezTo>
                  <a:cubicBezTo>
                    <a:pt x="2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4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8" y="123"/>
                    <a:pt x="58" y="122"/>
                  </a:cubicBezTo>
                  <a:cubicBezTo>
                    <a:pt x="69" y="115"/>
                    <a:pt x="79" y="106"/>
                    <a:pt x="86" y="95"/>
                  </a:cubicBezTo>
                  <a:cubicBezTo>
                    <a:pt x="102" y="101"/>
                    <a:pt x="117" y="107"/>
                    <a:pt x="134" y="107"/>
                  </a:cubicBezTo>
                  <a:cubicBezTo>
                    <a:pt x="136" y="107"/>
                    <a:pt x="138" y="107"/>
                    <a:pt x="141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1" y="66"/>
                  </a:cubicBezTo>
                  <a:cubicBezTo>
                    <a:pt x="118" y="51"/>
                    <a:pt x="133" y="36"/>
                    <a:pt x="154" y="26"/>
                  </a:cubicBezTo>
                  <a:cubicBezTo>
                    <a:pt x="156" y="25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2"/>
                  </a:cubicBezTo>
                  <a:cubicBezTo>
                    <a:pt x="130" y="25"/>
                    <a:pt x="107" y="29"/>
                    <a:pt x="85" y="36"/>
                  </a:cubicBezTo>
                  <a:cubicBezTo>
                    <a:pt x="76" y="25"/>
                    <a:pt x="69" y="13"/>
                    <a:pt x="60" y="1"/>
                  </a:cubicBezTo>
                  <a:cubicBezTo>
                    <a:pt x="59" y="1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1704227" y="313755"/>
              <a:ext cx="263709" cy="226718"/>
            </a:xfrm>
            <a:custGeom>
              <a:avLst/>
              <a:gdLst>
                <a:gd name="T0" fmla="*/ 75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59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5 h 160"/>
                <a:gd name="T24" fmla="*/ 155 w 187"/>
                <a:gd name="T25" fmla="*/ 141 h 160"/>
                <a:gd name="T26" fmla="*/ 149 w 187"/>
                <a:gd name="T27" fmla="*/ 87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6 h 160"/>
                <a:gd name="T36" fmla="*/ 78 w 187"/>
                <a:gd name="T37" fmla="*/ 1 h 160"/>
                <a:gd name="T38" fmla="*/ 75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5" y="0"/>
                  </a:moveTo>
                  <a:cubicBezTo>
                    <a:pt x="74" y="0"/>
                    <a:pt x="72" y="1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8" y="160"/>
                    <a:pt x="60" y="160"/>
                    <a:pt x="62" y="160"/>
                  </a:cubicBezTo>
                  <a:cubicBezTo>
                    <a:pt x="63" y="160"/>
                    <a:pt x="63" y="160"/>
                    <a:pt x="64" y="159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6"/>
                    <a:pt x="126" y="146"/>
                    <a:pt x="150" y="146"/>
                  </a:cubicBezTo>
                  <a:cubicBezTo>
                    <a:pt x="151" y="146"/>
                    <a:pt x="151" y="146"/>
                    <a:pt x="152" y="145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7"/>
                  </a:cubicBezTo>
                  <a:cubicBezTo>
                    <a:pt x="160" y="72"/>
                    <a:pt x="175" y="60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1"/>
                    <a:pt x="121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0"/>
                    <a:pt x="76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51"/>
            <p:cNvSpPr>
              <a:spLocks/>
            </p:cNvSpPr>
            <p:nvPr userDrawn="1"/>
          </p:nvSpPr>
          <p:spPr bwMode="auto">
            <a:xfrm>
              <a:off x="2038338" y="162212"/>
              <a:ext cx="166459" cy="150350"/>
            </a:xfrm>
            <a:custGeom>
              <a:avLst/>
              <a:gdLst>
                <a:gd name="T0" fmla="*/ 75 w 118"/>
                <a:gd name="T1" fmla="*/ 0 h 106"/>
                <a:gd name="T2" fmla="*/ 72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4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5 w 118"/>
                <a:gd name="T19" fmla="*/ 95 h 106"/>
                <a:gd name="T20" fmla="*/ 9 w 118"/>
                <a:gd name="T21" fmla="*/ 98 h 106"/>
                <a:gd name="T22" fmla="*/ 11 w 118"/>
                <a:gd name="T23" fmla="*/ 98 h 106"/>
                <a:gd name="T24" fmla="*/ 45 w 118"/>
                <a:gd name="T25" fmla="*/ 73 h 106"/>
                <a:gd name="T26" fmla="*/ 71 w 118"/>
                <a:gd name="T27" fmla="*/ 106 h 106"/>
                <a:gd name="T28" fmla="*/ 72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8 w 118"/>
                <a:gd name="T43" fmla="*/ 3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2" y="1"/>
                  </a:cubicBezTo>
                  <a:cubicBezTo>
                    <a:pt x="68" y="5"/>
                    <a:pt x="47" y="28"/>
                    <a:pt x="50" y="31"/>
                  </a:cubicBezTo>
                  <a:cubicBezTo>
                    <a:pt x="49" y="30"/>
                    <a:pt x="48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4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5" y="95"/>
                  </a:cubicBezTo>
                  <a:cubicBezTo>
                    <a:pt x="5" y="97"/>
                    <a:pt x="7" y="98"/>
                    <a:pt x="9" y="98"/>
                  </a:cubicBezTo>
                  <a:cubicBezTo>
                    <a:pt x="10" y="98"/>
                    <a:pt x="10" y="98"/>
                    <a:pt x="11" y="98"/>
                  </a:cubicBezTo>
                  <a:cubicBezTo>
                    <a:pt x="24" y="92"/>
                    <a:pt x="35" y="83"/>
                    <a:pt x="45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1"/>
                    <a:pt x="117" y="48"/>
                    <a:pt x="114" y="48"/>
                  </a:cubicBezTo>
                  <a:cubicBezTo>
                    <a:pt x="106" y="46"/>
                    <a:pt x="98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2"/>
                    <a:pt x="78" y="18"/>
                    <a:pt x="78" y="3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1392788" y="607295"/>
              <a:ext cx="273852" cy="244617"/>
            </a:xfrm>
            <a:custGeom>
              <a:avLst/>
              <a:gdLst>
                <a:gd name="T0" fmla="*/ 70 w 194"/>
                <a:gd name="T1" fmla="*/ 0 h 173"/>
                <a:gd name="T2" fmla="*/ 64 w 194"/>
                <a:gd name="T3" fmla="*/ 5 h 173"/>
                <a:gd name="T4" fmla="*/ 73 w 194"/>
                <a:gd name="T5" fmla="*/ 76 h 173"/>
                <a:gd name="T6" fmla="*/ 44 w 194"/>
                <a:gd name="T7" fmla="*/ 75 h 173"/>
                <a:gd name="T8" fmla="*/ 5 w 194"/>
                <a:gd name="T9" fmla="*/ 77 h 173"/>
                <a:gd name="T10" fmla="*/ 3 w 194"/>
                <a:gd name="T11" fmla="*/ 86 h 173"/>
                <a:gd name="T12" fmla="*/ 68 w 194"/>
                <a:gd name="T13" fmla="*/ 116 h 173"/>
                <a:gd name="T14" fmla="*/ 69 w 194"/>
                <a:gd name="T15" fmla="*/ 167 h 173"/>
                <a:gd name="T16" fmla="*/ 74 w 194"/>
                <a:gd name="T17" fmla="*/ 173 h 173"/>
                <a:gd name="T18" fmla="*/ 76 w 194"/>
                <a:gd name="T19" fmla="*/ 173 h 173"/>
                <a:gd name="T20" fmla="*/ 118 w 194"/>
                <a:gd name="T21" fmla="*/ 119 h 173"/>
                <a:gd name="T22" fmla="*/ 175 w 194"/>
                <a:gd name="T23" fmla="*/ 160 h 173"/>
                <a:gd name="T24" fmla="*/ 178 w 194"/>
                <a:gd name="T25" fmla="*/ 161 h 173"/>
                <a:gd name="T26" fmla="*/ 184 w 194"/>
                <a:gd name="T27" fmla="*/ 156 h 173"/>
                <a:gd name="T28" fmla="*/ 151 w 194"/>
                <a:gd name="T29" fmla="*/ 95 h 173"/>
                <a:gd name="T30" fmla="*/ 193 w 194"/>
                <a:gd name="T31" fmla="*/ 23 h 173"/>
                <a:gd name="T32" fmla="*/ 187 w 194"/>
                <a:gd name="T33" fmla="*/ 16 h 173"/>
                <a:gd name="T34" fmla="*/ 186 w 194"/>
                <a:gd name="T35" fmla="*/ 16 h 173"/>
                <a:gd name="T36" fmla="*/ 118 w 194"/>
                <a:gd name="T37" fmla="*/ 50 h 173"/>
                <a:gd name="T38" fmla="*/ 115 w 194"/>
                <a:gd name="T39" fmla="*/ 49 h 173"/>
                <a:gd name="T40" fmla="*/ 111 w 194"/>
                <a:gd name="T41" fmla="*/ 50 h 173"/>
                <a:gd name="T42" fmla="*/ 74 w 194"/>
                <a:gd name="T43" fmla="*/ 1 h 173"/>
                <a:gd name="T44" fmla="*/ 70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2"/>
                    <a:pt x="73" y="76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7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2"/>
                    <a:pt x="43" y="113"/>
                    <a:pt x="68" y="116"/>
                  </a:cubicBezTo>
                  <a:cubicBezTo>
                    <a:pt x="67" y="133"/>
                    <a:pt x="72" y="150"/>
                    <a:pt x="69" y="167"/>
                  </a:cubicBezTo>
                  <a:cubicBezTo>
                    <a:pt x="68" y="170"/>
                    <a:pt x="71" y="173"/>
                    <a:pt x="74" y="173"/>
                  </a:cubicBezTo>
                  <a:cubicBezTo>
                    <a:pt x="75" y="173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5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7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1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5764872" y="441433"/>
              <a:ext cx="254760" cy="261919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2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5424795" y="681874"/>
              <a:ext cx="241037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4965392" y="153859"/>
              <a:ext cx="220156" cy="17242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3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0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0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3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8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0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29" y="24"/>
                    <a:pt x="106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56"/>
            <p:cNvSpPr>
              <a:spLocks/>
            </p:cNvSpPr>
            <p:nvPr userDrawn="1"/>
          </p:nvSpPr>
          <p:spPr bwMode="auto">
            <a:xfrm>
              <a:off x="5310839" y="273781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5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57"/>
            <p:cNvSpPr>
              <a:spLocks/>
            </p:cNvSpPr>
            <p:nvPr userDrawn="1"/>
          </p:nvSpPr>
          <p:spPr bwMode="auto">
            <a:xfrm>
              <a:off x="5644950" y="122238"/>
              <a:ext cx="166459" cy="150350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58"/>
            <p:cNvSpPr>
              <a:spLocks/>
            </p:cNvSpPr>
            <p:nvPr userDrawn="1"/>
          </p:nvSpPr>
          <p:spPr bwMode="auto">
            <a:xfrm>
              <a:off x="5000592" y="567321"/>
              <a:ext cx="272062" cy="246407"/>
            </a:xfrm>
            <a:custGeom>
              <a:avLst/>
              <a:gdLst>
                <a:gd name="T0" fmla="*/ 70 w 193"/>
                <a:gd name="T1" fmla="*/ 0 h 174"/>
                <a:gd name="T2" fmla="*/ 64 w 193"/>
                <a:gd name="T3" fmla="*/ 5 h 174"/>
                <a:gd name="T4" fmla="*/ 73 w 193"/>
                <a:gd name="T5" fmla="*/ 77 h 174"/>
                <a:gd name="T6" fmla="*/ 44 w 193"/>
                <a:gd name="T7" fmla="*/ 75 h 174"/>
                <a:gd name="T8" fmla="*/ 5 w 193"/>
                <a:gd name="T9" fmla="*/ 78 h 174"/>
                <a:gd name="T10" fmla="*/ 2 w 193"/>
                <a:gd name="T11" fmla="*/ 86 h 174"/>
                <a:gd name="T12" fmla="*/ 68 w 193"/>
                <a:gd name="T13" fmla="*/ 116 h 174"/>
                <a:gd name="T14" fmla="*/ 69 w 193"/>
                <a:gd name="T15" fmla="*/ 167 h 174"/>
                <a:gd name="T16" fmla="*/ 74 w 193"/>
                <a:gd name="T17" fmla="*/ 174 h 174"/>
                <a:gd name="T18" fmla="*/ 76 w 193"/>
                <a:gd name="T19" fmla="*/ 173 h 174"/>
                <a:gd name="T20" fmla="*/ 118 w 193"/>
                <a:gd name="T21" fmla="*/ 119 h 174"/>
                <a:gd name="T22" fmla="*/ 175 w 193"/>
                <a:gd name="T23" fmla="*/ 160 h 174"/>
                <a:gd name="T24" fmla="*/ 178 w 193"/>
                <a:gd name="T25" fmla="*/ 161 h 174"/>
                <a:gd name="T26" fmla="*/ 184 w 193"/>
                <a:gd name="T27" fmla="*/ 156 h 174"/>
                <a:gd name="T28" fmla="*/ 151 w 193"/>
                <a:gd name="T29" fmla="*/ 95 h 174"/>
                <a:gd name="T30" fmla="*/ 193 w 193"/>
                <a:gd name="T31" fmla="*/ 23 h 174"/>
                <a:gd name="T32" fmla="*/ 187 w 193"/>
                <a:gd name="T33" fmla="*/ 16 h 174"/>
                <a:gd name="T34" fmla="*/ 185 w 193"/>
                <a:gd name="T35" fmla="*/ 16 h 174"/>
                <a:gd name="T36" fmla="*/ 118 w 193"/>
                <a:gd name="T37" fmla="*/ 50 h 174"/>
                <a:gd name="T38" fmla="*/ 114 w 193"/>
                <a:gd name="T39" fmla="*/ 49 h 174"/>
                <a:gd name="T40" fmla="*/ 111 w 193"/>
                <a:gd name="T41" fmla="*/ 50 h 174"/>
                <a:gd name="T42" fmla="*/ 74 w 193"/>
                <a:gd name="T43" fmla="*/ 2 h 174"/>
                <a:gd name="T44" fmla="*/ 70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2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4" y="174"/>
                    <a:pt x="75" y="173"/>
                    <a:pt x="76" y="173"/>
                  </a:cubicBezTo>
                  <a:cubicBezTo>
                    <a:pt x="102" y="164"/>
                    <a:pt x="112" y="142"/>
                    <a:pt x="118" y="119"/>
                  </a:cubicBezTo>
                  <a:cubicBezTo>
                    <a:pt x="134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3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5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4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59"/>
            <p:cNvSpPr>
              <a:spLocks/>
            </p:cNvSpPr>
            <p:nvPr userDrawn="1"/>
          </p:nvSpPr>
          <p:spPr bwMode="auto">
            <a:xfrm>
              <a:off x="6970059" y="441433"/>
              <a:ext cx="256550" cy="261919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0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60"/>
            <p:cNvSpPr>
              <a:spLocks/>
            </p:cNvSpPr>
            <p:nvPr userDrawn="1"/>
          </p:nvSpPr>
          <p:spPr bwMode="auto">
            <a:xfrm>
              <a:off x="6631771" y="681874"/>
              <a:ext cx="239844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5" y="122"/>
                    <a:pt x="8" y="122"/>
                    <a:pt x="10" y="122"/>
                  </a:cubicBezTo>
                  <a:cubicBezTo>
                    <a:pt x="26" y="122"/>
                    <a:pt x="41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61"/>
            <p:cNvSpPr>
              <a:spLocks/>
            </p:cNvSpPr>
            <p:nvPr userDrawn="1"/>
          </p:nvSpPr>
          <p:spPr bwMode="auto">
            <a:xfrm>
              <a:off x="6170579" y="153859"/>
              <a:ext cx="220156" cy="17242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62"/>
            <p:cNvSpPr>
              <a:spLocks/>
            </p:cNvSpPr>
            <p:nvPr userDrawn="1"/>
          </p:nvSpPr>
          <p:spPr bwMode="auto">
            <a:xfrm>
              <a:off x="6517816" y="273781"/>
              <a:ext cx="263113" cy="226718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6 h 160"/>
                <a:gd name="T24" fmla="*/ 155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2" y="146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63"/>
            <p:cNvSpPr>
              <a:spLocks/>
            </p:cNvSpPr>
            <p:nvPr userDrawn="1"/>
          </p:nvSpPr>
          <p:spPr bwMode="auto">
            <a:xfrm>
              <a:off x="6851927" y="122238"/>
              <a:ext cx="165862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4" y="48"/>
                  </a:cubicBezTo>
                  <a:cubicBezTo>
                    <a:pt x="106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64"/>
            <p:cNvSpPr>
              <a:spLocks/>
            </p:cNvSpPr>
            <p:nvPr userDrawn="1"/>
          </p:nvSpPr>
          <p:spPr bwMode="auto">
            <a:xfrm>
              <a:off x="6205779" y="567321"/>
              <a:ext cx="273852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9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8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2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24" name="Picture 1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0" r="7709" b="13704"/>
          <a:stretch/>
        </p:blipFill>
        <p:spPr>
          <a:xfrm>
            <a:off x="649226" y="0"/>
            <a:ext cx="477214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5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Freeform 19"/>
          <p:cNvSpPr>
            <a:spLocks/>
          </p:cNvSpPr>
          <p:nvPr userDrawn="1"/>
        </p:nvSpPr>
        <p:spPr bwMode="auto">
          <a:xfrm>
            <a:off x="426000" y="1268513"/>
            <a:ext cx="11340000" cy="45719"/>
          </a:xfrm>
          <a:custGeom>
            <a:avLst/>
            <a:gdLst>
              <a:gd name="T0" fmla="*/ 0 w 5660"/>
              <a:gd name="T1" fmla="*/ 2 h 27"/>
              <a:gd name="T2" fmla="*/ 349 w 5660"/>
              <a:gd name="T3" fmla="*/ 10 h 27"/>
              <a:gd name="T4" fmla="*/ 745 w 5660"/>
              <a:gd name="T5" fmla="*/ 14 h 27"/>
              <a:gd name="T6" fmla="*/ 832 w 5660"/>
              <a:gd name="T7" fmla="*/ 13 h 27"/>
              <a:gd name="T8" fmla="*/ 1077 w 5660"/>
              <a:gd name="T9" fmla="*/ 9 h 27"/>
              <a:gd name="T10" fmla="*/ 1254 w 5660"/>
              <a:gd name="T11" fmla="*/ 9 h 27"/>
              <a:gd name="T12" fmla="*/ 1318 w 5660"/>
              <a:gd name="T13" fmla="*/ 10 h 27"/>
              <a:gd name="T14" fmla="*/ 1439 w 5660"/>
              <a:gd name="T15" fmla="*/ 14 h 27"/>
              <a:gd name="T16" fmla="*/ 1482 w 5660"/>
              <a:gd name="T17" fmla="*/ 14 h 27"/>
              <a:gd name="T18" fmla="*/ 1660 w 5660"/>
              <a:gd name="T19" fmla="*/ 13 h 27"/>
              <a:gd name="T20" fmla="*/ 1705 w 5660"/>
              <a:gd name="T21" fmla="*/ 14 h 27"/>
              <a:gd name="T22" fmla="*/ 1749 w 5660"/>
              <a:gd name="T23" fmla="*/ 18 h 27"/>
              <a:gd name="T24" fmla="*/ 1871 w 5660"/>
              <a:gd name="T25" fmla="*/ 23 h 27"/>
              <a:gd name="T26" fmla="*/ 1920 w 5660"/>
              <a:gd name="T27" fmla="*/ 24 h 27"/>
              <a:gd name="T28" fmla="*/ 1994 w 5660"/>
              <a:gd name="T29" fmla="*/ 21 h 27"/>
              <a:gd name="T30" fmla="*/ 2230 w 5660"/>
              <a:gd name="T31" fmla="*/ 5 h 27"/>
              <a:gd name="T32" fmla="*/ 2299 w 5660"/>
              <a:gd name="T33" fmla="*/ 2 h 27"/>
              <a:gd name="T34" fmla="*/ 2533 w 5660"/>
              <a:gd name="T35" fmla="*/ 0 h 27"/>
              <a:gd name="T36" fmla="*/ 2743 w 5660"/>
              <a:gd name="T37" fmla="*/ 1 h 27"/>
              <a:gd name="T38" fmla="*/ 2774 w 5660"/>
              <a:gd name="T39" fmla="*/ 2 h 27"/>
              <a:gd name="T40" fmla="*/ 2794 w 5660"/>
              <a:gd name="T41" fmla="*/ 4 h 27"/>
              <a:gd name="T42" fmla="*/ 2873 w 5660"/>
              <a:gd name="T43" fmla="*/ 10 h 27"/>
              <a:gd name="T44" fmla="*/ 2970 w 5660"/>
              <a:gd name="T45" fmla="*/ 12 h 27"/>
              <a:gd name="T46" fmla="*/ 3079 w 5660"/>
              <a:gd name="T47" fmla="*/ 11 h 27"/>
              <a:gd name="T48" fmla="*/ 3267 w 5660"/>
              <a:gd name="T49" fmla="*/ 12 h 27"/>
              <a:gd name="T50" fmla="*/ 3604 w 5660"/>
              <a:gd name="T51" fmla="*/ 13 h 27"/>
              <a:gd name="T52" fmla="*/ 3689 w 5660"/>
              <a:gd name="T53" fmla="*/ 12 h 27"/>
              <a:gd name="T54" fmla="*/ 3774 w 5660"/>
              <a:gd name="T55" fmla="*/ 13 h 27"/>
              <a:gd name="T56" fmla="*/ 3958 w 5660"/>
              <a:gd name="T57" fmla="*/ 22 h 27"/>
              <a:gd name="T58" fmla="*/ 4009 w 5660"/>
              <a:gd name="T59" fmla="*/ 24 h 27"/>
              <a:gd name="T60" fmla="*/ 4264 w 5660"/>
              <a:gd name="T61" fmla="*/ 27 h 27"/>
              <a:gd name="T62" fmla="*/ 4336 w 5660"/>
              <a:gd name="T63" fmla="*/ 24 h 27"/>
              <a:gd name="T64" fmla="*/ 4371 w 5660"/>
              <a:gd name="T65" fmla="*/ 22 h 27"/>
              <a:gd name="T66" fmla="*/ 4570 w 5660"/>
              <a:gd name="T67" fmla="*/ 16 h 27"/>
              <a:gd name="T68" fmla="*/ 4819 w 5660"/>
              <a:gd name="T69" fmla="*/ 13 h 27"/>
              <a:gd name="T70" fmla="*/ 5013 w 5660"/>
              <a:gd name="T71" fmla="*/ 15 h 27"/>
              <a:gd name="T72" fmla="*/ 5158 w 5660"/>
              <a:gd name="T73" fmla="*/ 14 h 27"/>
              <a:gd name="T74" fmla="*/ 5186 w 5660"/>
              <a:gd name="T75" fmla="*/ 13 h 27"/>
              <a:gd name="T76" fmla="*/ 5247 w 5660"/>
              <a:gd name="T77" fmla="*/ 11 h 27"/>
              <a:gd name="T78" fmla="*/ 5418 w 5660"/>
              <a:gd name="T79" fmla="*/ 12 h 27"/>
              <a:gd name="T80" fmla="*/ 5479 w 5660"/>
              <a:gd name="T81" fmla="*/ 13 h 27"/>
              <a:gd name="T82" fmla="*/ 5526 w 5660"/>
              <a:gd name="T83" fmla="*/ 13 h 27"/>
              <a:gd name="T84" fmla="*/ 5625 w 5660"/>
              <a:gd name="T85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60" h="27">
                <a:moveTo>
                  <a:pt x="0" y="2"/>
                </a:moveTo>
                <a:lnTo>
                  <a:pt x="0" y="2"/>
                </a:lnTo>
                <a:lnTo>
                  <a:pt x="105" y="4"/>
                </a:lnTo>
                <a:lnTo>
                  <a:pt x="349" y="10"/>
                </a:lnTo>
                <a:lnTo>
                  <a:pt x="627" y="13"/>
                </a:lnTo>
                <a:lnTo>
                  <a:pt x="745" y="14"/>
                </a:lnTo>
                <a:lnTo>
                  <a:pt x="832" y="13"/>
                </a:lnTo>
                <a:lnTo>
                  <a:pt x="832" y="13"/>
                </a:lnTo>
                <a:lnTo>
                  <a:pt x="960" y="11"/>
                </a:lnTo>
                <a:lnTo>
                  <a:pt x="1077" y="9"/>
                </a:lnTo>
                <a:lnTo>
                  <a:pt x="1176" y="9"/>
                </a:lnTo>
                <a:lnTo>
                  <a:pt x="1254" y="9"/>
                </a:lnTo>
                <a:lnTo>
                  <a:pt x="1254" y="9"/>
                </a:lnTo>
                <a:lnTo>
                  <a:pt x="1318" y="10"/>
                </a:lnTo>
                <a:lnTo>
                  <a:pt x="1382" y="12"/>
                </a:lnTo>
                <a:lnTo>
                  <a:pt x="1439" y="14"/>
                </a:lnTo>
                <a:lnTo>
                  <a:pt x="1482" y="14"/>
                </a:lnTo>
                <a:lnTo>
                  <a:pt x="1482" y="14"/>
                </a:lnTo>
                <a:lnTo>
                  <a:pt x="1596" y="13"/>
                </a:lnTo>
                <a:lnTo>
                  <a:pt x="1660" y="13"/>
                </a:lnTo>
                <a:lnTo>
                  <a:pt x="1687" y="13"/>
                </a:lnTo>
                <a:lnTo>
                  <a:pt x="1705" y="14"/>
                </a:lnTo>
                <a:lnTo>
                  <a:pt x="1705" y="14"/>
                </a:lnTo>
                <a:lnTo>
                  <a:pt x="1749" y="18"/>
                </a:lnTo>
                <a:lnTo>
                  <a:pt x="1809" y="21"/>
                </a:lnTo>
                <a:lnTo>
                  <a:pt x="1871" y="23"/>
                </a:lnTo>
                <a:lnTo>
                  <a:pt x="1920" y="24"/>
                </a:lnTo>
                <a:lnTo>
                  <a:pt x="1920" y="24"/>
                </a:lnTo>
                <a:lnTo>
                  <a:pt x="1948" y="23"/>
                </a:lnTo>
                <a:lnTo>
                  <a:pt x="1994" y="21"/>
                </a:lnTo>
                <a:lnTo>
                  <a:pt x="2113" y="13"/>
                </a:lnTo>
                <a:lnTo>
                  <a:pt x="2230" y="5"/>
                </a:lnTo>
                <a:lnTo>
                  <a:pt x="2273" y="3"/>
                </a:lnTo>
                <a:lnTo>
                  <a:pt x="2299" y="2"/>
                </a:lnTo>
                <a:lnTo>
                  <a:pt x="2299" y="2"/>
                </a:lnTo>
                <a:lnTo>
                  <a:pt x="2533" y="0"/>
                </a:lnTo>
                <a:lnTo>
                  <a:pt x="2686" y="0"/>
                </a:lnTo>
                <a:lnTo>
                  <a:pt x="2743" y="1"/>
                </a:lnTo>
                <a:lnTo>
                  <a:pt x="2762" y="1"/>
                </a:lnTo>
                <a:lnTo>
                  <a:pt x="2774" y="2"/>
                </a:lnTo>
                <a:lnTo>
                  <a:pt x="2774" y="2"/>
                </a:lnTo>
                <a:lnTo>
                  <a:pt x="2794" y="4"/>
                </a:lnTo>
                <a:lnTo>
                  <a:pt x="2818" y="7"/>
                </a:lnTo>
                <a:lnTo>
                  <a:pt x="2873" y="10"/>
                </a:lnTo>
                <a:lnTo>
                  <a:pt x="2928" y="12"/>
                </a:lnTo>
                <a:lnTo>
                  <a:pt x="2970" y="12"/>
                </a:lnTo>
                <a:lnTo>
                  <a:pt x="2970" y="12"/>
                </a:lnTo>
                <a:lnTo>
                  <a:pt x="3079" y="11"/>
                </a:lnTo>
                <a:lnTo>
                  <a:pt x="3267" y="12"/>
                </a:lnTo>
                <a:lnTo>
                  <a:pt x="3267" y="12"/>
                </a:lnTo>
                <a:lnTo>
                  <a:pt x="3499" y="13"/>
                </a:lnTo>
                <a:lnTo>
                  <a:pt x="3604" y="13"/>
                </a:lnTo>
                <a:lnTo>
                  <a:pt x="3689" y="12"/>
                </a:lnTo>
                <a:lnTo>
                  <a:pt x="3689" y="12"/>
                </a:lnTo>
                <a:lnTo>
                  <a:pt x="3728" y="12"/>
                </a:lnTo>
                <a:lnTo>
                  <a:pt x="3774" y="13"/>
                </a:lnTo>
                <a:lnTo>
                  <a:pt x="3872" y="18"/>
                </a:lnTo>
                <a:lnTo>
                  <a:pt x="3958" y="22"/>
                </a:lnTo>
                <a:lnTo>
                  <a:pt x="4009" y="24"/>
                </a:lnTo>
                <a:lnTo>
                  <a:pt x="4009" y="24"/>
                </a:lnTo>
                <a:lnTo>
                  <a:pt x="4162" y="27"/>
                </a:lnTo>
                <a:lnTo>
                  <a:pt x="4264" y="27"/>
                </a:lnTo>
                <a:lnTo>
                  <a:pt x="4306" y="26"/>
                </a:lnTo>
                <a:lnTo>
                  <a:pt x="4336" y="24"/>
                </a:lnTo>
                <a:lnTo>
                  <a:pt x="4336" y="24"/>
                </a:lnTo>
                <a:lnTo>
                  <a:pt x="4371" y="22"/>
                </a:lnTo>
                <a:lnTo>
                  <a:pt x="4426" y="20"/>
                </a:lnTo>
                <a:lnTo>
                  <a:pt x="4570" y="16"/>
                </a:lnTo>
                <a:lnTo>
                  <a:pt x="4717" y="14"/>
                </a:lnTo>
                <a:lnTo>
                  <a:pt x="4819" y="13"/>
                </a:lnTo>
                <a:lnTo>
                  <a:pt x="4819" y="13"/>
                </a:lnTo>
                <a:lnTo>
                  <a:pt x="5013" y="15"/>
                </a:lnTo>
                <a:lnTo>
                  <a:pt x="5117" y="15"/>
                </a:lnTo>
                <a:lnTo>
                  <a:pt x="5158" y="14"/>
                </a:lnTo>
                <a:lnTo>
                  <a:pt x="5186" y="13"/>
                </a:lnTo>
                <a:lnTo>
                  <a:pt x="5186" y="13"/>
                </a:lnTo>
                <a:lnTo>
                  <a:pt x="5212" y="12"/>
                </a:lnTo>
                <a:lnTo>
                  <a:pt x="5247" y="11"/>
                </a:lnTo>
                <a:lnTo>
                  <a:pt x="5332" y="11"/>
                </a:lnTo>
                <a:lnTo>
                  <a:pt x="5418" y="12"/>
                </a:lnTo>
                <a:lnTo>
                  <a:pt x="5479" y="13"/>
                </a:lnTo>
                <a:lnTo>
                  <a:pt x="5479" y="13"/>
                </a:lnTo>
                <a:lnTo>
                  <a:pt x="5502" y="14"/>
                </a:lnTo>
                <a:lnTo>
                  <a:pt x="5526" y="13"/>
                </a:lnTo>
                <a:lnTo>
                  <a:pt x="5577" y="10"/>
                </a:lnTo>
                <a:lnTo>
                  <a:pt x="5625" y="4"/>
                </a:lnTo>
                <a:lnTo>
                  <a:pt x="5660" y="0"/>
                </a:lnTo>
              </a:path>
            </a:pathLst>
          </a:custGeom>
          <a:noFill/>
          <a:ln w="19050" cap="rnd">
            <a:solidFill>
              <a:srgbClr val="FAC7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160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1269306" y="917598"/>
            <a:ext cx="635622" cy="646127"/>
            <a:chOff x="11332636" y="980078"/>
            <a:chExt cx="511463" cy="519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97" t="73393" r="53582" b="15770"/>
            <a:stretch/>
          </p:blipFill>
          <p:spPr>
            <a:xfrm rot="1857406">
              <a:off x="11471273" y="1088330"/>
              <a:ext cx="372826" cy="41166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74" t="73992" r="59256" b="19112"/>
            <a:stretch/>
          </p:blipFill>
          <p:spPr>
            <a:xfrm rot="721717">
              <a:off x="11332636" y="980078"/>
              <a:ext cx="194943" cy="190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29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9" t="3889" r="24479" b="34815"/>
          <a:stretch/>
        </p:blipFill>
        <p:spPr>
          <a:xfrm>
            <a:off x="2984500" y="0"/>
            <a:ext cx="6223000" cy="420370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240030" y="112713"/>
            <a:ext cx="11711940" cy="802976"/>
            <a:chOff x="152400" y="122238"/>
            <a:chExt cx="11887200" cy="814992"/>
          </a:xfrm>
          <a:solidFill>
            <a:srgbClr val="FFFFFF">
              <a:alpha val="15000"/>
            </a:srgbClr>
          </a:solidFill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8171069" y="316738"/>
              <a:ext cx="255356" cy="263112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6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7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4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9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7831589" y="122238"/>
              <a:ext cx="241037" cy="215382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8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20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8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20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4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8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7372186" y="694999"/>
              <a:ext cx="219559" cy="173022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7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717036" y="518995"/>
              <a:ext cx="265499" cy="226718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2 w 188"/>
                <a:gd name="T9" fmla="*/ 59 h 160"/>
                <a:gd name="T10" fmla="*/ 60 w 188"/>
                <a:gd name="T11" fmla="*/ 99 h 160"/>
                <a:gd name="T12" fmla="*/ 73 w 188"/>
                <a:gd name="T13" fmla="*/ 157 h 160"/>
                <a:gd name="T14" fmla="*/ 76 w 188"/>
                <a:gd name="T15" fmla="*/ 160 h 160"/>
                <a:gd name="T16" fmla="*/ 79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1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2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3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9" y="159"/>
                  </a:cubicBezTo>
                  <a:cubicBezTo>
                    <a:pt x="95" y="145"/>
                    <a:pt x="112" y="133"/>
                    <a:pt x="122" y="114"/>
                  </a:cubicBezTo>
                  <a:cubicBezTo>
                    <a:pt x="137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1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8190758" y="786880"/>
              <a:ext cx="166459" cy="150350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10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1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1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5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9" y="88"/>
                    <a:pt x="75" y="74"/>
                    <a:pt x="74" y="59"/>
                  </a:cubicBezTo>
                  <a:cubicBezTo>
                    <a:pt x="80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8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7407387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2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5 w 194"/>
                <a:gd name="T27" fmla="*/ 157 h 174"/>
                <a:gd name="T28" fmla="*/ 187 w 194"/>
                <a:gd name="T29" fmla="*/ 157 h 174"/>
                <a:gd name="T30" fmla="*/ 193 w 194"/>
                <a:gd name="T31" fmla="*/ 151 h 174"/>
                <a:gd name="T32" fmla="*/ 151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5 w 194"/>
                <a:gd name="T39" fmla="*/ 13 h 174"/>
                <a:gd name="T40" fmla="*/ 118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5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9376853" y="316738"/>
              <a:ext cx="256550" cy="263112"/>
            </a:xfrm>
            <a:custGeom>
              <a:avLst/>
              <a:gdLst>
                <a:gd name="T0" fmla="*/ 106 w 182"/>
                <a:gd name="T1" fmla="*/ 0 h 186"/>
                <a:gd name="T2" fmla="*/ 102 w 182"/>
                <a:gd name="T3" fmla="*/ 4 h 186"/>
                <a:gd name="T4" fmla="*/ 74 w 182"/>
                <a:gd name="T5" fmla="*/ 79 h 186"/>
                <a:gd name="T6" fmla="*/ 6 w 182"/>
                <a:gd name="T7" fmla="*/ 50 h 186"/>
                <a:gd name="T8" fmla="*/ 4 w 182"/>
                <a:gd name="T9" fmla="*/ 50 h 186"/>
                <a:gd name="T10" fmla="*/ 1 w 182"/>
                <a:gd name="T11" fmla="*/ 54 h 186"/>
                <a:gd name="T12" fmla="*/ 41 w 182"/>
                <a:gd name="T13" fmla="*/ 108 h 186"/>
                <a:gd name="T14" fmla="*/ 17 w 182"/>
                <a:gd name="T15" fmla="*/ 152 h 186"/>
                <a:gd name="T16" fmla="*/ 20 w 182"/>
                <a:gd name="T17" fmla="*/ 156 h 186"/>
                <a:gd name="T18" fmla="*/ 21 w 182"/>
                <a:gd name="T19" fmla="*/ 156 h 186"/>
                <a:gd name="T20" fmla="*/ 77 w 182"/>
                <a:gd name="T21" fmla="*/ 150 h 186"/>
                <a:gd name="T22" fmla="*/ 123 w 182"/>
                <a:gd name="T23" fmla="*/ 185 h 186"/>
                <a:gd name="T24" fmla="*/ 125 w 182"/>
                <a:gd name="T25" fmla="*/ 186 h 186"/>
                <a:gd name="T26" fmla="*/ 129 w 182"/>
                <a:gd name="T27" fmla="*/ 181 h 186"/>
                <a:gd name="T28" fmla="*/ 123 w 182"/>
                <a:gd name="T29" fmla="*/ 128 h 186"/>
                <a:gd name="T30" fmla="*/ 179 w 182"/>
                <a:gd name="T31" fmla="*/ 101 h 186"/>
                <a:gd name="T32" fmla="*/ 178 w 182"/>
                <a:gd name="T33" fmla="*/ 95 h 186"/>
                <a:gd name="T34" fmla="*/ 120 w 182"/>
                <a:gd name="T35" fmla="*/ 83 h 186"/>
                <a:gd name="T36" fmla="*/ 109 w 182"/>
                <a:gd name="T37" fmla="*/ 3 h 186"/>
                <a:gd name="T38" fmla="*/ 106 w 182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6">
                  <a:moveTo>
                    <a:pt x="106" y="0"/>
                  </a:moveTo>
                  <a:cubicBezTo>
                    <a:pt x="105" y="0"/>
                    <a:pt x="103" y="2"/>
                    <a:pt x="102" y="4"/>
                  </a:cubicBezTo>
                  <a:cubicBezTo>
                    <a:pt x="99" y="31"/>
                    <a:pt x="85" y="54"/>
                    <a:pt x="74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2" y="50"/>
                    <a:pt x="0" y="52"/>
                    <a:pt x="1" y="54"/>
                  </a:cubicBezTo>
                  <a:cubicBezTo>
                    <a:pt x="7" y="76"/>
                    <a:pt x="24" y="92"/>
                    <a:pt x="41" y="108"/>
                  </a:cubicBezTo>
                  <a:cubicBezTo>
                    <a:pt x="30" y="121"/>
                    <a:pt x="23" y="136"/>
                    <a:pt x="17" y="152"/>
                  </a:cubicBezTo>
                  <a:cubicBezTo>
                    <a:pt x="17" y="153"/>
                    <a:pt x="18" y="156"/>
                    <a:pt x="20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39" y="154"/>
                    <a:pt x="58" y="152"/>
                    <a:pt x="77" y="150"/>
                  </a:cubicBezTo>
                  <a:cubicBezTo>
                    <a:pt x="92" y="162"/>
                    <a:pt x="107" y="174"/>
                    <a:pt x="123" y="185"/>
                  </a:cubicBezTo>
                  <a:cubicBezTo>
                    <a:pt x="124" y="185"/>
                    <a:pt x="125" y="186"/>
                    <a:pt x="125" y="186"/>
                  </a:cubicBezTo>
                  <a:cubicBezTo>
                    <a:pt x="127" y="186"/>
                    <a:pt x="129" y="183"/>
                    <a:pt x="129" y="181"/>
                  </a:cubicBezTo>
                  <a:cubicBezTo>
                    <a:pt x="124" y="164"/>
                    <a:pt x="121" y="146"/>
                    <a:pt x="123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2" y="99"/>
                    <a:pt x="181" y="96"/>
                    <a:pt x="178" y="95"/>
                  </a:cubicBezTo>
                  <a:cubicBezTo>
                    <a:pt x="159" y="90"/>
                    <a:pt x="140" y="88"/>
                    <a:pt x="120" y="83"/>
                  </a:cubicBezTo>
                  <a:cubicBezTo>
                    <a:pt x="120" y="56"/>
                    <a:pt x="115" y="29"/>
                    <a:pt x="109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9038565" y="122238"/>
              <a:ext cx="239248" cy="215382"/>
            </a:xfrm>
            <a:custGeom>
              <a:avLst/>
              <a:gdLst>
                <a:gd name="T0" fmla="*/ 94 w 170"/>
                <a:gd name="T1" fmla="*/ 0 h 152"/>
                <a:gd name="T2" fmla="*/ 93 w 170"/>
                <a:gd name="T3" fmla="*/ 1 h 152"/>
                <a:gd name="T4" fmla="*/ 57 w 170"/>
                <a:gd name="T5" fmla="*/ 33 h 152"/>
                <a:gd name="T6" fmla="*/ 10 w 170"/>
                <a:gd name="T7" fmla="*/ 31 h 152"/>
                <a:gd name="T8" fmla="*/ 3 w 170"/>
                <a:gd name="T9" fmla="*/ 31 h 152"/>
                <a:gd name="T10" fmla="*/ 2 w 170"/>
                <a:gd name="T11" fmla="*/ 36 h 152"/>
                <a:gd name="T12" fmla="*/ 38 w 170"/>
                <a:gd name="T13" fmla="*/ 71 h 152"/>
                <a:gd name="T14" fmla="*/ 15 w 170"/>
                <a:gd name="T15" fmla="*/ 118 h 152"/>
                <a:gd name="T16" fmla="*/ 18 w 170"/>
                <a:gd name="T17" fmla="*/ 121 h 152"/>
                <a:gd name="T18" fmla="*/ 19 w 170"/>
                <a:gd name="T19" fmla="*/ 121 h 152"/>
                <a:gd name="T20" fmla="*/ 67 w 170"/>
                <a:gd name="T21" fmla="*/ 101 h 152"/>
                <a:gd name="T22" fmla="*/ 123 w 170"/>
                <a:gd name="T23" fmla="*/ 152 h 152"/>
                <a:gd name="T24" fmla="*/ 125 w 170"/>
                <a:gd name="T25" fmla="*/ 152 h 152"/>
                <a:gd name="T26" fmla="*/ 127 w 170"/>
                <a:gd name="T27" fmla="*/ 148 h 152"/>
                <a:gd name="T28" fmla="*/ 102 w 170"/>
                <a:gd name="T29" fmla="*/ 81 h 152"/>
                <a:gd name="T30" fmla="*/ 166 w 170"/>
                <a:gd name="T31" fmla="*/ 68 h 152"/>
                <a:gd name="T32" fmla="*/ 168 w 170"/>
                <a:gd name="T33" fmla="*/ 62 h 152"/>
                <a:gd name="T34" fmla="*/ 107 w 170"/>
                <a:gd name="T35" fmla="*/ 44 h 152"/>
                <a:gd name="T36" fmla="*/ 97 w 170"/>
                <a:gd name="T37" fmla="*/ 2 h 152"/>
                <a:gd name="T38" fmla="*/ 94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94" y="0"/>
                  </a:moveTo>
                  <a:cubicBezTo>
                    <a:pt x="94" y="0"/>
                    <a:pt x="93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1" y="32"/>
                    <a:pt x="26" y="31"/>
                    <a:pt x="10" y="31"/>
                  </a:cubicBezTo>
                  <a:cubicBezTo>
                    <a:pt x="8" y="31"/>
                    <a:pt x="5" y="31"/>
                    <a:pt x="3" y="31"/>
                  </a:cubicBezTo>
                  <a:cubicBezTo>
                    <a:pt x="0" y="31"/>
                    <a:pt x="0" y="35"/>
                    <a:pt x="2" y="36"/>
                  </a:cubicBezTo>
                  <a:cubicBezTo>
                    <a:pt x="16" y="46"/>
                    <a:pt x="28" y="57"/>
                    <a:pt x="38" y="71"/>
                  </a:cubicBezTo>
                  <a:cubicBezTo>
                    <a:pt x="25" y="84"/>
                    <a:pt x="21" y="101"/>
                    <a:pt x="15" y="118"/>
                  </a:cubicBezTo>
                  <a:cubicBezTo>
                    <a:pt x="14" y="119"/>
                    <a:pt x="16" y="121"/>
                    <a:pt x="18" y="121"/>
                  </a:cubicBezTo>
                  <a:cubicBezTo>
                    <a:pt x="18" y="121"/>
                    <a:pt x="19" y="121"/>
                    <a:pt x="19" y="121"/>
                  </a:cubicBezTo>
                  <a:cubicBezTo>
                    <a:pt x="35" y="115"/>
                    <a:pt x="51" y="107"/>
                    <a:pt x="67" y="101"/>
                  </a:cubicBezTo>
                  <a:cubicBezTo>
                    <a:pt x="83" y="120"/>
                    <a:pt x="103" y="136"/>
                    <a:pt x="123" y="152"/>
                  </a:cubicBezTo>
                  <a:cubicBezTo>
                    <a:pt x="123" y="152"/>
                    <a:pt x="124" y="152"/>
                    <a:pt x="125" y="152"/>
                  </a:cubicBezTo>
                  <a:cubicBezTo>
                    <a:pt x="127" y="152"/>
                    <a:pt x="129" y="150"/>
                    <a:pt x="127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6" y="68"/>
                  </a:cubicBezTo>
                  <a:cubicBezTo>
                    <a:pt x="169" y="67"/>
                    <a:pt x="170" y="64"/>
                    <a:pt x="168" y="62"/>
                  </a:cubicBezTo>
                  <a:cubicBezTo>
                    <a:pt x="150" y="50"/>
                    <a:pt x="129" y="47"/>
                    <a:pt x="107" y="44"/>
                  </a:cubicBezTo>
                  <a:cubicBezTo>
                    <a:pt x="107" y="30"/>
                    <a:pt x="103" y="16"/>
                    <a:pt x="97" y="2"/>
                  </a:cubicBezTo>
                  <a:cubicBezTo>
                    <a:pt x="97" y="1"/>
                    <a:pt x="96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8577373" y="694999"/>
              <a:ext cx="219559" cy="173022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3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7 w 156"/>
                <a:gd name="T35" fmla="*/ 27 h 122"/>
                <a:gd name="T36" fmla="*/ 58 w 156"/>
                <a:gd name="T37" fmla="*/ 0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7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6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3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4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9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7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8924013" y="518995"/>
              <a:ext cx="263709" cy="226718"/>
            </a:xfrm>
            <a:custGeom>
              <a:avLst/>
              <a:gdLst>
                <a:gd name="T0" fmla="*/ 62 w 187"/>
                <a:gd name="T1" fmla="*/ 0 h 160"/>
                <a:gd name="T2" fmla="*/ 58 w 187"/>
                <a:gd name="T3" fmla="*/ 2 h 160"/>
                <a:gd name="T4" fmla="*/ 58 w 187"/>
                <a:gd name="T5" fmla="*/ 47 h 160"/>
                <a:gd name="T6" fmla="*/ 3 w 187"/>
                <a:gd name="T7" fmla="*/ 55 h 160"/>
                <a:gd name="T8" fmla="*/ 1 w 187"/>
                <a:gd name="T9" fmla="*/ 59 h 160"/>
                <a:gd name="T10" fmla="*/ 59 w 187"/>
                <a:gd name="T11" fmla="*/ 99 h 160"/>
                <a:gd name="T12" fmla="*/ 72 w 187"/>
                <a:gd name="T13" fmla="*/ 157 h 160"/>
                <a:gd name="T14" fmla="*/ 76 w 187"/>
                <a:gd name="T15" fmla="*/ 160 h 160"/>
                <a:gd name="T16" fmla="*/ 78 w 187"/>
                <a:gd name="T17" fmla="*/ 159 h 160"/>
                <a:gd name="T18" fmla="*/ 121 w 187"/>
                <a:gd name="T19" fmla="*/ 114 h 160"/>
                <a:gd name="T20" fmla="*/ 167 w 187"/>
                <a:gd name="T21" fmla="*/ 121 h 160"/>
                <a:gd name="T22" fmla="*/ 183 w 187"/>
                <a:gd name="T23" fmla="*/ 121 h 160"/>
                <a:gd name="T24" fmla="*/ 186 w 187"/>
                <a:gd name="T25" fmla="*/ 116 h 160"/>
                <a:gd name="T26" fmla="*/ 149 w 187"/>
                <a:gd name="T27" fmla="*/ 73 h 160"/>
                <a:gd name="T28" fmla="*/ 155 w 187"/>
                <a:gd name="T29" fmla="*/ 20 h 160"/>
                <a:gd name="T30" fmla="*/ 152 w 187"/>
                <a:gd name="T31" fmla="*/ 15 h 160"/>
                <a:gd name="T32" fmla="*/ 150 w 187"/>
                <a:gd name="T33" fmla="*/ 15 h 160"/>
                <a:gd name="T34" fmla="*/ 95 w 187"/>
                <a:gd name="T35" fmla="*/ 45 h 160"/>
                <a:gd name="T36" fmla="*/ 64 w 187"/>
                <a:gd name="T37" fmla="*/ 1 h 160"/>
                <a:gd name="T38" fmla="*/ 62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62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39" y="48"/>
                    <a:pt x="21" y="50"/>
                    <a:pt x="3" y="55"/>
                  </a:cubicBezTo>
                  <a:cubicBezTo>
                    <a:pt x="1" y="55"/>
                    <a:pt x="0" y="58"/>
                    <a:pt x="1" y="59"/>
                  </a:cubicBezTo>
                  <a:cubicBezTo>
                    <a:pt x="16" y="79"/>
                    <a:pt x="37" y="90"/>
                    <a:pt x="59" y="99"/>
                  </a:cubicBezTo>
                  <a:cubicBezTo>
                    <a:pt x="65" y="118"/>
                    <a:pt x="69" y="138"/>
                    <a:pt x="72" y="157"/>
                  </a:cubicBezTo>
                  <a:cubicBezTo>
                    <a:pt x="72" y="159"/>
                    <a:pt x="74" y="160"/>
                    <a:pt x="76" y="160"/>
                  </a:cubicBezTo>
                  <a:cubicBezTo>
                    <a:pt x="76" y="160"/>
                    <a:pt x="77" y="160"/>
                    <a:pt x="78" y="159"/>
                  </a:cubicBezTo>
                  <a:cubicBezTo>
                    <a:pt x="94" y="145"/>
                    <a:pt x="112" y="133"/>
                    <a:pt x="121" y="114"/>
                  </a:cubicBezTo>
                  <a:cubicBezTo>
                    <a:pt x="136" y="119"/>
                    <a:pt x="151" y="121"/>
                    <a:pt x="167" y="121"/>
                  </a:cubicBezTo>
                  <a:cubicBezTo>
                    <a:pt x="172" y="121"/>
                    <a:pt x="177" y="121"/>
                    <a:pt x="183" y="121"/>
                  </a:cubicBezTo>
                  <a:cubicBezTo>
                    <a:pt x="185" y="120"/>
                    <a:pt x="187" y="118"/>
                    <a:pt x="186" y="116"/>
                  </a:cubicBezTo>
                  <a:cubicBezTo>
                    <a:pt x="175" y="100"/>
                    <a:pt x="161" y="88"/>
                    <a:pt x="149" y="73"/>
                  </a:cubicBezTo>
                  <a:cubicBezTo>
                    <a:pt x="136" y="56"/>
                    <a:pt x="146" y="37"/>
                    <a:pt x="155" y="20"/>
                  </a:cubicBezTo>
                  <a:cubicBezTo>
                    <a:pt x="157" y="18"/>
                    <a:pt x="155" y="15"/>
                    <a:pt x="152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3" y="34"/>
                    <a:pt x="95" y="45"/>
                  </a:cubicBezTo>
                  <a:cubicBezTo>
                    <a:pt x="92" y="27"/>
                    <a:pt x="78" y="14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9258124" y="747502"/>
              <a:ext cx="166459" cy="149753"/>
            </a:xfrm>
            <a:custGeom>
              <a:avLst/>
              <a:gdLst>
                <a:gd name="T0" fmla="*/ 73 w 118"/>
                <a:gd name="T1" fmla="*/ 0 h 106"/>
                <a:gd name="T2" fmla="*/ 71 w 118"/>
                <a:gd name="T3" fmla="*/ 1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5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4"/>
                    <a:pt x="25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6" y="9"/>
                    <a:pt x="6" y="11"/>
                  </a:cubicBezTo>
                  <a:cubicBezTo>
                    <a:pt x="6" y="27"/>
                    <a:pt x="13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9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8612573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3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6 w 194"/>
                <a:gd name="T27" fmla="*/ 157 h 174"/>
                <a:gd name="T28" fmla="*/ 188 w 194"/>
                <a:gd name="T29" fmla="*/ 157 h 174"/>
                <a:gd name="T30" fmla="*/ 193 w 194"/>
                <a:gd name="T31" fmla="*/ 151 h 174"/>
                <a:gd name="T32" fmla="*/ 152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6 w 194"/>
                <a:gd name="T39" fmla="*/ 13 h 174"/>
                <a:gd name="T40" fmla="*/ 119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1" y="0"/>
                    <a:pt x="69" y="4"/>
                    <a:pt x="69" y="7"/>
                  </a:cubicBezTo>
                  <a:cubicBezTo>
                    <a:pt x="73" y="24"/>
                    <a:pt x="67" y="41"/>
                    <a:pt x="68" y="58"/>
                  </a:cubicBezTo>
                  <a:cubicBezTo>
                    <a:pt x="43" y="60"/>
                    <a:pt x="22" y="71"/>
                    <a:pt x="3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9" y="98"/>
                    <a:pt x="32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2" y="174"/>
                    <a:pt x="73" y="173"/>
                    <a:pt x="74" y="172"/>
                  </a:cubicBezTo>
                  <a:cubicBezTo>
                    <a:pt x="81" y="166"/>
                    <a:pt x="116" y="128"/>
                    <a:pt x="111" y="123"/>
                  </a:cubicBezTo>
                  <a:cubicBezTo>
                    <a:pt x="112" y="124"/>
                    <a:pt x="114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2" y="148"/>
                    <a:pt x="186" y="157"/>
                  </a:cubicBezTo>
                  <a:cubicBezTo>
                    <a:pt x="186" y="157"/>
                    <a:pt x="187" y="157"/>
                    <a:pt x="188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2" y="79"/>
                  </a:cubicBezTo>
                  <a:cubicBezTo>
                    <a:pt x="173" y="63"/>
                    <a:pt x="184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6" y="13"/>
                  </a:cubicBezTo>
                  <a:cubicBezTo>
                    <a:pt x="153" y="24"/>
                    <a:pt x="135" y="38"/>
                    <a:pt x="119" y="55"/>
                  </a:cubicBezTo>
                  <a:cubicBezTo>
                    <a:pt x="113" y="32"/>
                    <a:pt x="102" y="10"/>
                    <a:pt x="76" y="0"/>
                  </a:cubicBezTo>
                  <a:cubicBezTo>
                    <a:pt x="76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0577863" y="441433"/>
              <a:ext cx="255356" cy="261919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7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9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10237786" y="681874"/>
              <a:ext cx="241634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20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20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4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9778383" y="153859"/>
              <a:ext cx="220156" cy="17242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1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9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3" y="21"/>
                    <a:pt x="152" y="21"/>
                    <a:pt x="152" y="21"/>
                  </a:cubicBezTo>
                  <a:cubicBezTo>
                    <a:pt x="129" y="24"/>
                    <a:pt x="107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auto">
            <a:xfrm>
              <a:off x="10123830" y="273781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3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6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3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3" y="133"/>
                    <a:pt x="96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10457942" y="122238"/>
              <a:ext cx="166459" cy="150350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2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2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6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9813584" y="567321"/>
              <a:ext cx="273852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8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1 w 194"/>
                <a:gd name="T29" fmla="*/ 95 h 174"/>
                <a:gd name="T30" fmla="*/ 193 w 194"/>
                <a:gd name="T31" fmla="*/ 23 h 174"/>
                <a:gd name="T32" fmla="*/ 187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5" y="174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auto">
            <a:xfrm>
              <a:off x="11783050" y="441433"/>
              <a:ext cx="256550" cy="261919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1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3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40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auto">
            <a:xfrm>
              <a:off x="11444763" y="681874"/>
              <a:ext cx="239844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5 w 170"/>
                <a:gd name="T25" fmla="*/ 152 h 152"/>
                <a:gd name="T26" fmla="*/ 98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1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6" y="122"/>
                    <a:pt x="8" y="122"/>
                    <a:pt x="10" y="122"/>
                  </a:cubicBezTo>
                  <a:cubicBezTo>
                    <a:pt x="26" y="122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auto">
            <a:xfrm>
              <a:off x="10983570" y="153859"/>
              <a:ext cx="220156" cy="17242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7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3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7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7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9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auto">
            <a:xfrm>
              <a:off x="11330807" y="273781"/>
              <a:ext cx="263709" cy="226718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3 w 187"/>
                <a:gd name="T23" fmla="*/ 146 h 160"/>
                <a:gd name="T24" fmla="*/ 156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5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11664918" y="122238"/>
              <a:ext cx="166459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19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auto">
            <a:xfrm>
              <a:off x="11019368" y="567321"/>
              <a:ext cx="273255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5 w 194"/>
                <a:gd name="T7" fmla="*/ 75 h 174"/>
                <a:gd name="T8" fmla="*/ 6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6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2" y="53"/>
                    <a:pt x="73" y="77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9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6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5" y="76"/>
                    <a:pt x="185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auto">
            <a:xfrm>
              <a:off x="3358078" y="316738"/>
              <a:ext cx="255356" cy="263112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5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5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6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3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8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auto">
            <a:xfrm>
              <a:off x="3018597" y="122238"/>
              <a:ext cx="241037" cy="215382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7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19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7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auto">
            <a:xfrm>
              <a:off x="2558597" y="694999"/>
              <a:ext cx="220156" cy="173022"/>
            </a:xfrm>
            <a:custGeom>
              <a:avLst/>
              <a:gdLst>
                <a:gd name="T0" fmla="*/ 56 w 156"/>
                <a:gd name="T1" fmla="*/ 0 h 122"/>
                <a:gd name="T2" fmla="*/ 53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0 w 156"/>
                <a:gd name="T27" fmla="*/ 57 h 122"/>
                <a:gd name="T28" fmla="*/ 142 w 156"/>
                <a:gd name="T29" fmla="*/ 20 h 122"/>
                <a:gd name="T30" fmla="*/ 140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3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0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6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0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0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auto">
            <a:xfrm>
              <a:off x="2904045" y="518995"/>
              <a:ext cx="264902" cy="226718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1 w 188"/>
                <a:gd name="T9" fmla="*/ 59 h 160"/>
                <a:gd name="T10" fmla="*/ 60 w 188"/>
                <a:gd name="T11" fmla="*/ 99 h 160"/>
                <a:gd name="T12" fmla="*/ 72 w 188"/>
                <a:gd name="T13" fmla="*/ 157 h 160"/>
                <a:gd name="T14" fmla="*/ 76 w 188"/>
                <a:gd name="T15" fmla="*/ 160 h 160"/>
                <a:gd name="T16" fmla="*/ 78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0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1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2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8" y="159"/>
                  </a:cubicBezTo>
                  <a:cubicBezTo>
                    <a:pt x="94" y="145"/>
                    <a:pt x="112" y="133"/>
                    <a:pt x="122" y="114"/>
                  </a:cubicBezTo>
                  <a:cubicBezTo>
                    <a:pt x="136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auto">
            <a:xfrm>
              <a:off x="3377767" y="786880"/>
              <a:ext cx="166459" cy="150350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5" y="74"/>
                    <a:pt x="74" y="59"/>
                  </a:cubicBezTo>
                  <a:cubicBezTo>
                    <a:pt x="79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auto">
            <a:xfrm>
              <a:off x="2593798" y="207556"/>
              <a:ext cx="272062" cy="246407"/>
            </a:xfrm>
            <a:custGeom>
              <a:avLst/>
              <a:gdLst>
                <a:gd name="T0" fmla="*/ 74 w 193"/>
                <a:gd name="T1" fmla="*/ 0 h 174"/>
                <a:gd name="T2" fmla="*/ 69 w 193"/>
                <a:gd name="T3" fmla="*/ 7 h 174"/>
                <a:gd name="T4" fmla="*/ 68 w 193"/>
                <a:gd name="T5" fmla="*/ 58 h 174"/>
                <a:gd name="T6" fmla="*/ 2 w 193"/>
                <a:gd name="T7" fmla="*/ 87 h 174"/>
                <a:gd name="T8" fmla="*/ 5 w 193"/>
                <a:gd name="T9" fmla="*/ 96 h 174"/>
                <a:gd name="T10" fmla="*/ 44 w 193"/>
                <a:gd name="T11" fmla="*/ 99 h 174"/>
                <a:gd name="T12" fmla="*/ 73 w 193"/>
                <a:gd name="T13" fmla="*/ 97 h 174"/>
                <a:gd name="T14" fmla="*/ 64 w 193"/>
                <a:gd name="T15" fmla="*/ 168 h 174"/>
                <a:gd name="T16" fmla="*/ 70 w 193"/>
                <a:gd name="T17" fmla="*/ 174 h 174"/>
                <a:gd name="T18" fmla="*/ 74 w 193"/>
                <a:gd name="T19" fmla="*/ 172 h 174"/>
                <a:gd name="T20" fmla="*/ 111 w 193"/>
                <a:gd name="T21" fmla="*/ 123 h 174"/>
                <a:gd name="T22" fmla="*/ 114 w 193"/>
                <a:gd name="T23" fmla="*/ 125 h 174"/>
                <a:gd name="T24" fmla="*/ 118 w 193"/>
                <a:gd name="T25" fmla="*/ 124 h 174"/>
                <a:gd name="T26" fmla="*/ 185 w 193"/>
                <a:gd name="T27" fmla="*/ 157 h 174"/>
                <a:gd name="T28" fmla="*/ 187 w 193"/>
                <a:gd name="T29" fmla="*/ 157 h 174"/>
                <a:gd name="T30" fmla="*/ 192 w 193"/>
                <a:gd name="T31" fmla="*/ 151 h 174"/>
                <a:gd name="T32" fmla="*/ 151 w 193"/>
                <a:gd name="T33" fmla="*/ 79 h 174"/>
                <a:gd name="T34" fmla="*/ 184 w 193"/>
                <a:gd name="T35" fmla="*/ 18 h 174"/>
                <a:gd name="T36" fmla="*/ 178 w 193"/>
                <a:gd name="T37" fmla="*/ 12 h 174"/>
                <a:gd name="T38" fmla="*/ 175 w 193"/>
                <a:gd name="T39" fmla="*/ 13 h 174"/>
                <a:gd name="T40" fmla="*/ 118 w 193"/>
                <a:gd name="T41" fmla="*/ 55 h 174"/>
                <a:gd name="T42" fmla="*/ 76 w 193"/>
                <a:gd name="T43" fmla="*/ 0 h 174"/>
                <a:gd name="T44" fmla="*/ 74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3" y="99"/>
                    <a:pt x="63" y="98"/>
                    <a:pt x="73" y="97"/>
                  </a:cubicBezTo>
                  <a:cubicBezTo>
                    <a:pt x="71" y="121"/>
                    <a:pt x="64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4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3" y="154"/>
                    <a:pt x="192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4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4563265" y="316738"/>
              <a:ext cx="257147" cy="263112"/>
            </a:xfrm>
            <a:custGeom>
              <a:avLst/>
              <a:gdLst>
                <a:gd name="T0" fmla="*/ 106 w 182"/>
                <a:gd name="T1" fmla="*/ 0 h 186"/>
                <a:gd name="T2" fmla="*/ 102 w 182"/>
                <a:gd name="T3" fmla="*/ 4 h 186"/>
                <a:gd name="T4" fmla="*/ 74 w 182"/>
                <a:gd name="T5" fmla="*/ 79 h 186"/>
                <a:gd name="T6" fmla="*/ 6 w 182"/>
                <a:gd name="T7" fmla="*/ 50 h 186"/>
                <a:gd name="T8" fmla="*/ 4 w 182"/>
                <a:gd name="T9" fmla="*/ 50 h 186"/>
                <a:gd name="T10" fmla="*/ 1 w 182"/>
                <a:gd name="T11" fmla="*/ 54 h 186"/>
                <a:gd name="T12" fmla="*/ 41 w 182"/>
                <a:gd name="T13" fmla="*/ 108 h 186"/>
                <a:gd name="T14" fmla="*/ 17 w 182"/>
                <a:gd name="T15" fmla="*/ 152 h 186"/>
                <a:gd name="T16" fmla="*/ 20 w 182"/>
                <a:gd name="T17" fmla="*/ 156 h 186"/>
                <a:gd name="T18" fmla="*/ 21 w 182"/>
                <a:gd name="T19" fmla="*/ 156 h 186"/>
                <a:gd name="T20" fmla="*/ 77 w 182"/>
                <a:gd name="T21" fmla="*/ 150 h 186"/>
                <a:gd name="T22" fmla="*/ 123 w 182"/>
                <a:gd name="T23" fmla="*/ 185 h 186"/>
                <a:gd name="T24" fmla="*/ 125 w 182"/>
                <a:gd name="T25" fmla="*/ 186 h 186"/>
                <a:gd name="T26" fmla="*/ 128 w 182"/>
                <a:gd name="T27" fmla="*/ 181 h 186"/>
                <a:gd name="T28" fmla="*/ 123 w 182"/>
                <a:gd name="T29" fmla="*/ 128 h 186"/>
                <a:gd name="T30" fmla="*/ 179 w 182"/>
                <a:gd name="T31" fmla="*/ 101 h 186"/>
                <a:gd name="T32" fmla="*/ 178 w 182"/>
                <a:gd name="T33" fmla="*/ 95 h 186"/>
                <a:gd name="T34" fmla="*/ 120 w 182"/>
                <a:gd name="T35" fmla="*/ 83 h 186"/>
                <a:gd name="T36" fmla="*/ 109 w 182"/>
                <a:gd name="T37" fmla="*/ 3 h 186"/>
                <a:gd name="T38" fmla="*/ 106 w 182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6">
                  <a:moveTo>
                    <a:pt x="106" y="0"/>
                  </a:moveTo>
                  <a:cubicBezTo>
                    <a:pt x="105" y="0"/>
                    <a:pt x="103" y="2"/>
                    <a:pt x="102" y="4"/>
                  </a:cubicBezTo>
                  <a:cubicBezTo>
                    <a:pt x="99" y="31"/>
                    <a:pt x="85" y="54"/>
                    <a:pt x="74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2" y="50"/>
                    <a:pt x="0" y="52"/>
                    <a:pt x="1" y="54"/>
                  </a:cubicBezTo>
                  <a:cubicBezTo>
                    <a:pt x="7" y="76"/>
                    <a:pt x="24" y="92"/>
                    <a:pt x="41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7" y="153"/>
                    <a:pt x="18" y="156"/>
                    <a:pt x="20" y="156"/>
                  </a:cubicBezTo>
                  <a:cubicBezTo>
                    <a:pt x="20" y="156"/>
                    <a:pt x="21" y="156"/>
                    <a:pt x="21" y="156"/>
                  </a:cubicBezTo>
                  <a:cubicBezTo>
                    <a:pt x="39" y="154"/>
                    <a:pt x="58" y="152"/>
                    <a:pt x="77" y="150"/>
                  </a:cubicBezTo>
                  <a:cubicBezTo>
                    <a:pt x="92" y="162"/>
                    <a:pt x="107" y="174"/>
                    <a:pt x="123" y="185"/>
                  </a:cubicBezTo>
                  <a:cubicBezTo>
                    <a:pt x="124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4" y="164"/>
                    <a:pt x="121" y="146"/>
                    <a:pt x="123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2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20" y="56"/>
                    <a:pt x="115" y="29"/>
                    <a:pt x="109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4224977" y="122238"/>
              <a:ext cx="239844" cy="215382"/>
            </a:xfrm>
            <a:custGeom>
              <a:avLst/>
              <a:gdLst>
                <a:gd name="T0" fmla="*/ 94 w 170"/>
                <a:gd name="T1" fmla="*/ 0 h 152"/>
                <a:gd name="T2" fmla="*/ 93 w 170"/>
                <a:gd name="T3" fmla="*/ 1 h 152"/>
                <a:gd name="T4" fmla="*/ 57 w 170"/>
                <a:gd name="T5" fmla="*/ 33 h 152"/>
                <a:gd name="T6" fmla="*/ 10 w 170"/>
                <a:gd name="T7" fmla="*/ 31 h 152"/>
                <a:gd name="T8" fmla="*/ 3 w 170"/>
                <a:gd name="T9" fmla="*/ 31 h 152"/>
                <a:gd name="T10" fmla="*/ 2 w 170"/>
                <a:gd name="T11" fmla="*/ 36 h 152"/>
                <a:gd name="T12" fmla="*/ 38 w 170"/>
                <a:gd name="T13" fmla="*/ 71 h 152"/>
                <a:gd name="T14" fmla="*/ 15 w 170"/>
                <a:gd name="T15" fmla="*/ 118 h 152"/>
                <a:gd name="T16" fmla="*/ 18 w 170"/>
                <a:gd name="T17" fmla="*/ 121 h 152"/>
                <a:gd name="T18" fmla="*/ 19 w 170"/>
                <a:gd name="T19" fmla="*/ 121 h 152"/>
                <a:gd name="T20" fmla="*/ 67 w 170"/>
                <a:gd name="T21" fmla="*/ 101 h 152"/>
                <a:gd name="T22" fmla="*/ 123 w 170"/>
                <a:gd name="T23" fmla="*/ 152 h 152"/>
                <a:gd name="T24" fmla="*/ 125 w 170"/>
                <a:gd name="T25" fmla="*/ 152 h 152"/>
                <a:gd name="T26" fmla="*/ 127 w 170"/>
                <a:gd name="T27" fmla="*/ 148 h 152"/>
                <a:gd name="T28" fmla="*/ 102 w 170"/>
                <a:gd name="T29" fmla="*/ 81 h 152"/>
                <a:gd name="T30" fmla="*/ 166 w 170"/>
                <a:gd name="T31" fmla="*/ 68 h 152"/>
                <a:gd name="T32" fmla="*/ 168 w 170"/>
                <a:gd name="T33" fmla="*/ 62 h 152"/>
                <a:gd name="T34" fmla="*/ 107 w 170"/>
                <a:gd name="T35" fmla="*/ 44 h 152"/>
                <a:gd name="T36" fmla="*/ 97 w 170"/>
                <a:gd name="T37" fmla="*/ 2 h 152"/>
                <a:gd name="T38" fmla="*/ 94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94" y="0"/>
                  </a:moveTo>
                  <a:cubicBezTo>
                    <a:pt x="94" y="0"/>
                    <a:pt x="93" y="1"/>
                    <a:pt x="93" y="1"/>
                  </a:cubicBezTo>
                  <a:cubicBezTo>
                    <a:pt x="80" y="11"/>
                    <a:pt x="68" y="22"/>
                    <a:pt x="57" y="33"/>
                  </a:cubicBezTo>
                  <a:cubicBezTo>
                    <a:pt x="41" y="32"/>
                    <a:pt x="26" y="31"/>
                    <a:pt x="10" y="31"/>
                  </a:cubicBezTo>
                  <a:cubicBezTo>
                    <a:pt x="8" y="31"/>
                    <a:pt x="5" y="31"/>
                    <a:pt x="3" y="31"/>
                  </a:cubicBezTo>
                  <a:cubicBezTo>
                    <a:pt x="0" y="31"/>
                    <a:pt x="0" y="35"/>
                    <a:pt x="2" y="36"/>
                  </a:cubicBezTo>
                  <a:cubicBezTo>
                    <a:pt x="16" y="46"/>
                    <a:pt x="28" y="57"/>
                    <a:pt x="38" y="71"/>
                  </a:cubicBezTo>
                  <a:cubicBezTo>
                    <a:pt x="25" y="84"/>
                    <a:pt x="21" y="101"/>
                    <a:pt x="15" y="118"/>
                  </a:cubicBezTo>
                  <a:cubicBezTo>
                    <a:pt x="14" y="119"/>
                    <a:pt x="16" y="121"/>
                    <a:pt x="18" y="121"/>
                  </a:cubicBezTo>
                  <a:cubicBezTo>
                    <a:pt x="18" y="121"/>
                    <a:pt x="18" y="121"/>
                    <a:pt x="19" y="121"/>
                  </a:cubicBezTo>
                  <a:cubicBezTo>
                    <a:pt x="35" y="115"/>
                    <a:pt x="50" y="107"/>
                    <a:pt x="67" y="101"/>
                  </a:cubicBezTo>
                  <a:cubicBezTo>
                    <a:pt x="83" y="120"/>
                    <a:pt x="103" y="136"/>
                    <a:pt x="123" y="152"/>
                  </a:cubicBezTo>
                  <a:cubicBezTo>
                    <a:pt x="123" y="152"/>
                    <a:pt x="124" y="152"/>
                    <a:pt x="125" y="152"/>
                  </a:cubicBezTo>
                  <a:cubicBezTo>
                    <a:pt x="127" y="152"/>
                    <a:pt x="128" y="150"/>
                    <a:pt x="127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6" y="68"/>
                  </a:cubicBezTo>
                  <a:cubicBezTo>
                    <a:pt x="169" y="67"/>
                    <a:pt x="170" y="64"/>
                    <a:pt x="168" y="62"/>
                  </a:cubicBezTo>
                  <a:cubicBezTo>
                    <a:pt x="150" y="50"/>
                    <a:pt x="129" y="47"/>
                    <a:pt x="107" y="44"/>
                  </a:cubicBezTo>
                  <a:cubicBezTo>
                    <a:pt x="107" y="30"/>
                    <a:pt x="103" y="16"/>
                    <a:pt x="97" y="2"/>
                  </a:cubicBezTo>
                  <a:cubicBezTo>
                    <a:pt x="97" y="1"/>
                    <a:pt x="96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3764381" y="694999"/>
              <a:ext cx="219559" cy="173022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2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6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4111022" y="518995"/>
              <a:ext cx="263709" cy="226718"/>
            </a:xfrm>
            <a:custGeom>
              <a:avLst/>
              <a:gdLst>
                <a:gd name="T0" fmla="*/ 62 w 187"/>
                <a:gd name="T1" fmla="*/ 0 h 160"/>
                <a:gd name="T2" fmla="*/ 58 w 187"/>
                <a:gd name="T3" fmla="*/ 2 h 160"/>
                <a:gd name="T4" fmla="*/ 58 w 187"/>
                <a:gd name="T5" fmla="*/ 47 h 160"/>
                <a:gd name="T6" fmla="*/ 3 w 187"/>
                <a:gd name="T7" fmla="*/ 55 h 160"/>
                <a:gd name="T8" fmla="*/ 1 w 187"/>
                <a:gd name="T9" fmla="*/ 59 h 160"/>
                <a:gd name="T10" fmla="*/ 59 w 187"/>
                <a:gd name="T11" fmla="*/ 99 h 160"/>
                <a:gd name="T12" fmla="*/ 72 w 187"/>
                <a:gd name="T13" fmla="*/ 157 h 160"/>
                <a:gd name="T14" fmla="*/ 76 w 187"/>
                <a:gd name="T15" fmla="*/ 160 h 160"/>
                <a:gd name="T16" fmla="*/ 78 w 187"/>
                <a:gd name="T17" fmla="*/ 159 h 160"/>
                <a:gd name="T18" fmla="*/ 121 w 187"/>
                <a:gd name="T19" fmla="*/ 114 h 160"/>
                <a:gd name="T20" fmla="*/ 167 w 187"/>
                <a:gd name="T21" fmla="*/ 121 h 160"/>
                <a:gd name="T22" fmla="*/ 183 w 187"/>
                <a:gd name="T23" fmla="*/ 121 h 160"/>
                <a:gd name="T24" fmla="*/ 186 w 187"/>
                <a:gd name="T25" fmla="*/ 116 h 160"/>
                <a:gd name="T26" fmla="*/ 149 w 187"/>
                <a:gd name="T27" fmla="*/ 73 h 160"/>
                <a:gd name="T28" fmla="*/ 155 w 187"/>
                <a:gd name="T29" fmla="*/ 20 h 160"/>
                <a:gd name="T30" fmla="*/ 152 w 187"/>
                <a:gd name="T31" fmla="*/ 15 h 160"/>
                <a:gd name="T32" fmla="*/ 150 w 187"/>
                <a:gd name="T33" fmla="*/ 15 h 160"/>
                <a:gd name="T34" fmla="*/ 95 w 187"/>
                <a:gd name="T35" fmla="*/ 45 h 160"/>
                <a:gd name="T36" fmla="*/ 64 w 187"/>
                <a:gd name="T37" fmla="*/ 1 h 160"/>
                <a:gd name="T38" fmla="*/ 62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62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39" y="48"/>
                    <a:pt x="21" y="50"/>
                    <a:pt x="3" y="55"/>
                  </a:cubicBezTo>
                  <a:cubicBezTo>
                    <a:pt x="1" y="55"/>
                    <a:pt x="0" y="58"/>
                    <a:pt x="1" y="59"/>
                  </a:cubicBezTo>
                  <a:cubicBezTo>
                    <a:pt x="16" y="79"/>
                    <a:pt x="37" y="90"/>
                    <a:pt x="59" y="99"/>
                  </a:cubicBezTo>
                  <a:cubicBezTo>
                    <a:pt x="65" y="118"/>
                    <a:pt x="69" y="138"/>
                    <a:pt x="72" y="157"/>
                  </a:cubicBezTo>
                  <a:cubicBezTo>
                    <a:pt x="72" y="159"/>
                    <a:pt x="74" y="160"/>
                    <a:pt x="76" y="160"/>
                  </a:cubicBezTo>
                  <a:cubicBezTo>
                    <a:pt x="76" y="160"/>
                    <a:pt x="77" y="160"/>
                    <a:pt x="78" y="159"/>
                  </a:cubicBezTo>
                  <a:cubicBezTo>
                    <a:pt x="94" y="145"/>
                    <a:pt x="112" y="133"/>
                    <a:pt x="121" y="114"/>
                  </a:cubicBezTo>
                  <a:cubicBezTo>
                    <a:pt x="136" y="119"/>
                    <a:pt x="151" y="121"/>
                    <a:pt x="167" y="121"/>
                  </a:cubicBezTo>
                  <a:cubicBezTo>
                    <a:pt x="172" y="121"/>
                    <a:pt x="177" y="121"/>
                    <a:pt x="183" y="121"/>
                  </a:cubicBezTo>
                  <a:cubicBezTo>
                    <a:pt x="185" y="120"/>
                    <a:pt x="187" y="118"/>
                    <a:pt x="186" y="116"/>
                  </a:cubicBezTo>
                  <a:cubicBezTo>
                    <a:pt x="175" y="100"/>
                    <a:pt x="160" y="88"/>
                    <a:pt x="149" y="73"/>
                  </a:cubicBezTo>
                  <a:cubicBezTo>
                    <a:pt x="136" y="56"/>
                    <a:pt x="146" y="37"/>
                    <a:pt x="155" y="20"/>
                  </a:cubicBezTo>
                  <a:cubicBezTo>
                    <a:pt x="157" y="18"/>
                    <a:pt x="155" y="15"/>
                    <a:pt x="152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3" y="34"/>
                    <a:pt x="95" y="45"/>
                  </a:cubicBezTo>
                  <a:cubicBezTo>
                    <a:pt x="92" y="27"/>
                    <a:pt x="78" y="14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4445133" y="747502"/>
              <a:ext cx="166459" cy="149753"/>
            </a:xfrm>
            <a:custGeom>
              <a:avLst/>
              <a:gdLst>
                <a:gd name="T0" fmla="*/ 72 w 118"/>
                <a:gd name="T1" fmla="*/ 0 h 106"/>
                <a:gd name="T2" fmla="*/ 71 w 118"/>
                <a:gd name="T3" fmla="*/ 1 h 106"/>
                <a:gd name="T4" fmla="*/ 45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3 w 118"/>
                <a:gd name="T17" fmla="*/ 96 h 106"/>
                <a:gd name="T18" fmla="*/ 4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4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2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2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5" y="6"/>
                    <a:pt x="49" y="20"/>
                    <a:pt x="45" y="34"/>
                  </a:cubicBezTo>
                  <a:cubicBezTo>
                    <a:pt x="36" y="24"/>
                    <a:pt x="24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5" y="9"/>
                    <a:pt x="6" y="11"/>
                  </a:cubicBezTo>
                  <a:cubicBezTo>
                    <a:pt x="6" y="27"/>
                    <a:pt x="12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3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8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6" y="60"/>
                    <a:pt x="114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3799582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3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6 w 194"/>
                <a:gd name="T27" fmla="*/ 157 h 174"/>
                <a:gd name="T28" fmla="*/ 188 w 194"/>
                <a:gd name="T29" fmla="*/ 157 h 174"/>
                <a:gd name="T30" fmla="*/ 193 w 194"/>
                <a:gd name="T31" fmla="*/ 151 h 174"/>
                <a:gd name="T32" fmla="*/ 151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5 w 194"/>
                <a:gd name="T39" fmla="*/ 13 h 174"/>
                <a:gd name="T40" fmla="*/ 118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1" y="0"/>
                    <a:pt x="68" y="4"/>
                    <a:pt x="69" y="7"/>
                  </a:cubicBezTo>
                  <a:cubicBezTo>
                    <a:pt x="72" y="24"/>
                    <a:pt x="67" y="41"/>
                    <a:pt x="68" y="58"/>
                  </a:cubicBezTo>
                  <a:cubicBezTo>
                    <a:pt x="43" y="60"/>
                    <a:pt x="22" y="71"/>
                    <a:pt x="3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9" y="98"/>
                    <a:pt x="31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2" y="174"/>
                    <a:pt x="73" y="173"/>
                    <a:pt x="74" y="172"/>
                  </a:cubicBezTo>
                  <a:cubicBezTo>
                    <a:pt x="81" y="166"/>
                    <a:pt x="116" y="128"/>
                    <a:pt x="111" y="123"/>
                  </a:cubicBezTo>
                  <a:cubicBezTo>
                    <a:pt x="112" y="124"/>
                    <a:pt x="114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2" y="148"/>
                    <a:pt x="186" y="157"/>
                  </a:cubicBezTo>
                  <a:cubicBezTo>
                    <a:pt x="186" y="157"/>
                    <a:pt x="187" y="157"/>
                    <a:pt x="188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3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5" y="38"/>
                    <a:pt x="118" y="55"/>
                  </a:cubicBezTo>
                  <a:cubicBezTo>
                    <a:pt x="113" y="32"/>
                    <a:pt x="102" y="1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951880" y="480811"/>
              <a:ext cx="254760" cy="262516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1 h 185"/>
                <a:gd name="T16" fmla="*/ 4 w 181"/>
                <a:gd name="T17" fmla="*/ 135 h 185"/>
                <a:gd name="T18" fmla="*/ 5 w 181"/>
                <a:gd name="T19" fmla="*/ 135 h 185"/>
                <a:gd name="T20" fmla="*/ 73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0"/>
                  </a:cubicBezTo>
                  <a:cubicBezTo>
                    <a:pt x="107" y="11"/>
                    <a:pt x="91" y="23"/>
                    <a:pt x="76" y="36"/>
                  </a:cubicBezTo>
                  <a:cubicBezTo>
                    <a:pt x="58" y="33"/>
                    <a:pt x="39" y="31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09"/>
                    <a:pt x="0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4" y="135"/>
                    <a:pt x="5" y="135"/>
                    <a:pt x="5" y="135"/>
                  </a:cubicBezTo>
                  <a:cubicBezTo>
                    <a:pt x="28" y="125"/>
                    <a:pt x="50" y="114"/>
                    <a:pt x="73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4"/>
                    <a:pt x="109" y="183"/>
                  </a:cubicBezTo>
                  <a:cubicBezTo>
                    <a:pt x="114" y="156"/>
                    <a:pt x="119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2" y="58"/>
                  </a:cubicBezTo>
                  <a:cubicBezTo>
                    <a:pt x="121" y="39"/>
                    <a:pt x="123" y="22"/>
                    <a:pt x="128" y="4"/>
                  </a:cubicBezTo>
                  <a:cubicBezTo>
                    <a:pt x="128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11803" y="721848"/>
              <a:ext cx="241037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1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6 h 152"/>
                <a:gd name="T16" fmla="*/ 3 w 171"/>
                <a:gd name="T17" fmla="*/ 121 h 152"/>
                <a:gd name="T18" fmla="*/ 11 w 171"/>
                <a:gd name="T19" fmla="*/ 121 h 152"/>
                <a:gd name="T20" fmla="*/ 57 w 171"/>
                <a:gd name="T21" fmla="*/ 120 h 152"/>
                <a:gd name="T22" fmla="*/ 93 w 171"/>
                <a:gd name="T23" fmla="*/ 151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4" y="33"/>
                    <a:pt x="67" y="51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8"/>
                    <a:pt x="38" y="82"/>
                  </a:cubicBezTo>
                  <a:cubicBezTo>
                    <a:pt x="29" y="95"/>
                    <a:pt x="16" y="106"/>
                    <a:pt x="2" y="116"/>
                  </a:cubicBezTo>
                  <a:cubicBezTo>
                    <a:pt x="0" y="118"/>
                    <a:pt x="1" y="121"/>
                    <a:pt x="3" y="121"/>
                  </a:cubicBezTo>
                  <a:cubicBezTo>
                    <a:pt x="6" y="121"/>
                    <a:pt x="8" y="121"/>
                    <a:pt x="11" y="121"/>
                  </a:cubicBezTo>
                  <a:cubicBezTo>
                    <a:pt x="26" y="121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1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8"/>
                    <a:pt x="169" y="85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152400" y="192043"/>
              <a:ext cx="219559" cy="174215"/>
            </a:xfrm>
            <a:custGeom>
              <a:avLst/>
              <a:gdLst>
                <a:gd name="T0" fmla="*/ 57 w 156"/>
                <a:gd name="T1" fmla="*/ 0 h 123"/>
                <a:gd name="T2" fmla="*/ 54 w 156"/>
                <a:gd name="T3" fmla="*/ 3 h 123"/>
                <a:gd name="T4" fmla="*/ 48 w 156"/>
                <a:gd name="T5" fmla="*/ 47 h 123"/>
                <a:gd name="T6" fmla="*/ 3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3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3 w 156"/>
                <a:gd name="T21" fmla="*/ 107 h 123"/>
                <a:gd name="T22" fmla="*/ 140 w 156"/>
                <a:gd name="T23" fmla="*/ 107 h 123"/>
                <a:gd name="T24" fmla="*/ 142 w 156"/>
                <a:gd name="T25" fmla="*/ 102 h 123"/>
                <a:gd name="T26" fmla="*/ 100 w 156"/>
                <a:gd name="T27" fmla="*/ 66 h 123"/>
                <a:gd name="T28" fmla="*/ 153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4 w 156"/>
                <a:gd name="T35" fmla="*/ 36 h 123"/>
                <a:gd name="T36" fmla="*/ 59 w 156"/>
                <a:gd name="T37" fmla="*/ 1 h 123"/>
                <a:gd name="T38" fmla="*/ 57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7" y="0"/>
                  </a:moveTo>
                  <a:cubicBezTo>
                    <a:pt x="56" y="0"/>
                    <a:pt x="55" y="1"/>
                    <a:pt x="54" y="3"/>
                  </a:cubicBezTo>
                  <a:cubicBezTo>
                    <a:pt x="50" y="17"/>
                    <a:pt x="45" y="32"/>
                    <a:pt x="48" y="47"/>
                  </a:cubicBezTo>
                  <a:cubicBezTo>
                    <a:pt x="34" y="53"/>
                    <a:pt x="19" y="56"/>
                    <a:pt x="3" y="58"/>
                  </a:cubicBezTo>
                  <a:cubicBezTo>
                    <a:pt x="1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3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7" y="123"/>
                    <a:pt x="58" y="122"/>
                  </a:cubicBezTo>
                  <a:cubicBezTo>
                    <a:pt x="69" y="115"/>
                    <a:pt x="78" y="106"/>
                    <a:pt x="86" y="95"/>
                  </a:cubicBezTo>
                  <a:cubicBezTo>
                    <a:pt x="101" y="101"/>
                    <a:pt x="117" y="107"/>
                    <a:pt x="133" y="107"/>
                  </a:cubicBezTo>
                  <a:cubicBezTo>
                    <a:pt x="136" y="107"/>
                    <a:pt x="138" y="107"/>
                    <a:pt x="140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0" y="66"/>
                  </a:cubicBezTo>
                  <a:cubicBezTo>
                    <a:pt x="117" y="51"/>
                    <a:pt x="132" y="36"/>
                    <a:pt x="153" y="26"/>
                  </a:cubicBezTo>
                  <a:cubicBezTo>
                    <a:pt x="156" y="25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2"/>
                  </a:cubicBezTo>
                  <a:cubicBezTo>
                    <a:pt x="129" y="25"/>
                    <a:pt x="106" y="29"/>
                    <a:pt x="84" y="36"/>
                  </a:cubicBezTo>
                  <a:cubicBezTo>
                    <a:pt x="76" y="25"/>
                    <a:pt x="68" y="13"/>
                    <a:pt x="59" y="1"/>
                  </a:cubicBezTo>
                  <a:cubicBezTo>
                    <a:pt x="59" y="1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497847" y="313755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1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59 h 160"/>
                <a:gd name="T18" fmla="*/ 95 w 188"/>
                <a:gd name="T19" fmla="*/ 115 h 160"/>
                <a:gd name="T20" fmla="*/ 150 w 188"/>
                <a:gd name="T21" fmla="*/ 146 h 160"/>
                <a:gd name="T22" fmla="*/ 153 w 188"/>
                <a:gd name="T23" fmla="*/ 145 h 160"/>
                <a:gd name="T24" fmla="*/ 156 w 188"/>
                <a:gd name="T25" fmla="*/ 141 h 160"/>
                <a:gd name="T26" fmla="*/ 150 w 188"/>
                <a:gd name="T27" fmla="*/ 87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6 h 160"/>
                <a:gd name="T36" fmla="*/ 78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1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59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6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5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7"/>
                  </a:cubicBezTo>
                  <a:cubicBezTo>
                    <a:pt x="161" y="72"/>
                    <a:pt x="176" y="60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2" y="39"/>
                    <a:pt x="167" y="39"/>
                  </a:cubicBezTo>
                  <a:cubicBezTo>
                    <a:pt x="152" y="39"/>
                    <a:pt x="136" y="41"/>
                    <a:pt x="122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971569" y="122238"/>
              <a:ext cx="165862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8" y="28"/>
                    <a:pt x="50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8" y="99"/>
                    <a:pt x="9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2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4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185811" y="607295"/>
              <a:ext cx="273852" cy="244617"/>
            </a:xfrm>
            <a:custGeom>
              <a:avLst/>
              <a:gdLst>
                <a:gd name="T0" fmla="*/ 71 w 194"/>
                <a:gd name="T1" fmla="*/ 0 h 173"/>
                <a:gd name="T2" fmla="*/ 65 w 194"/>
                <a:gd name="T3" fmla="*/ 5 h 173"/>
                <a:gd name="T4" fmla="*/ 73 w 194"/>
                <a:gd name="T5" fmla="*/ 76 h 173"/>
                <a:gd name="T6" fmla="*/ 45 w 194"/>
                <a:gd name="T7" fmla="*/ 75 h 173"/>
                <a:gd name="T8" fmla="*/ 6 w 194"/>
                <a:gd name="T9" fmla="*/ 77 h 173"/>
                <a:gd name="T10" fmla="*/ 3 w 194"/>
                <a:gd name="T11" fmla="*/ 86 h 173"/>
                <a:gd name="T12" fmla="*/ 69 w 194"/>
                <a:gd name="T13" fmla="*/ 116 h 173"/>
                <a:gd name="T14" fmla="*/ 70 w 194"/>
                <a:gd name="T15" fmla="*/ 167 h 173"/>
                <a:gd name="T16" fmla="*/ 75 w 194"/>
                <a:gd name="T17" fmla="*/ 173 h 173"/>
                <a:gd name="T18" fmla="*/ 77 w 194"/>
                <a:gd name="T19" fmla="*/ 173 h 173"/>
                <a:gd name="T20" fmla="*/ 119 w 194"/>
                <a:gd name="T21" fmla="*/ 119 h 173"/>
                <a:gd name="T22" fmla="*/ 176 w 194"/>
                <a:gd name="T23" fmla="*/ 160 h 173"/>
                <a:gd name="T24" fmla="*/ 179 w 194"/>
                <a:gd name="T25" fmla="*/ 161 h 173"/>
                <a:gd name="T26" fmla="*/ 185 w 194"/>
                <a:gd name="T27" fmla="*/ 156 h 173"/>
                <a:gd name="T28" fmla="*/ 152 w 194"/>
                <a:gd name="T29" fmla="*/ 95 h 173"/>
                <a:gd name="T30" fmla="*/ 193 w 194"/>
                <a:gd name="T31" fmla="*/ 23 h 173"/>
                <a:gd name="T32" fmla="*/ 188 w 194"/>
                <a:gd name="T33" fmla="*/ 16 h 173"/>
                <a:gd name="T34" fmla="*/ 186 w 194"/>
                <a:gd name="T35" fmla="*/ 16 h 173"/>
                <a:gd name="T36" fmla="*/ 119 w 194"/>
                <a:gd name="T37" fmla="*/ 50 h 173"/>
                <a:gd name="T38" fmla="*/ 115 w 194"/>
                <a:gd name="T39" fmla="*/ 49 h 173"/>
                <a:gd name="T40" fmla="*/ 112 w 194"/>
                <a:gd name="T41" fmla="*/ 50 h 173"/>
                <a:gd name="T42" fmla="*/ 75 w 194"/>
                <a:gd name="T43" fmla="*/ 1 h 173"/>
                <a:gd name="T44" fmla="*/ 71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1" y="0"/>
                  </a:moveTo>
                  <a:cubicBezTo>
                    <a:pt x="68" y="0"/>
                    <a:pt x="65" y="2"/>
                    <a:pt x="65" y="5"/>
                  </a:cubicBezTo>
                  <a:cubicBezTo>
                    <a:pt x="65" y="29"/>
                    <a:pt x="72" y="52"/>
                    <a:pt x="73" y="76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7"/>
                  </a:cubicBezTo>
                  <a:cubicBezTo>
                    <a:pt x="2" y="78"/>
                    <a:pt x="0" y="84"/>
                    <a:pt x="3" y="86"/>
                  </a:cubicBezTo>
                  <a:cubicBezTo>
                    <a:pt x="22" y="102"/>
                    <a:pt x="43" y="113"/>
                    <a:pt x="69" y="116"/>
                  </a:cubicBezTo>
                  <a:cubicBezTo>
                    <a:pt x="67" y="133"/>
                    <a:pt x="73" y="150"/>
                    <a:pt x="70" y="167"/>
                  </a:cubicBezTo>
                  <a:cubicBezTo>
                    <a:pt x="69" y="170"/>
                    <a:pt x="71" y="173"/>
                    <a:pt x="75" y="173"/>
                  </a:cubicBezTo>
                  <a:cubicBezTo>
                    <a:pt x="75" y="173"/>
                    <a:pt x="76" y="173"/>
                    <a:pt x="77" y="173"/>
                  </a:cubicBezTo>
                  <a:cubicBezTo>
                    <a:pt x="103" y="164"/>
                    <a:pt x="113" y="142"/>
                    <a:pt x="119" y="119"/>
                  </a:cubicBezTo>
                  <a:cubicBezTo>
                    <a:pt x="135" y="135"/>
                    <a:pt x="153" y="150"/>
                    <a:pt x="176" y="160"/>
                  </a:cubicBezTo>
                  <a:cubicBezTo>
                    <a:pt x="177" y="161"/>
                    <a:pt x="178" y="161"/>
                    <a:pt x="179" y="161"/>
                  </a:cubicBezTo>
                  <a:cubicBezTo>
                    <a:pt x="182" y="161"/>
                    <a:pt x="185" y="159"/>
                    <a:pt x="185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6" y="76"/>
                    <a:pt x="185" y="50"/>
                    <a:pt x="193" y="23"/>
                  </a:cubicBezTo>
                  <a:cubicBezTo>
                    <a:pt x="194" y="20"/>
                    <a:pt x="192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1" y="37"/>
                    <a:pt x="119" y="50"/>
                  </a:cubicBezTo>
                  <a:cubicBezTo>
                    <a:pt x="118" y="49"/>
                    <a:pt x="117" y="49"/>
                    <a:pt x="115" y="49"/>
                  </a:cubicBezTo>
                  <a:cubicBezTo>
                    <a:pt x="114" y="49"/>
                    <a:pt x="113" y="49"/>
                    <a:pt x="112" y="50"/>
                  </a:cubicBezTo>
                  <a:cubicBezTo>
                    <a:pt x="116" y="46"/>
                    <a:pt x="81" y="8"/>
                    <a:pt x="75" y="1"/>
                  </a:cubicBezTo>
                  <a:cubicBezTo>
                    <a:pt x="74" y="0"/>
                    <a:pt x="72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2157067" y="480811"/>
              <a:ext cx="255356" cy="262516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7 w 181"/>
                <a:gd name="T5" fmla="*/ 36 h 185"/>
                <a:gd name="T6" fmla="*/ 21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1 w 181"/>
                <a:gd name="T13" fmla="*/ 77 h 185"/>
                <a:gd name="T14" fmla="*/ 1 w 181"/>
                <a:gd name="T15" fmla="*/ 131 h 185"/>
                <a:gd name="T16" fmla="*/ 4 w 181"/>
                <a:gd name="T17" fmla="*/ 135 h 185"/>
                <a:gd name="T18" fmla="*/ 6 w 181"/>
                <a:gd name="T19" fmla="*/ 135 h 185"/>
                <a:gd name="T20" fmla="*/ 74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0"/>
                  </a:cubicBezTo>
                  <a:cubicBezTo>
                    <a:pt x="107" y="11"/>
                    <a:pt x="92" y="23"/>
                    <a:pt x="77" y="36"/>
                  </a:cubicBezTo>
                  <a:cubicBezTo>
                    <a:pt x="58" y="33"/>
                    <a:pt x="39" y="31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09"/>
                    <a:pt x="1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5" y="135"/>
                    <a:pt x="5" y="135"/>
                    <a:pt x="6" y="135"/>
                  </a:cubicBezTo>
                  <a:cubicBezTo>
                    <a:pt x="28" y="125"/>
                    <a:pt x="50" y="114"/>
                    <a:pt x="74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8" y="185"/>
                    <a:pt x="109" y="184"/>
                    <a:pt x="109" y="183"/>
                  </a:cubicBezTo>
                  <a:cubicBezTo>
                    <a:pt x="115" y="156"/>
                    <a:pt x="120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3" y="58"/>
                  </a:cubicBezTo>
                  <a:cubicBezTo>
                    <a:pt x="121" y="39"/>
                    <a:pt x="124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1818780" y="721848"/>
              <a:ext cx="239248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1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1 w 170"/>
                <a:gd name="T15" fmla="*/ 116 h 152"/>
                <a:gd name="T16" fmla="*/ 3 w 170"/>
                <a:gd name="T17" fmla="*/ 121 h 152"/>
                <a:gd name="T18" fmla="*/ 10 w 170"/>
                <a:gd name="T19" fmla="*/ 121 h 152"/>
                <a:gd name="T20" fmla="*/ 57 w 170"/>
                <a:gd name="T21" fmla="*/ 120 h 152"/>
                <a:gd name="T22" fmla="*/ 93 w 170"/>
                <a:gd name="T23" fmla="*/ 151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1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8"/>
                    <a:pt x="38" y="82"/>
                  </a:cubicBezTo>
                  <a:cubicBezTo>
                    <a:pt x="28" y="95"/>
                    <a:pt x="16" y="106"/>
                    <a:pt x="1" y="116"/>
                  </a:cubicBezTo>
                  <a:cubicBezTo>
                    <a:pt x="0" y="118"/>
                    <a:pt x="0" y="121"/>
                    <a:pt x="3" y="121"/>
                  </a:cubicBezTo>
                  <a:cubicBezTo>
                    <a:pt x="5" y="121"/>
                    <a:pt x="8" y="121"/>
                    <a:pt x="10" y="121"/>
                  </a:cubicBezTo>
                  <a:cubicBezTo>
                    <a:pt x="26" y="121"/>
                    <a:pt x="41" y="121"/>
                    <a:pt x="57" y="120"/>
                  </a:cubicBezTo>
                  <a:cubicBezTo>
                    <a:pt x="68" y="131"/>
                    <a:pt x="80" y="141"/>
                    <a:pt x="93" y="151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8"/>
                    <a:pt x="169" y="85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8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1357587" y="192043"/>
              <a:ext cx="220156" cy="174215"/>
            </a:xfrm>
            <a:custGeom>
              <a:avLst/>
              <a:gdLst>
                <a:gd name="T0" fmla="*/ 58 w 156"/>
                <a:gd name="T1" fmla="*/ 0 h 123"/>
                <a:gd name="T2" fmla="*/ 55 w 156"/>
                <a:gd name="T3" fmla="*/ 3 h 123"/>
                <a:gd name="T4" fmla="*/ 48 w 156"/>
                <a:gd name="T5" fmla="*/ 47 h 123"/>
                <a:gd name="T6" fmla="*/ 4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4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4 w 156"/>
                <a:gd name="T21" fmla="*/ 107 h 123"/>
                <a:gd name="T22" fmla="*/ 141 w 156"/>
                <a:gd name="T23" fmla="*/ 107 h 123"/>
                <a:gd name="T24" fmla="*/ 142 w 156"/>
                <a:gd name="T25" fmla="*/ 102 h 123"/>
                <a:gd name="T26" fmla="*/ 101 w 156"/>
                <a:gd name="T27" fmla="*/ 66 h 123"/>
                <a:gd name="T28" fmla="*/ 154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5 w 156"/>
                <a:gd name="T35" fmla="*/ 36 h 123"/>
                <a:gd name="T36" fmla="*/ 60 w 156"/>
                <a:gd name="T37" fmla="*/ 1 h 123"/>
                <a:gd name="T38" fmla="*/ 58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8" y="0"/>
                  </a:moveTo>
                  <a:cubicBezTo>
                    <a:pt x="56" y="0"/>
                    <a:pt x="55" y="1"/>
                    <a:pt x="55" y="3"/>
                  </a:cubicBezTo>
                  <a:cubicBezTo>
                    <a:pt x="51" y="17"/>
                    <a:pt x="45" y="32"/>
                    <a:pt x="48" y="47"/>
                  </a:cubicBezTo>
                  <a:cubicBezTo>
                    <a:pt x="34" y="53"/>
                    <a:pt x="19" y="56"/>
                    <a:pt x="4" y="58"/>
                  </a:cubicBezTo>
                  <a:cubicBezTo>
                    <a:pt x="2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4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8" y="123"/>
                    <a:pt x="58" y="122"/>
                  </a:cubicBezTo>
                  <a:cubicBezTo>
                    <a:pt x="69" y="115"/>
                    <a:pt x="79" y="106"/>
                    <a:pt x="86" y="95"/>
                  </a:cubicBezTo>
                  <a:cubicBezTo>
                    <a:pt x="102" y="101"/>
                    <a:pt x="117" y="107"/>
                    <a:pt x="134" y="107"/>
                  </a:cubicBezTo>
                  <a:cubicBezTo>
                    <a:pt x="136" y="107"/>
                    <a:pt x="138" y="107"/>
                    <a:pt x="141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1" y="66"/>
                  </a:cubicBezTo>
                  <a:cubicBezTo>
                    <a:pt x="118" y="51"/>
                    <a:pt x="133" y="36"/>
                    <a:pt x="154" y="26"/>
                  </a:cubicBezTo>
                  <a:cubicBezTo>
                    <a:pt x="156" y="25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2"/>
                  </a:cubicBezTo>
                  <a:cubicBezTo>
                    <a:pt x="130" y="25"/>
                    <a:pt x="107" y="29"/>
                    <a:pt x="85" y="36"/>
                  </a:cubicBezTo>
                  <a:cubicBezTo>
                    <a:pt x="76" y="25"/>
                    <a:pt x="69" y="13"/>
                    <a:pt x="60" y="1"/>
                  </a:cubicBezTo>
                  <a:cubicBezTo>
                    <a:pt x="59" y="1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1704227" y="313755"/>
              <a:ext cx="263709" cy="226718"/>
            </a:xfrm>
            <a:custGeom>
              <a:avLst/>
              <a:gdLst>
                <a:gd name="T0" fmla="*/ 75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59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5 h 160"/>
                <a:gd name="T24" fmla="*/ 155 w 187"/>
                <a:gd name="T25" fmla="*/ 141 h 160"/>
                <a:gd name="T26" fmla="*/ 149 w 187"/>
                <a:gd name="T27" fmla="*/ 87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6 h 160"/>
                <a:gd name="T36" fmla="*/ 78 w 187"/>
                <a:gd name="T37" fmla="*/ 1 h 160"/>
                <a:gd name="T38" fmla="*/ 75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5" y="0"/>
                  </a:moveTo>
                  <a:cubicBezTo>
                    <a:pt x="74" y="0"/>
                    <a:pt x="72" y="1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8" y="160"/>
                    <a:pt x="60" y="160"/>
                    <a:pt x="62" y="160"/>
                  </a:cubicBezTo>
                  <a:cubicBezTo>
                    <a:pt x="63" y="160"/>
                    <a:pt x="63" y="160"/>
                    <a:pt x="64" y="159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6"/>
                    <a:pt x="126" y="146"/>
                    <a:pt x="150" y="146"/>
                  </a:cubicBezTo>
                  <a:cubicBezTo>
                    <a:pt x="151" y="146"/>
                    <a:pt x="151" y="146"/>
                    <a:pt x="152" y="145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7"/>
                  </a:cubicBezTo>
                  <a:cubicBezTo>
                    <a:pt x="160" y="72"/>
                    <a:pt x="175" y="60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1"/>
                    <a:pt x="121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0"/>
                    <a:pt x="76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2038338" y="162212"/>
              <a:ext cx="166459" cy="150350"/>
            </a:xfrm>
            <a:custGeom>
              <a:avLst/>
              <a:gdLst>
                <a:gd name="T0" fmla="*/ 75 w 118"/>
                <a:gd name="T1" fmla="*/ 0 h 106"/>
                <a:gd name="T2" fmla="*/ 72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4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5 w 118"/>
                <a:gd name="T19" fmla="*/ 95 h 106"/>
                <a:gd name="T20" fmla="*/ 9 w 118"/>
                <a:gd name="T21" fmla="*/ 98 h 106"/>
                <a:gd name="T22" fmla="*/ 11 w 118"/>
                <a:gd name="T23" fmla="*/ 98 h 106"/>
                <a:gd name="T24" fmla="*/ 45 w 118"/>
                <a:gd name="T25" fmla="*/ 73 h 106"/>
                <a:gd name="T26" fmla="*/ 71 w 118"/>
                <a:gd name="T27" fmla="*/ 106 h 106"/>
                <a:gd name="T28" fmla="*/ 72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8 w 118"/>
                <a:gd name="T43" fmla="*/ 3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2" y="1"/>
                  </a:cubicBezTo>
                  <a:cubicBezTo>
                    <a:pt x="68" y="5"/>
                    <a:pt x="47" y="28"/>
                    <a:pt x="50" y="31"/>
                  </a:cubicBezTo>
                  <a:cubicBezTo>
                    <a:pt x="49" y="30"/>
                    <a:pt x="48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4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5" y="95"/>
                  </a:cubicBezTo>
                  <a:cubicBezTo>
                    <a:pt x="5" y="97"/>
                    <a:pt x="7" y="98"/>
                    <a:pt x="9" y="98"/>
                  </a:cubicBezTo>
                  <a:cubicBezTo>
                    <a:pt x="10" y="98"/>
                    <a:pt x="10" y="98"/>
                    <a:pt x="11" y="98"/>
                  </a:cubicBezTo>
                  <a:cubicBezTo>
                    <a:pt x="24" y="92"/>
                    <a:pt x="35" y="83"/>
                    <a:pt x="45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1"/>
                    <a:pt x="117" y="48"/>
                    <a:pt x="114" y="48"/>
                  </a:cubicBezTo>
                  <a:cubicBezTo>
                    <a:pt x="106" y="46"/>
                    <a:pt x="98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2"/>
                    <a:pt x="78" y="18"/>
                    <a:pt x="78" y="3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1392788" y="607295"/>
              <a:ext cx="273852" cy="244617"/>
            </a:xfrm>
            <a:custGeom>
              <a:avLst/>
              <a:gdLst>
                <a:gd name="T0" fmla="*/ 70 w 194"/>
                <a:gd name="T1" fmla="*/ 0 h 173"/>
                <a:gd name="T2" fmla="*/ 64 w 194"/>
                <a:gd name="T3" fmla="*/ 5 h 173"/>
                <a:gd name="T4" fmla="*/ 73 w 194"/>
                <a:gd name="T5" fmla="*/ 76 h 173"/>
                <a:gd name="T6" fmla="*/ 44 w 194"/>
                <a:gd name="T7" fmla="*/ 75 h 173"/>
                <a:gd name="T8" fmla="*/ 5 w 194"/>
                <a:gd name="T9" fmla="*/ 77 h 173"/>
                <a:gd name="T10" fmla="*/ 3 w 194"/>
                <a:gd name="T11" fmla="*/ 86 h 173"/>
                <a:gd name="T12" fmla="*/ 68 w 194"/>
                <a:gd name="T13" fmla="*/ 116 h 173"/>
                <a:gd name="T14" fmla="*/ 69 w 194"/>
                <a:gd name="T15" fmla="*/ 167 h 173"/>
                <a:gd name="T16" fmla="*/ 74 w 194"/>
                <a:gd name="T17" fmla="*/ 173 h 173"/>
                <a:gd name="T18" fmla="*/ 76 w 194"/>
                <a:gd name="T19" fmla="*/ 173 h 173"/>
                <a:gd name="T20" fmla="*/ 118 w 194"/>
                <a:gd name="T21" fmla="*/ 119 h 173"/>
                <a:gd name="T22" fmla="*/ 175 w 194"/>
                <a:gd name="T23" fmla="*/ 160 h 173"/>
                <a:gd name="T24" fmla="*/ 178 w 194"/>
                <a:gd name="T25" fmla="*/ 161 h 173"/>
                <a:gd name="T26" fmla="*/ 184 w 194"/>
                <a:gd name="T27" fmla="*/ 156 h 173"/>
                <a:gd name="T28" fmla="*/ 151 w 194"/>
                <a:gd name="T29" fmla="*/ 95 h 173"/>
                <a:gd name="T30" fmla="*/ 193 w 194"/>
                <a:gd name="T31" fmla="*/ 23 h 173"/>
                <a:gd name="T32" fmla="*/ 187 w 194"/>
                <a:gd name="T33" fmla="*/ 16 h 173"/>
                <a:gd name="T34" fmla="*/ 186 w 194"/>
                <a:gd name="T35" fmla="*/ 16 h 173"/>
                <a:gd name="T36" fmla="*/ 118 w 194"/>
                <a:gd name="T37" fmla="*/ 50 h 173"/>
                <a:gd name="T38" fmla="*/ 115 w 194"/>
                <a:gd name="T39" fmla="*/ 49 h 173"/>
                <a:gd name="T40" fmla="*/ 111 w 194"/>
                <a:gd name="T41" fmla="*/ 50 h 173"/>
                <a:gd name="T42" fmla="*/ 74 w 194"/>
                <a:gd name="T43" fmla="*/ 1 h 173"/>
                <a:gd name="T44" fmla="*/ 70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2"/>
                    <a:pt x="73" y="76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7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2"/>
                    <a:pt x="43" y="113"/>
                    <a:pt x="68" y="116"/>
                  </a:cubicBezTo>
                  <a:cubicBezTo>
                    <a:pt x="67" y="133"/>
                    <a:pt x="72" y="150"/>
                    <a:pt x="69" y="167"/>
                  </a:cubicBezTo>
                  <a:cubicBezTo>
                    <a:pt x="68" y="170"/>
                    <a:pt x="71" y="173"/>
                    <a:pt x="74" y="173"/>
                  </a:cubicBezTo>
                  <a:cubicBezTo>
                    <a:pt x="75" y="173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5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7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1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5764872" y="441433"/>
              <a:ext cx="254760" cy="261919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2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5424795" y="681874"/>
              <a:ext cx="241037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4965392" y="153859"/>
              <a:ext cx="220156" cy="17242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3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0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0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3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8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0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29" y="24"/>
                    <a:pt x="106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auto">
            <a:xfrm>
              <a:off x="5310839" y="273781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5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auto">
            <a:xfrm>
              <a:off x="5644950" y="122238"/>
              <a:ext cx="166459" cy="150350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auto">
            <a:xfrm>
              <a:off x="5000592" y="567321"/>
              <a:ext cx="272062" cy="246407"/>
            </a:xfrm>
            <a:custGeom>
              <a:avLst/>
              <a:gdLst>
                <a:gd name="T0" fmla="*/ 70 w 193"/>
                <a:gd name="T1" fmla="*/ 0 h 174"/>
                <a:gd name="T2" fmla="*/ 64 w 193"/>
                <a:gd name="T3" fmla="*/ 5 h 174"/>
                <a:gd name="T4" fmla="*/ 73 w 193"/>
                <a:gd name="T5" fmla="*/ 77 h 174"/>
                <a:gd name="T6" fmla="*/ 44 w 193"/>
                <a:gd name="T7" fmla="*/ 75 h 174"/>
                <a:gd name="T8" fmla="*/ 5 w 193"/>
                <a:gd name="T9" fmla="*/ 78 h 174"/>
                <a:gd name="T10" fmla="*/ 2 w 193"/>
                <a:gd name="T11" fmla="*/ 86 h 174"/>
                <a:gd name="T12" fmla="*/ 68 w 193"/>
                <a:gd name="T13" fmla="*/ 116 h 174"/>
                <a:gd name="T14" fmla="*/ 69 w 193"/>
                <a:gd name="T15" fmla="*/ 167 h 174"/>
                <a:gd name="T16" fmla="*/ 74 w 193"/>
                <a:gd name="T17" fmla="*/ 174 h 174"/>
                <a:gd name="T18" fmla="*/ 76 w 193"/>
                <a:gd name="T19" fmla="*/ 173 h 174"/>
                <a:gd name="T20" fmla="*/ 118 w 193"/>
                <a:gd name="T21" fmla="*/ 119 h 174"/>
                <a:gd name="T22" fmla="*/ 175 w 193"/>
                <a:gd name="T23" fmla="*/ 160 h 174"/>
                <a:gd name="T24" fmla="*/ 178 w 193"/>
                <a:gd name="T25" fmla="*/ 161 h 174"/>
                <a:gd name="T26" fmla="*/ 184 w 193"/>
                <a:gd name="T27" fmla="*/ 156 h 174"/>
                <a:gd name="T28" fmla="*/ 151 w 193"/>
                <a:gd name="T29" fmla="*/ 95 h 174"/>
                <a:gd name="T30" fmla="*/ 193 w 193"/>
                <a:gd name="T31" fmla="*/ 23 h 174"/>
                <a:gd name="T32" fmla="*/ 187 w 193"/>
                <a:gd name="T33" fmla="*/ 16 h 174"/>
                <a:gd name="T34" fmla="*/ 185 w 193"/>
                <a:gd name="T35" fmla="*/ 16 h 174"/>
                <a:gd name="T36" fmla="*/ 118 w 193"/>
                <a:gd name="T37" fmla="*/ 50 h 174"/>
                <a:gd name="T38" fmla="*/ 114 w 193"/>
                <a:gd name="T39" fmla="*/ 49 h 174"/>
                <a:gd name="T40" fmla="*/ 111 w 193"/>
                <a:gd name="T41" fmla="*/ 50 h 174"/>
                <a:gd name="T42" fmla="*/ 74 w 193"/>
                <a:gd name="T43" fmla="*/ 2 h 174"/>
                <a:gd name="T44" fmla="*/ 70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2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4" y="174"/>
                    <a:pt x="75" y="173"/>
                    <a:pt x="76" y="173"/>
                  </a:cubicBezTo>
                  <a:cubicBezTo>
                    <a:pt x="102" y="164"/>
                    <a:pt x="112" y="142"/>
                    <a:pt x="118" y="119"/>
                  </a:cubicBezTo>
                  <a:cubicBezTo>
                    <a:pt x="134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3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5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4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auto">
            <a:xfrm>
              <a:off x="6970059" y="441433"/>
              <a:ext cx="256550" cy="261919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0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auto">
            <a:xfrm>
              <a:off x="6631771" y="681874"/>
              <a:ext cx="239844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5" y="122"/>
                    <a:pt x="8" y="122"/>
                    <a:pt x="10" y="122"/>
                  </a:cubicBezTo>
                  <a:cubicBezTo>
                    <a:pt x="26" y="122"/>
                    <a:pt x="41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auto">
            <a:xfrm>
              <a:off x="6170579" y="153859"/>
              <a:ext cx="220156" cy="17242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auto">
            <a:xfrm>
              <a:off x="6517816" y="273781"/>
              <a:ext cx="263113" cy="226718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6 h 160"/>
                <a:gd name="T24" fmla="*/ 155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2" y="146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63"/>
            <p:cNvSpPr>
              <a:spLocks/>
            </p:cNvSpPr>
            <p:nvPr userDrawn="1"/>
          </p:nvSpPr>
          <p:spPr bwMode="auto">
            <a:xfrm>
              <a:off x="6851927" y="122238"/>
              <a:ext cx="165862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4" y="48"/>
                  </a:cubicBezTo>
                  <a:cubicBezTo>
                    <a:pt x="106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auto">
            <a:xfrm>
              <a:off x="6205779" y="567321"/>
              <a:ext cx="273852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9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8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2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56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82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0185"/>
            <a:ext cx="9144000" cy="29083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439816" y="547635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white">
                    <a:lumMod val="85000"/>
                  </a:prstClr>
                </a:solidFill>
              </a:rPr>
              <a:t>www.goodpello.com</a:t>
            </a:r>
            <a:endParaRPr lang="ko-KR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6" name="그룹 9"/>
          <p:cNvGrpSpPr/>
          <p:nvPr userDrawn="1"/>
        </p:nvGrpSpPr>
        <p:grpSpPr>
          <a:xfrm>
            <a:off x="3657600" y="5661025"/>
            <a:ext cx="4876800" cy="0"/>
            <a:chOff x="2105025" y="5566291"/>
            <a:chExt cx="4876800" cy="0"/>
          </a:xfrm>
        </p:grpSpPr>
        <p:cxnSp>
          <p:nvCxnSpPr>
            <p:cNvPr id="7" name="직선 연결선 10"/>
            <p:cNvCxnSpPr/>
            <p:nvPr userDrawn="1"/>
          </p:nvCxnSpPr>
          <p:spPr>
            <a:xfrm flipH="1">
              <a:off x="210502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1"/>
            <p:cNvCxnSpPr/>
            <p:nvPr userDrawn="1"/>
          </p:nvCxnSpPr>
          <p:spPr>
            <a:xfrm flipH="1">
              <a:off x="578167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7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3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4" r:id="rId5"/>
    <p:sldLayoutId id="2147483665" r:id="rId6"/>
    <p:sldLayoutId id="2147483653" r:id="rId7"/>
    <p:sldLayoutId id="2147483663" r:id="rId8"/>
    <p:sldLayoutId id="2147483662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98281" y="1605077"/>
            <a:ext cx="7104105" cy="92551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ko-KR" sz="5400" dirty="0">
                <a:effectLst>
                  <a:outerShdw dist="50800" dir="2700000" algn="tl">
                    <a:srgbClr val="000000">
                      <a:alpha val="80000"/>
                    </a:srgbClr>
                  </a:outerShdw>
                </a:effectLst>
                <a:latin typeface="Calibri" panose="020F0502020204030204" pitchFamily="34" charset="0"/>
              </a:rPr>
              <a:t>Sleep Efficiency Analysis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 flipH="1">
            <a:off x="3670622" y="2885501"/>
            <a:ext cx="4507562" cy="3972499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latinLnBrk="0">
              <a:spcBef>
                <a:spcPct val="0"/>
              </a:spcBef>
              <a:buNone/>
              <a:defRPr sz="2400" b="1" baseline="0">
                <a:solidFill>
                  <a:srgbClr val="FAC7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en-US" sz="2800" dirty="0"/>
              <a:t>Team 04</a:t>
            </a:r>
          </a:p>
          <a:p>
            <a:pPr algn="ctr"/>
            <a:r>
              <a:rPr lang="en-US" sz="2800" dirty="0"/>
              <a:t> Cohort 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err="1"/>
              <a:t>Hemanth</a:t>
            </a:r>
            <a:r>
              <a:rPr lang="en-US" sz="2800" dirty="0"/>
              <a:t> </a:t>
            </a:r>
            <a:r>
              <a:rPr lang="en-US" sz="2800" dirty="0" err="1"/>
              <a:t>Sindhanuru</a:t>
            </a:r>
            <a:endParaRPr lang="en-US" sz="2800" dirty="0"/>
          </a:p>
          <a:p>
            <a:pPr algn="ctr"/>
            <a:r>
              <a:rPr lang="en-US" sz="2800" dirty="0" err="1"/>
              <a:t>Praneeth</a:t>
            </a:r>
            <a:r>
              <a:rPr lang="en-US" sz="2800" dirty="0"/>
              <a:t> Varma</a:t>
            </a:r>
          </a:p>
          <a:p>
            <a:pPr algn="ctr"/>
            <a:r>
              <a:rPr lang="en-US" sz="2800" dirty="0" err="1"/>
              <a:t>Sining</a:t>
            </a:r>
            <a:r>
              <a:rPr lang="en-US" sz="2800" dirty="0"/>
              <a:t> Zhu</a:t>
            </a:r>
          </a:p>
          <a:p>
            <a:pPr algn="ctr"/>
            <a:r>
              <a:rPr lang="en-US" sz="2800" dirty="0"/>
              <a:t>Manali Teli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14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03431" y="312528"/>
            <a:ext cx="11522075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sz="4000" dirty="0"/>
              <a:t>Statistical Analysi</a:t>
            </a:r>
            <a:r>
              <a:rPr lang="en-US" altLang="zh-CN" sz="4000" dirty="0"/>
              <a:t>s</a:t>
            </a:r>
            <a:endParaRPr lang="en-US" altLang="ko-KR" sz="4000" dirty="0">
              <a:solidFill>
                <a:srgbClr val="FAC752"/>
              </a:solidFill>
              <a:effectLst>
                <a:outerShdw dist="50800" dir="2700000" algn="tl">
                  <a:srgbClr val="000000">
                    <a:alpha val="8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 flipH="1">
            <a:off x="382385" y="1343035"/>
            <a:ext cx="9681050" cy="1387176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latinLnBrk="0">
              <a:spcBef>
                <a:spcPct val="0"/>
              </a:spcBef>
              <a:buNone/>
              <a:defRPr sz="2400" b="1" baseline="0">
                <a:solidFill>
                  <a:srgbClr val="FAC7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sz="2800" dirty="0"/>
              <a:t>Residuals versus Factors</a:t>
            </a:r>
          </a:p>
          <a:p>
            <a:pPr marL="457200" indent="-457200">
              <a:buAutoNum type="arabicPeriod"/>
            </a:pPr>
            <a:endParaRPr lang="en-US" altLang="ko-KR" sz="2800" dirty="0"/>
          </a:p>
          <a:p>
            <a:pPr marL="457200" indent="-457200">
              <a:buAutoNum type="arabicPeriod"/>
            </a:pPr>
            <a:endParaRPr lang="en-US" altLang="ko-KR" sz="28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6884" y="2207230"/>
            <a:ext cx="8222672" cy="26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03431" y="312528"/>
            <a:ext cx="11522075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sz="4000" dirty="0"/>
              <a:t>Conclusion</a:t>
            </a:r>
            <a:endParaRPr lang="en-US" altLang="ko-KR" sz="4000" dirty="0">
              <a:solidFill>
                <a:srgbClr val="FAC752"/>
              </a:solidFill>
              <a:effectLst>
                <a:outerShdw dist="50800" dir="2700000" algn="tl">
                  <a:srgbClr val="000000">
                    <a:alpha val="8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 flipH="1">
            <a:off x="303431" y="1421863"/>
            <a:ext cx="9681050" cy="3110724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latinLnBrk="0">
              <a:spcBef>
                <a:spcPct val="0"/>
              </a:spcBef>
              <a:buNone/>
              <a:defRPr sz="2400" b="1" baseline="0">
                <a:solidFill>
                  <a:srgbClr val="FAC7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altLang="zh-CN" sz="2800" dirty="0"/>
              <a:t>Caffeine</a:t>
            </a:r>
            <a:r>
              <a:rPr lang="zh-CN" altLang="en-US" sz="2800" dirty="0"/>
              <a:t> </a:t>
            </a:r>
            <a:r>
              <a:rPr lang="en-US" altLang="zh-CN" sz="2800" dirty="0"/>
              <a:t>has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negative</a:t>
            </a:r>
            <a:r>
              <a:rPr lang="zh-CN" altLang="en-US" sz="2800" dirty="0"/>
              <a:t> </a:t>
            </a:r>
            <a:r>
              <a:rPr lang="en-US" altLang="zh-CN" sz="2800" dirty="0"/>
              <a:t>impact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Sleep</a:t>
            </a:r>
            <a:r>
              <a:rPr lang="zh-CN" altLang="en-US" sz="2800" dirty="0"/>
              <a:t> </a:t>
            </a:r>
            <a:r>
              <a:rPr lang="en-US" altLang="zh-CN" sz="2800" dirty="0"/>
              <a:t>Efficiency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/>
              <a:t>Time</a:t>
            </a:r>
            <a:r>
              <a:rPr lang="zh-CN" altLang="en-US" sz="2800" dirty="0"/>
              <a:t> </a:t>
            </a:r>
            <a:r>
              <a:rPr lang="en-US" altLang="zh-CN" sz="2800" dirty="0"/>
              <a:t>Gap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Calories</a:t>
            </a:r>
            <a:r>
              <a:rPr lang="zh-CN" altLang="en-US" sz="2800" dirty="0"/>
              <a:t> </a:t>
            </a:r>
            <a:r>
              <a:rPr lang="en-US" altLang="zh-CN" sz="2800" dirty="0"/>
              <a:t>burnt</a:t>
            </a:r>
            <a:r>
              <a:rPr lang="zh-CN" altLang="en-US" sz="2800" dirty="0"/>
              <a:t> </a:t>
            </a:r>
            <a:r>
              <a:rPr lang="en-US" altLang="zh-CN" sz="2800" dirty="0"/>
              <a:t>has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positive</a:t>
            </a:r>
            <a:r>
              <a:rPr lang="zh-CN" altLang="en-US" sz="2800" dirty="0"/>
              <a:t> </a:t>
            </a:r>
            <a:r>
              <a:rPr lang="en-US" altLang="zh-CN" sz="2800" dirty="0"/>
              <a:t>impact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Sleep</a:t>
            </a:r>
            <a:r>
              <a:rPr lang="zh-CN" altLang="en-US" sz="2800" dirty="0"/>
              <a:t> </a:t>
            </a:r>
            <a:r>
              <a:rPr lang="en-US" altLang="zh-CN" sz="2800" dirty="0"/>
              <a:t>Efficiency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/>
              <a:t>Interaction between </a:t>
            </a:r>
            <a:r>
              <a:rPr lang="en-US" altLang="zh-CN" sz="2800" dirty="0" err="1"/>
              <a:t>Time_Gap</a:t>
            </a:r>
            <a:r>
              <a:rPr lang="en-US" altLang="zh-CN" sz="2800" dirty="0"/>
              <a:t> and </a:t>
            </a:r>
            <a:r>
              <a:rPr lang="en-US" altLang="zh-CN" sz="2800" dirty="0" err="1"/>
              <a:t>Caffeine_Intake</a:t>
            </a:r>
            <a:r>
              <a:rPr lang="en-US" altLang="zh-CN" sz="2800" dirty="0"/>
              <a:t> has positive effect on Sleep Efficiency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800" dirty="0"/>
          </a:p>
          <a:p>
            <a:pPr marL="457200" indent="-457200"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4662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27"/>
          <p:cNvSpPr/>
          <p:nvPr/>
        </p:nvSpPr>
        <p:spPr>
          <a:xfrm>
            <a:off x="2215793" y="2659215"/>
            <a:ext cx="1818304" cy="1564806"/>
          </a:xfrm>
          <a:prstGeom prst="roundRect">
            <a:avLst>
              <a:gd name="adj" fmla="val 46218"/>
            </a:avLst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AC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0"/>
          <p:cNvSpPr/>
          <p:nvPr/>
        </p:nvSpPr>
        <p:spPr>
          <a:xfrm>
            <a:off x="8157903" y="2659215"/>
            <a:ext cx="1818304" cy="1564806"/>
          </a:xfrm>
          <a:prstGeom prst="roundRect">
            <a:avLst>
              <a:gd name="adj" fmla="val 46218"/>
            </a:avLst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AC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40030" y="6300684"/>
            <a:ext cx="11711940" cy="802976"/>
            <a:chOff x="152400" y="122238"/>
            <a:chExt cx="11887200" cy="814992"/>
          </a:xfrm>
          <a:solidFill>
            <a:srgbClr val="FFFFFF">
              <a:alpha val="15000"/>
            </a:srgbClr>
          </a:solidFill>
        </p:grpSpPr>
        <p:sp>
          <p:nvSpPr>
            <p:cNvPr id="32" name="Freeform 5"/>
            <p:cNvSpPr>
              <a:spLocks/>
            </p:cNvSpPr>
            <p:nvPr userDrawn="1"/>
          </p:nvSpPr>
          <p:spPr bwMode="auto">
            <a:xfrm>
              <a:off x="8171069" y="316738"/>
              <a:ext cx="255356" cy="263112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6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7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4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9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6"/>
            <p:cNvSpPr>
              <a:spLocks/>
            </p:cNvSpPr>
            <p:nvPr userDrawn="1"/>
          </p:nvSpPr>
          <p:spPr bwMode="auto">
            <a:xfrm>
              <a:off x="7831589" y="122238"/>
              <a:ext cx="241037" cy="215382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8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20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8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20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4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8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7"/>
            <p:cNvSpPr>
              <a:spLocks/>
            </p:cNvSpPr>
            <p:nvPr userDrawn="1"/>
          </p:nvSpPr>
          <p:spPr bwMode="auto">
            <a:xfrm>
              <a:off x="7372186" y="694999"/>
              <a:ext cx="219559" cy="173022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7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8"/>
            <p:cNvSpPr>
              <a:spLocks/>
            </p:cNvSpPr>
            <p:nvPr userDrawn="1"/>
          </p:nvSpPr>
          <p:spPr bwMode="auto">
            <a:xfrm>
              <a:off x="7717036" y="518995"/>
              <a:ext cx="265499" cy="226718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2 w 188"/>
                <a:gd name="T9" fmla="*/ 59 h 160"/>
                <a:gd name="T10" fmla="*/ 60 w 188"/>
                <a:gd name="T11" fmla="*/ 99 h 160"/>
                <a:gd name="T12" fmla="*/ 73 w 188"/>
                <a:gd name="T13" fmla="*/ 157 h 160"/>
                <a:gd name="T14" fmla="*/ 76 w 188"/>
                <a:gd name="T15" fmla="*/ 160 h 160"/>
                <a:gd name="T16" fmla="*/ 79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1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2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3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9" y="159"/>
                  </a:cubicBezTo>
                  <a:cubicBezTo>
                    <a:pt x="95" y="145"/>
                    <a:pt x="112" y="133"/>
                    <a:pt x="122" y="114"/>
                  </a:cubicBezTo>
                  <a:cubicBezTo>
                    <a:pt x="137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1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8190758" y="786880"/>
              <a:ext cx="166459" cy="150350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10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1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1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5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9" y="88"/>
                    <a:pt x="75" y="74"/>
                    <a:pt x="74" y="59"/>
                  </a:cubicBezTo>
                  <a:cubicBezTo>
                    <a:pt x="80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8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407387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2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5 w 194"/>
                <a:gd name="T27" fmla="*/ 157 h 174"/>
                <a:gd name="T28" fmla="*/ 187 w 194"/>
                <a:gd name="T29" fmla="*/ 157 h 174"/>
                <a:gd name="T30" fmla="*/ 193 w 194"/>
                <a:gd name="T31" fmla="*/ 151 h 174"/>
                <a:gd name="T32" fmla="*/ 151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5 w 194"/>
                <a:gd name="T39" fmla="*/ 13 h 174"/>
                <a:gd name="T40" fmla="*/ 118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5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9376853" y="316738"/>
              <a:ext cx="256550" cy="263112"/>
            </a:xfrm>
            <a:custGeom>
              <a:avLst/>
              <a:gdLst>
                <a:gd name="T0" fmla="*/ 106 w 182"/>
                <a:gd name="T1" fmla="*/ 0 h 186"/>
                <a:gd name="T2" fmla="*/ 102 w 182"/>
                <a:gd name="T3" fmla="*/ 4 h 186"/>
                <a:gd name="T4" fmla="*/ 74 w 182"/>
                <a:gd name="T5" fmla="*/ 79 h 186"/>
                <a:gd name="T6" fmla="*/ 6 w 182"/>
                <a:gd name="T7" fmla="*/ 50 h 186"/>
                <a:gd name="T8" fmla="*/ 4 w 182"/>
                <a:gd name="T9" fmla="*/ 50 h 186"/>
                <a:gd name="T10" fmla="*/ 1 w 182"/>
                <a:gd name="T11" fmla="*/ 54 h 186"/>
                <a:gd name="T12" fmla="*/ 41 w 182"/>
                <a:gd name="T13" fmla="*/ 108 h 186"/>
                <a:gd name="T14" fmla="*/ 17 w 182"/>
                <a:gd name="T15" fmla="*/ 152 h 186"/>
                <a:gd name="T16" fmla="*/ 20 w 182"/>
                <a:gd name="T17" fmla="*/ 156 h 186"/>
                <a:gd name="T18" fmla="*/ 21 w 182"/>
                <a:gd name="T19" fmla="*/ 156 h 186"/>
                <a:gd name="T20" fmla="*/ 77 w 182"/>
                <a:gd name="T21" fmla="*/ 150 h 186"/>
                <a:gd name="T22" fmla="*/ 123 w 182"/>
                <a:gd name="T23" fmla="*/ 185 h 186"/>
                <a:gd name="T24" fmla="*/ 125 w 182"/>
                <a:gd name="T25" fmla="*/ 186 h 186"/>
                <a:gd name="T26" fmla="*/ 129 w 182"/>
                <a:gd name="T27" fmla="*/ 181 h 186"/>
                <a:gd name="T28" fmla="*/ 123 w 182"/>
                <a:gd name="T29" fmla="*/ 128 h 186"/>
                <a:gd name="T30" fmla="*/ 179 w 182"/>
                <a:gd name="T31" fmla="*/ 101 h 186"/>
                <a:gd name="T32" fmla="*/ 178 w 182"/>
                <a:gd name="T33" fmla="*/ 95 h 186"/>
                <a:gd name="T34" fmla="*/ 120 w 182"/>
                <a:gd name="T35" fmla="*/ 83 h 186"/>
                <a:gd name="T36" fmla="*/ 109 w 182"/>
                <a:gd name="T37" fmla="*/ 3 h 186"/>
                <a:gd name="T38" fmla="*/ 106 w 182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6">
                  <a:moveTo>
                    <a:pt x="106" y="0"/>
                  </a:moveTo>
                  <a:cubicBezTo>
                    <a:pt x="105" y="0"/>
                    <a:pt x="103" y="2"/>
                    <a:pt x="102" y="4"/>
                  </a:cubicBezTo>
                  <a:cubicBezTo>
                    <a:pt x="99" y="31"/>
                    <a:pt x="85" y="54"/>
                    <a:pt x="74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2" y="50"/>
                    <a:pt x="0" y="52"/>
                    <a:pt x="1" y="54"/>
                  </a:cubicBezTo>
                  <a:cubicBezTo>
                    <a:pt x="7" y="76"/>
                    <a:pt x="24" y="92"/>
                    <a:pt x="41" y="108"/>
                  </a:cubicBezTo>
                  <a:cubicBezTo>
                    <a:pt x="30" y="121"/>
                    <a:pt x="23" y="136"/>
                    <a:pt x="17" y="152"/>
                  </a:cubicBezTo>
                  <a:cubicBezTo>
                    <a:pt x="17" y="153"/>
                    <a:pt x="18" y="156"/>
                    <a:pt x="20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39" y="154"/>
                    <a:pt x="58" y="152"/>
                    <a:pt x="77" y="150"/>
                  </a:cubicBezTo>
                  <a:cubicBezTo>
                    <a:pt x="92" y="162"/>
                    <a:pt x="107" y="174"/>
                    <a:pt x="123" y="185"/>
                  </a:cubicBezTo>
                  <a:cubicBezTo>
                    <a:pt x="124" y="185"/>
                    <a:pt x="125" y="186"/>
                    <a:pt x="125" y="186"/>
                  </a:cubicBezTo>
                  <a:cubicBezTo>
                    <a:pt x="127" y="186"/>
                    <a:pt x="129" y="183"/>
                    <a:pt x="129" y="181"/>
                  </a:cubicBezTo>
                  <a:cubicBezTo>
                    <a:pt x="124" y="164"/>
                    <a:pt x="121" y="146"/>
                    <a:pt x="123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2" y="99"/>
                    <a:pt x="181" y="96"/>
                    <a:pt x="178" y="95"/>
                  </a:cubicBezTo>
                  <a:cubicBezTo>
                    <a:pt x="159" y="90"/>
                    <a:pt x="140" y="88"/>
                    <a:pt x="120" y="83"/>
                  </a:cubicBezTo>
                  <a:cubicBezTo>
                    <a:pt x="120" y="56"/>
                    <a:pt x="115" y="29"/>
                    <a:pt x="109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9038565" y="122238"/>
              <a:ext cx="239248" cy="215382"/>
            </a:xfrm>
            <a:custGeom>
              <a:avLst/>
              <a:gdLst>
                <a:gd name="T0" fmla="*/ 94 w 170"/>
                <a:gd name="T1" fmla="*/ 0 h 152"/>
                <a:gd name="T2" fmla="*/ 93 w 170"/>
                <a:gd name="T3" fmla="*/ 1 h 152"/>
                <a:gd name="T4" fmla="*/ 57 w 170"/>
                <a:gd name="T5" fmla="*/ 33 h 152"/>
                <a:gd name="T6" fmla="*/ 10 w 170"/>
                <a:gd name="T7" fmla="*/ 31 h 152"/>
                <a:gd name="T8" fmla="*/ 3 w 170"/>
                <a:gd name="T9" fmla="*/ 31 h 152"/>
                <a:gd name="T10" fmla="*/ 2 w 170"/>
                <a:gd name="T11" fmla="*/ 36 h 152"/>
                <a:gd name="T12" fmla="*/ 38 w 170"/>
                <a:gd name="T13" fmla="*/ 71 h 152"/>
                <a:gd name="T14" fmla="*/ 15 w 170"/>
                <a:gd name="T15" fmla="*/ 118 h 152"/>
                <a:gd name="T16" fmla="*/ 18 w 170"/>
                <a:gd name="T17" fmla="*/ 121 h 152"/>
                <a:gd name="T18" fmla="*/ 19 w 170"/>
                <a:gd name="T19" fmla="*/ 121 h 152"/>
                <a:gd name="T20" fmla="*/ 67 w 170"/>
                <a:gd name="T21" fmla="*/ 101 h 152"/>
                <a:gd name="T22" fmla="*/ 123 w 170"/>
                <a:gd name="T23" fmla="*/ 152 h 152"/>
                <a:gd name="T24" fmla="*/ 125 w 170"/>
                <a:gd name="T25" fmla="*/ 152 h 152"/>
                <a:gd name="T26" fmla="*/ 127 w 170"/>
                <a:gd name="T27" fmla="*/ 148 h 152"/>
                <a:gd name="T28" fmla="*/ 102 w 170"/>
                <a:gd name="T29" fmla="*/ 81 h 152"/>
                <a:gd name="T30" fmla="*/ 166 w 170"/>
                <a:gd name="T31" fmla="*/ 68 h 152"/>
                <a:gd name="T32" fmla="*/ 168 w 170"/>
                <a:gd name="T33" fmla="*/ 62 h 152"/>
                <a:gd name="T34" fmla="*/ 107 w 170"/>
                <a:gd name="T35" fmla="*/ 44 h 152"/>
                <a:gd name="T36" fmla="*/ 97 w 170"/>
                <a:gd name="T37" fmla="*/ 2 h 152"/>
                <a:gd name="T38" fmla="*/ 94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94" y="0"/>
                  </a:moveTo>
                  <a:cubicBezTo>
                    <a:pt x="94" y="0"/>
                    <a:pt x="93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1" y="32"/>
                    <a:pt x="26" y="31"/>
                    <a:pt x="10" y="31"/>
                  </a:cubicBezTo>
                  <a:cubicBezTo>
                    <a:pt x="8" y="31"/>
                    <a:pt x="5" y="31"/>
                    <a:pt x="3" y="31"/>
                  </a:cubicBezTo>
                  <a:cubicBezTo>
                    <a:pt x="0" y="31"/>
                    <a:pt x="0" y="35"/>
                    <a:pt x="2" y="36"/>
                  </a:cubicBezTo>
                  <a:cubicBezTo>
                    <a:pt x="16" y="46"/>
                    <a:pt x="28" y="57"/>
                    <a:pt x="38" y="71"/>
                  </a:cubicBezTo>
                  <a:cubicBezTo>
                    <a:pt x="25" y="84"/>
                    <a:pt x="21" y="101"/>
                    <a:pt x="15" y="118"/>
                  </a:cubicBezTo>
                  <a:cubicBezTo>
                    <a:pt x="14" y="119"/>
                    <a:pt x="16" y="121"/>
                    <a:pt x="18" y="121"/>
                  </a:cubicBezTo>
                  <a:cubicBezTo>
                    <a:pt x="18" y="121"/>
                    <a:pt x="19" y="121"/>
                    <a:pt x="19" y="121"/>
                  </a:cubicBezTo>
                  <a:cubicBezTo>
                    <a:pt x="35" y="115"/>
                    <a:pt x="51" y="107"/>
                    <a:pt x="67" y="101"/>
                  </a:cubicBezTo>
                  <a:cubicBezTo>
                    <a:pt x="83" y="120"/>
                    <a:pt x="103" y="136"/>
                    <a:pt x="123" y="152"/>
                  </a:cubicBezTo>
                  <a:cubicBezTo>
                    <a:pt x="123" y="152"/>
                    <a:pt x="124" y="152"/>
                    <a:pt x="125" y="152"/>
                  </a:cubicBezTo>
                  <a:cubicBezTo>
                    <a:pt x="127" y="152"/>
                    <a:pt x="129" y="150"/>
                    <a:pt x="127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6" y="68"/>
                  </a:cubicBezTo>
                  <a:cubicBezTo>
                    <a:pt x="169" y="67"/>
                    <a:pt x="170" y="64"/>
                    <a:pt x="168" y="62"/>
                  </a:cubicBezTo>
                  <a:cubicBezTo>
                    <a:pt x="150" y="50"/>
                    <a:pt x="129" y="47"/>
                    <a:pt x="107" y="44"/>
                  </a:cubicBezTo>
                  <a:cubicBezTo>
                    <a:pt x="107" y="30"/>
                    <a:pt x="103" y="16"/>
                    <a:pt x="97" y="2"/>
                  </a:cubicBezTo>
                  <a:cubicBezTo>
                    <a:pt x="97" y="1"/>
                    <a:pt x="96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3"/>
            <p:cNvSpPr>
              <a:spLocks/>
            </p:cNvSpPr>
            <p:nvPr userDrawn="1"/>
          </p:nvSpPr>
          <p:spPr bwMode="auto">
            <a:xfrm>
              <a:off x="8577373" y="694999"/>
              <a:ext cx="219559" cy="173022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3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7 w 156"/>
                <a:gd name="T35" fmla="*/ 27 h 122"/>
                <a:gd name="T36" fmla="*/ 58 w 156"/>
                <a:gd name="T37" fmla="*/ 0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7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6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3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4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9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7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8924013" y="518995"/>
              <a:ext cx="263709" cy="226718"/>
            </a:xfrm>
            <a:custGeom>
              <a:avLst/>
              <a:gdLst>
                <a:gd name="T0" fmla="*/ 62 w 187"/>
                <a:gd name="T1" fmla="*/ 0 h 160"/>
                <a:gd name="T2" fmla="*/ 58 w 187"/>
                <a:gd name="T3" fmla="*/ 2 h 160"/>
                <a:gd name="T4" fmla="*/ 58 w 187"/>
                <a:gd name="T5" fmla="*/ 47 h 160"/>
                <a:gd name="T6" fmla="*/ 3 w 187"/>
                <a:gd name="T7" fmla="*/ 55 h 160"/>
                <a:gd name="T8" fmla="*/ 1 w 187"/>
                <a:gd name="T9" fmla="*/ 59 h 160"/>
                <a:gd name="T10" fmla="*/ 59 w 187"/>
                <a:gd name="T11" fmla="*/ 99 h 160"/>
                <a:gd name="T12" fmla="*/ 72 w 187"/>
                <a:gd name="T13" fmla="*/ 157 h 160"/>
                <a:gd name="T14" fmla="*/ 76 w 187"/>
                <a:gd name="T15" fmla="*/ 160 h 160"/>
                <a:gd name="T16" fmla="*/ 78 w 187"/>
                <a:gd name="T17" fmla="*/ 159 h 160"/>
                <a:gd name="T18" fmla="*/ 121 w 187"/>
                <a:gd name="T19" fmla="*/ 114 h 160"/>
                <a:gd name="T20" fmla="*/ 167 w 187"/>
                <a:gd name="T21" fmla="*/ 121 h 160"/>
                <a:gd name="T22" fmla="*/ 183 w 187"/>
                <a:gd name="T23" fmla="*/ 121 h 160"/>
                <a:gd name="T24" fmla="*/ 186 w 187"/>
                <a:gd name="T25" fmla="*/ 116 h 160"/>
                <a:gd name="T26" fmla="*/ 149 w 187"/>
                <a:gd name="T27" fmla="*/ 73 h 160"/>
                <a:gd name="T28" fmla="*/ 155 w 187"/>
                <a:gd name="T29" fmla="*/ 20 h 160"/>
                <a:gd name="T30" fmla="*/ 152 w 187"/>
                <a:gd name="T31" fmla="*/ 15 h 160"/>
                <a:gd name="T32" fmla="*/ 150 w 187"/>
                <a:gd name="T33" fmla="*/ 15 h 160"/>
                <a:gd name="T34" fmla="*/ 95 w 187"/>
                <a:gd name="T35" fmla="*/ 45 h 160"/>
                <a:gd name="T36" fmla="*/ 64 w 187"/>
                <a:gd name="T37" fmla="*/ 1 h 160"/>
                <a:gd name="T38" fmla="*/ 62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62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39" y="48"/>
                    <a:pt x="21" y="50"/>
                    <a:pt x="3" y="55"/>
                  </a:cubicBezTo>
                  <a:cubicBezTo>
                    <a:pt x="1" y="55"/>
                    <a:pt x="0" y="58"/>
                    <a:pt x="1" y="59"/>
                  </a:cubicBezTo>
                  <a:cubicBezTo>
                    <a:pt x="16" y="79"/>
                    <a:pt x="37" y="90"/>
                    <a:pt x="59" y="99"/>
                  </a:cubicBezTo>
                  <a:cubicBezTo>
                    <a:pt x="65" y="118"/>
                    <a:pt x="69" y="138"/>
                    <a:pt x="72" y="157"/>
                  </a:cubicBezTo>
                  <a:cubicBezTo>
                    <a:pt x="72" y="159"/>
                    <a:pt x="74" y="160"/>
                    <a:pt x="76" y="160"/>
                  </a:cubicBezTo>
                  <a:cubicBezTo>
                    <a:pt x="76" y="160"/>
                    <a:pt x="77" y="160"/>
                    <a:pt x="78" y="159"/>
                  </a:cubicBezTo>
                  <a:cubicBezTo>
                    <a:pt x="94" y="145"/>
                    <a:pt x="112" y="133"/>
                    <a:pt x="121" y="114"/>
                  </a:cubicBezTo>
                  <a:cubicBezTo>
                    <a:pt x="136" y="119"/>
                    <a:pt x="151" y="121"/>
                    <a:pt x="167" y="121"/>
                  </a:cubicBezTo>
                  <a:cubicBezTo>
                    <a:pt x="172" y="121"/>
                    <a:pt x="177" y="121"/>
                    <a:pt x="183" y="121"/>
                  </a:cubicBezTo>
                  <a:cubicBezTo>
                    <a:pt x="185" y="120"/>
                    <a:pt x="187" y="118"/>
                    <a:pt x="186" y="116"/>
                  </a:cubicBezTo>
                  <a:cubicBezTo>
                    <a:pt x="175" y="100"/>
                    <a:pt x="161" y="88"/>
                    <a:pt x="149" y="73"/>
                  </a:cubicBezTo>
                  <a:cubicBezTo>
                    <a:pt x="136" y="56"/>
                    <a:pt x="146" y="37"/>
                    <a:pt x="155" y="20"/>
                  </a:cubicBezTo>
                  <a:cubicBezTo>
                    <a:pt x="157" y="18"/>
                    <a:pt x="155" y="15"/>
                    <a:pt x="152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3" y="34"/>
                    <a:pt x="95" y="45"/>
                  </a:cubicBezTo>
                  <a:cubicBezTo>
                    <a:pt x="92" y="27"/>
                    <a:pt x="78" y="14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9258124" y="747502"/>
              <a:ext cx="166459" cy="149753"/>
            </a:xfrm>
            <a:custGeom>
              <a:avLst/>
              <a:gdLst>
                <a:gd name="T0" fmla="*/ 73 w 118"/>
                <a:gd name="T1" fmla="*/ 0 h 106"/>
                <a:gd name="T2" fmla="*/ 71 w 118"/>
                <a:gd name="T3" fmla="*/ 1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5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4"/>
                    <a:pt x="25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6" y="9"/>
                    <a:pt x="6" y="11"/>
                  </a:cubicBezTo>
                  <a:cubicBezTo>
                    <a:pt x="6" y="27"/>
                    <a:pt x="13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9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8612573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3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6 w 194"/>
                <a:gd name="T27" fmla="*/ 157 h 174"/>
                <a:gd name="T28" fmla="*/ 188 w 194"/>
                <a:gd name="T29" fmla="*/ 157 h 174"/>
                <a:gd name="T30" fmla="*/ 193 w 194"/>
                <a:gd name="T31" fmla="*/ 151 h 174"/>
                <a:gd name="T32" fmla="*/ 152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6 w 194"/>
                <a:gd name="T39" fmla="*/ 13 h 174"/>
                <a:gd name="T40" fmla="*/ 119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1" y="0"/>
                    <a:pt x="69" y="4"/>
                    <a:pt x="69" y="7"/>
                  </a:cubicBezTo>
                  <a:cubicBezTo>
                    <a:pt x="73" y="24"/>
                    <a:pt x="67" y="41"/>
                    <a:pt x="68" y="58"/>
                  </a:cubicBezTo>
                  <a:cubicBezTo>
                    <a:pt x="43" y="60"/>
                    <a:pt x="22" y="71"/>
                    <a:pt x="3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9" y="98"/>
                    <a:pt x="32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2" y="174"/>
                    <a:pt x="73" y="173"/>
                    <a:pt x="74" y="172"/>
                  </a:cubicBezTo>
                  <a:cubicBezTo>
                    <a:pt x="81" y="166"/>
                    <a:pt x="116" y="128"/>
                    <a:pt x="111" y="123"/>
                  </a:cubicBezTo>
                  <a:cubicBezTo>
                    <a:pt x="112" y="124"/>
                    <a:pt x="114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2" y="148"/>
                    <a:pt x="186" y="157"/>
                  </a:cubicBezTo>
                  <a:cubicBezTo>
                    <a:pt x="186" y="157"/>
                    <a:pt x="187" y="157"/>
                    <a:pt x="188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2" y="79"/>
                  </a:cubicBezTo>
                  <a:cubicBezTo>
                    <a:pt x="173" y="63"/>
                    <a:pt x="184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6" y="13"/>
                  </a:cubicBezTo>
                  <a:cubicBezTo>
                    <a:pt x="153" y="24"/>
                    <a:pt x="135" y="38"/>
                    <a:pt x="119" y="55"/>
                  </a:cubicBezTo>
                  <a:cubicBezTo>
                    <a:pt x="113" y="32"/>
                    <a:pt x="102" y="10"/>
                    <a:pt x="76" y="0"/>
                  </a:cubicBezTo>
                  <a:cubicBezTo>
                    <a:pt x="76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10577863" y="441433"/>
              <a:ext cx="255356" cy="261919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7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9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10237786" y="681874"/>
              <a:ext cx="241634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20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20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4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9778383" y="153859"/>
              <a:ext cx="220156" cy="17242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1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9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3" y="21"/>
                    <a:pt x="152" y="21"/>
                    <a:pt x="152" y="21"/>
                  </a:cubicBezTo>
                  <a:cubicBezTo>
                    <a:pt x="129" y="24"/>
                    <a:pt x="107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0"/>
            <p:cNvSpPr>
              <a:spLocks/>
            </p:cNvSpPr>
            <p:nvPr userDrawn="1"/>
          </p:nvSpPr>
          <p:spPr bwMode="auto">
            <a:xfrm>
              <a:off x="10123830" y="273781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3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6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3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3" y="133"/>
                    <a:pt x="96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21"/>
            <p:cNvSpPr>
              <a:spLocks/>
            </p:cNvSpPr>
            <p:nvPr userDrawn="1"/>
          </p:nvSpPr>
          <p:spPr bwMode="auto">
            <a:xfrm>
              <a:off x="10457942" y="122238"/>
              <a:ext cx="166459" cy="150350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2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2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6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22"/>
            <p:cNvSpPr>
              <a:spLocks/>
            </p:cNvSpPr>
            <p:nvPr userDrawn="1"/>
          </p:nvSpPr>
          <p:spPr bwMode="auto">
            <a:xfrm>
              <a:off x="9813584" y="567321"/>
              <a:ext cx="273852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8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1 w 194"/>
                <a:gd name="T29" fmla="*/ 95 h 174"/>
                <a:gd name="T30" fmla="*/ 193 w 194"/>
                <a:gd name="T31" fmla="*/ 23 h 174"/>
                <a:gd name="T32" fmla="*/ 187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5" y="174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23"/>
            <p:cNvSpPr>
              <a:spLocks/>
            </p:cNvSpPr>
            <p:nvPr userDrawn="1"/>
          </p:nvSpPr>
          <p:spPr bwMode="auto">
            <a:xfrm>
              <a:off x="11783050" y="441433"/>
              <a:ext cx="256550" cy="261919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1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3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40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4"/>
            <p:cNvSpPr>
              <a:spLocks/>
            </p:cNvSpPr>
            <p:nvPr userDrawn="1"/>
          </p:nvSpPr>
          <p:spPr bwMode="auto">
            <a:xfrm>
              <a:off x="11444763" y="681874"/>
              <a:ext cx="239844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5 w 170"/>
                <a:gd name="T25" fmla="*/ 152 h 152"/>
                <a:gd name="T26" fmla="*/ 98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1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6" y="122"/>
                    <a:pt x="8" y="122"/>
                    <a:pt x="10" y="122"/>
                  </a:cubicBezTo>
                  <a:cubicBezTo>
                    <a:pt x="26" y="122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5"/>
            <p:cNvSpPr>
              <a:spLocks/>
            </p:cNvSpPr>
            <p:nvPr userDrawn="1"/>
          </p:nvSpPr>
          <p:spPr bwMode="auto">
            <a:xfrm>
              <a:off x="10983570" y="153859"/>
              <a:ext cx="220156" cy="17242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7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3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7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7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9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26"/>
            <p:cNvSpPr>
              <a:spLocks/>
            </p:cNvSpPr>
            <p:nvPr userDrawn="1"/>
          </p:nvSpPr>
          <p:spPr bwMode="auto">
            <a:xfrm>
              <a:off x="11330807" y="273781"/>
              <a:ext cx="263709" cy="226718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3 w 187"/>
                <a:gd name="T23" fmla="*/ 146 h 160"/>
                <a:gd name="T24" fmla="*/ 156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5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7"/>
            <p:cNvSpPr>
              <a:spLocks/>
            </p:cNvSpPr>
            <p:nvPr userDrawn="1"/>
          </p:nvSpPr>
          <p:spPr bwMode="auto">
            <a:xfrm>
              <a:off x="11664918" y="122238"/>
              <a:ext cx="166459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19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8"/>
            <p:cNvSpPr>
              <a:spLocks/>
            </p:cNvSpPr>
            <p:nvPr userDrawn="1"/>
          </p:nvSpPr>
          <p:spPr bwMode="auto">
            <a:xfrm>
              <a:off x="11019368" y="567321"/>
              <a:ext cx="273255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5 w 194"/>
                <a:gd name="T7" fmla="*/ 75 h 174"/>
                <a:gd name="T8" fmla="*/ 6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6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2" y="53"/>
                    <a:pt x="73" y="77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9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6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5" y="76"/>
                    <a:pt x="185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9"/>
            <p:cNvSpPr>
              <a:spLocks/>
            </p:cNvSpPr>
            <p:nvPr userDrawn="1"/>
          </p:nvSpPr>
          <p:spPr bwMode="auto">
            <a:xfrm>
              <a:off x="3358078" y="316738"/>
              <a:ext cx="255356" cy="263112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5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5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6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3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8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30"/>
            <p:cNvSpPr>
              <a:spLocks/>
            </p:cNvSpPr>
            <p:nvPr userDrawn="1"/>
          </p:nvSpPr>
          <p:spPr bwMode="auto">
            <a:xfrm>
              <a:off x="3018597" y="122238"/>
              <a:ext cx="241037" cy="215382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7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19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7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31"/>
            <p:cNvSpPr>
              <a:spLocks/>
            </p:cNvSpPr>
            <p:nvPr userDrawn="1"/>
          </p:nvSpPr>
          <p:spPr bwMode="auto">
            <a:xfrm>
              <a:off x="2558597" y="694999"/>
              <a:ext cx="220156" cy="173022"/>
            </a:xfrm>
            <a:custGeom>
              <a:avLst/>
              <a:gdLst>
                <a:gd name="T0" fmla="*/ 56 w 156"/>
                <a:gd name="T1" fmla="*/ 0 h 122"/>
                <a:gd name="T2" fmla="*/ 53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0 w 156"/>
                <a:gd name="T27" fmla="*/ 57 h 122"/>
                <a:gd name="T28" fmla="*/ 142 w 156"/>
                <a:gd name="T29" fmla="*/ 20 h 122"/>
                <a:gd name="T30" fmla="*/ 140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3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0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6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0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0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2"/>
            <p:cNvSpPr>
              <a:spLocks/>
            </p:cNvSpPr>
            <p:nvPr userDrawn="1"/>
          </p:nvSpPr>
          <p:spPr bwMode="auto">
            <a:xfrm>
              <a:off x="2904045" y="518995"/>
              <a:ext cx="264902" cy="226718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1 w 188"/>
                <a:gd name="T9" fmla="*/ 59 h 160"/>
                <a:gd name="T10" fmla="*/ 60 w 188"/>
                <a:gd name="T11" fmla="*/ 99 h 160"/>
                <a:gd name="T12" fmla="*/ 72 w 188"/>
                <a:gd name="T13" fmla="*/ 157 h 160"/>
                <a:gd name="T14" fmla="*/ 76 w 188"/>
                <a:gd name="T15" fmla="*/ 160 h 160"/>
                <a:gd name="T16" fmla="*/ 78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0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1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2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8" y="159"/>
                  </a:cubicBezTo>
                  <a:cubicBezTo>
                    <a:pt x="94" y="145"/>
                    <a:pt x="112" y="133"/>
                    <a:pt x="122" y="114"/>
                  </a:cubicBezTo>
                  <a:cubicBezTo>
                    <a:pt x="136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3"/>
            <p:cNvSpPr>
              <a:spLocks/>
            </p:cNvSpPr>
            <p:nvPr userDrawn="1"/>
          </p:nvSpPr>
          <p:spPr bwMode="auto">
            <a:xfrm>
              <a:off x="3377767" y="786880"/>
              <a:ext cx="166459" cy="150350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5" y="74"/>
                    <a:pt x="74" y="59"/>
                  </a:cubicBezTo>
                  <a:cubicBezTo>
                    <a:pt x="79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4"/>
            <p:cNvSpPr>
              <a:spLocks/>
            </p:cNvSpPr>
            <p:nvPr userDrawn="1"/>
          </p:nvSpPr>
          <p:spPr bwMode="auto">
            <a:xfrm>
              <a:off x="2593798" y="207556"/>
              <a:ext cx="272062" cy="246407"/>
            </a:xfrm>
            <a:custGeom>
              <a:avLst/>
              <a:gdLst>
                <a:gd name="T0" fmla="*/ 74 w 193"/>
                <a:gd name="T1" fmla="*/ 0 h 174"/>
                <a:gd name="T2" fmla="*/ 69 w 193"/>
                <a:gd name="T3" fmla="*/ 7 h 174"/>
                <a:gd name="T4" fmla="*/ 68 w 193"/>
                <a:gd name="T5" fmla="*/ 58 h 174"/>
                <a:gd name="T6" fmla="*/ 2 w 193"/>
                <a:gd name="T7" fmla="*/ 87 h 174"/>
                <a:gd name="T8" fmla="*/ 5 w 193"/>
                <a:gd name="T9" fmla="*/ 96 h 174"/>
                <a:gd name="T10" fmla="*/ 44 w 193"/>
                <a:gd name="T11" fmla="*/ 99 h 174"/>
                <a:gd name="T12" fmla="*/ 73 w 193"/>
                <a:gd name="T13" fmla="*/ 97 h 174"/>
                <a:gd name="T14" fmla="*/ 64 w 193"/>
                <a:gd name="T15" fmla="*/ 168 h 174"/>
                <a:gd name="T16" fmla="*/ 70 w 193"/>
                <a:gd name="T17" fmla="*/ 174 h 174"/>
                <a:gd name="T18" fmla="*/ 74 w 193"/>
                <a:gd name="T19" fmla="*/ 172 h 174"/>
                <a:gd name="T20" fmla="*/ 111 w 193"/>
                <a:gd name="T21" fmla="*/ 123 h 174"/>
                <a:gd name="T22" fmla="*/ 114 w 193"/>
                <a:gd name="T23" fmla="*/ 125 h 174"/>
                <a:gd name="T24" fmla="*/ 118 w 193"/>
                <a:gd name="T25" fmla="*/ 124 h 174"/>
                <a:gd name="T26" fmla="*/ 185 w 193"/>
                <a:gd name="T27" fmla="*/ 157 h 174"/>
                <a:gd name="T28" fmla="*/ 187 w 193"/>
                <a:gd name="T29" fmla="*/ 157 h 174"/>
                <a:gd name="T30" fmla="*/ 192 w 193"/>
                <a:gd name="T31" fmla="*/ 151 h 174"/>
                <a:gd name="T32" fmla="*/ 151 w 193"/>
                <a:gd name="T33" fmla="*/ 79 h 174"/>
                <a:gd name="T34" fmla="*/ 184 w 193"/>
                <a:gd name="T35" fmla="*/ 18 h 174"/>
                <a:gd name="T36" fmla="*/ 178 w 193"/>
                <a:gd name="T37" fmla="*/ 12 h 174"/>
                <a:gd name="T38" fmla="*/ 175 w 193"/>
                <a:gd name="T39" fmla="*/ 13 h 174"/>
                <a:gd name="T40" fmla="*/ 118 w 193"/>
                <a:gd name="T41" fmla="*/ 55 h 174"/>
                <a:gd name="T42" fmla="*/ 76 w 193"/>
                <a:gd name="T43" fmla="*/ 0 h 174"/>
                <a:gd name="T44" fmla="*/ 74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3" y="99"/>
                    <a:pt x="63" y="98"/>
                    <a:pt x="73" y="97"/>
                  </a:cubicBezTo>
                  <a:cubicBezTo>
                    <a:pt x="71" y="121"/>
                    <a:pt x="64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4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3" y="154"/>
                    <a:pt x="192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4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5"/>
            <p:cNvSpPr>
              <a:spLocks/>
            </p:cNvSpPr>
            <p:nvPr userDrawn="1"/>
          </p:nvSpPr>
          <p:spPr bwMode="auto">
            <a:xfrm>
              <a:off x="4563265" y="316738"/>
              <a:ext cx="257147" cy="263112"/>
            </a:xfrm>
            <a:custGeom>
              <a:avLst/>
              <a:gdLst>
                <a:gd name="T0" fmla="*/ 106 w 182"/>
                <a:gd name="T1" fmla="*/ 0 h 186"/>
                <a:gd name="T2" fmla="*/ 102 w 182"/>
                <a:gd name="T3" fmla="*/ 4 h 186"/>
                <a:gd name="T4" fmla="*/ 74 w 182"/>
                <a:gd name="T5" fmla="*/ 79 h 186"/>
                <a:gd name="T6" fmla="*/ 6 w 182"/>
                <a:gd name="T7" fmla="*/ 50 h 186"/>
                <a:gd name="T8" fmla="*/ 4 w 182"/>
                <a:gd name="T9" fmla="*/ 50 h 186"/>
                <a:gd name="T10" fmla="*/ 1 w 182"/>
                <a:gd name="T11" fmla="*/ 54 h 186"/>
                <a:gd name="T12" fmla="*/ 41 w 182"/>
                <a:gd name="T13" fmla="*/ 108 h 186"/>
                <a:gd name="T14" fmla="*/ 17 w 182"/>
                <a:gd name="T15" fmla="*/ 152 h 186"/>
                <a:gd name="T16" fmla="*/ 20 w 182"/>
                <a:gd name="T17" fmla="*/ 156 h 186"/>
                <a:gd name="T18" fmla="*/ 21 w 182"/>
                <a:gd name="T19" fmla="*/ 156 h 186"/>
                <a:gd name="T20" fmla="*/ 77 w 182"/>
                <a:gd name="T21" fmla="*/ 150 h 186"/>
                <a:gd name="T22" fmla="*/ 123 w 182"/>
                <a:gd name="T23" fmla="*/ 185 h 186"/>
                <a:gd name="T24" fmla="*/ 125 w 182"/>
                <a:gd name="T25" fmla="*/ 186 h 186"/>
                <a:gd name="T26" fmla="*/ 128 w 182"/>
                <a:gd name="T27" fmla="*/ 181 h 186"/>
                <a:gd name="T28" fmla="*/ 123 w 182"/>
                <a:gd name="T29" fmla="*/ 128 h 186"/>
                <a:gd name="T30" fmla="*/ 179 w 182"/>
                <a:gd name="T31" fmla="*/ 101 h 186"/>
                <a:gd name="T32" fmla="*/ 178 w 182"/>
                <a:gd name="T33" fmla="*/ 95 h 186"/>
                <a:gd name="T34" fmla="*/ 120 w 182"/>
                <a:gd name="T35" fmla="*/ 83 h 186"/>
                <a:gd name="T36" fmla="*/ 109 w 182"/>
                <a:gd name="T37" fmla="*/ 3 h 186"/>
                <a:gd name="T38" fmla="*/ 106 w 182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6">
                  <a:moveTo>
                    <a:pt x="106" y="0"/>
                  </a:moveTo>
                  <a:cubicBezTo>
                    <a:pt x="105" y="0"/>
                    <a:pt x="103" y="2"/>
                    <a:pt x="102" y="4"/>
                  </a:cubicBezTo>
                  <a:cubicBezTo>
                    <a:pt x="99" y="31"/>
                    <a:pt x="85" y="54"/>
                    <a:pt x="74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2" y="50"/>
                    <a:pt x="0" y="52"/>
                    <a:pt x="1" y="54"/>
                  </a:cubicBezTo>
                  <a:cubicBezTo>
                    <a:pt x="7" y="76"/>
                    <a:pt x="24" y="92"/>
                    <a:pt x="41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7" y="153"/>
                    <a:pt x="18" y="156"/>
                    <a:pt x="20" y="156"/>
                  </a:cubicBezTo>
                  <a:cubicBezTo>
                    <a:pt x="20" y="156"/>
                    <a:pt x="21" y="156"/>
                    <a:pt x="21" y="156"/>
                  </a:cubicBezTo>
                  <a:cubicBezTo>
                    <a:pt x="39" y="154"/>
                    <a:pt x="58" y="152"/>
                    <a:pt x="77" y="150"/>
                  </a:cubicBezTo>
                  <a:cubicBezTo>
                    <a:pt x="92" y="162"/>
                    <a:pt x="107" y="174"/>
                    <a:pt x="123" y="185"/>
                  </a:cubicBezTo>
                  <a:cubicBezTo>
                    <a:pt x="124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4" y="164"/>
                    <a:pt x="121" y="146"/>
                    <a:pt x="123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2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20" y="56"/>
                    <a:pt x="115" y="29"/>
                    <a:pt x="109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6"/>
            <p:cNvSpPr>
              <a:spLocks/>
            </p:cNvSpPr>
            <p:nvPr userDrawn="1"/>
          </p:nvSpPr>
          <p:spPr bwMode="auto">
            <a:xfrm>
              <a:off x="4224977" y="122238"/>
              <a:ext cx="239844" cy="215382"/>
            </a:xfrm>
            <a:custGeom>
              <a:avLst/>
              <a:gdLst>
                <a:gd name="T0" fmla="*/ 94 w 170"/>
                <a:gd name="T1" fmla="*/ 0 h 152"/>
                <a:gd name="T2" fmla="*/ 93 w 170"/>
                <a:gd name="T3" fmla="*/ 1 h 152"/>
                <a:gd name="T4" fmla="*/ 57 w 170"/>
                <a:gd name="T5" fmla="*/ 33 h 152"/>
                <a:gd name="T6" fmla="*/ 10 w 170"/>
                <a:gd name="T7" fmla="*/ 31 h 152"/>
                <a:gd name="T8" fmla="*/ 3 w 170"/>
                <a:gd name="T9" fmla="*/ 31 h 152"/>
                <a:gd name="T10" fmla="*/ 2 w 170"/>
                <a:gd name="T11" fmla="*/ 36 h 152"/>
                <a:gd name="T12" fmla="*/ 38 w 170"/>
                <a:gd name="T13" fmla="*/ 71 h 152"/>
                <a:gd name="T14" fmla="*/ 15 w 170"/>
                <a:gd name="T15" fmla="*/ 118 h 152"/>
                <a:gd name="T16" fmla="*/ 18 w 170"/>
                <a:gd name="T17" fmla="*/ 121 h 152"/>
                <a:gd name="T18" fmla="*/ 19 w 170"/>
                <a:gd name="T19" fmla="*/ 121 h 152"/>
                <a:gd name="T20" fmla="*/ 67 w 170"/>
                <a:gd name="T21" fmla="*/ 101 h 152"/>
                <a:gd name="T22" fmla="*/ 123 w 170"/>
                <a:gd name="T23" fmla="*/ 152 h 152"/>
                <a:gd name="T24" fmla="*/ 125 w 170"/>
                <a:gd name="T25" fmla="*/ 152 h 152"/>
                <a:gd name="T26" fmla="*/ 127 w 170"/>
                <a:gd name="T27" fmla="*/ 148 h 152"/>
                <a:gd name="T28" fmla="*/ 102 w 170"/>
                <a:gd name="T29" fmla="*/ 81 h 152"/>
                <a:gd name="T30" fmla="*/ 166 w 170"/>
                <a:gd name="T31" fmla="*/ 68 h 152"/>
                <a:gd name="T32" fmla="*/ 168 w 170"/>
                <a:gd name="T33" fmla="*/ 62 h 152"/>
                <a:gd name="T34" fmla="*/ 107 w 170"/>
                <a:gd name="T35" fmla="*/ 44 h 152"/>
                <a:gd name="T36" fmla="*/ 97 w 170"/>
                <a:gd name="T37" fmla="*/ 2 h 152"/>
                <a:gd name="T38" fmla="*/ 94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94" y="0"/>
                  </a:moveTo>
                  <a:cubicBezTo>
                    <a:pt x="94" y="0"/>
                    <a:pt x="93" y="1"/>
                    <a:pt x="93" y="1"/>
                  </a:cubicBezTo>
                  <a:cubicBezTo>
                    <a:pt x="80" y="11"/>
                    <a:pt x="68" y="22"/>
                    <a:pt x="57" y="33"/>
                  </a:cubicBezTo>
                  <a:cubicBezTo>
                    <a:pt x="41" y="32"/>
                    <a:pt x="26" y="31"/>
                    <a:pt x="10" y="31"/>
                  </a:cubicBezTo>
                  <a:cubicBezTo>
                    <a:pt x="8" y="31"/>
                    <a:pt x="5" y="31"/>
                    <a:pt x="3" y="31"/>
                  </a:cubicBezTo>
                  <a:cubicBezTo>
                    <a:pt x="0" y="31"/>
                    <a:pt x="0" y="35"/>
                    <a:pt x="2" y="36"/>
                  </a:cubicBezTo>
                  <a:cubicBezTo>
                    <a:pt x="16" y="46"/>
                    <a:pt x="28" y="57"/>
                    <a:pt x="38" y="71"/>
                  </a:cubicBezTo>
                  <a:cubicBezTo>
                    <a:pt x="25" y="84"/>
                    <a:pt x="21" y="101"/>
                    <a:pt x="15" y="118"/>
                  </a:cubicBezTo>
                  <a:cubicBezTo>
                    <a:pt x="14" y="119"/>
                    <a:pt x="16" y="121"/>
                    <a:pt x="18" y="121"/>
                  </a:cubicBezTo>
                  <a:cubicBezTo>
                    <a:pt x="18" y="121"/>
                    <a:pt x="18" y="121"/>
                    <a:pt x="19" y="121"/>
                  </a:cubicBezTo>
                  <a:cubicBezTo>
                    <a:pt x="35" y="115"/>
                    <a:pt x="50" y="107"/>
                    <a:pt x="67" y="101"/>
                  </a:cubicBezTo>
                  <a:cubicBezTo>
                    <a:pt x="83" y="120"/>
                    <a:pt x="103" y="136"/>
                    <a:pt x="123" y="152"/>
                  </a:cubicBezTo>
                  <a:cubicBezTo>
                    <a:pt x="123" y="152"/>
                    <a:pt x="124" y="152"/>
                    <a:pt x="125" y="152"/>
                  </a:cubicBezTo>
                  <a:cubicBezTo>
                    <a:pt x="127" y="152"/>
                    <a:pt x="128" y="150"/>
                    <a:pt x="127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6" y="68"/>
                  </a:cubicBezTo>
                  <a:cubicBezTo>
                    <a:pt x="169" y="67"/>
                    <a:pt x="170" y="64"/>
                    <a:pt x="168" y="62"/>
                  </a:cubicBezTo>
                  <a:cubicBezTo>
                    <a:pt x="150" y="50"/>
                    <a:pt x="129" y="47"/>
                    <a:pt x="107" y="44"/>
                  </a:cubicBezTo>
                  <a:cubicBezTo>
                    <a:pt x="107" y="30"/>
                    <a:pt x="103" y="16"/>
                    <a:pt x="97" y="2"/>
                  </a:cubicBezTo>
                  <a:cubicBezTo>
                    <a:pt x="97" y="1"/>
                    <a:pt x="96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37"/>
            <p:cNvSpPr>
              <a:spLocks/>
            </p:cNvSpPr>
            <p:nvPr userDrawn="1"/>
          </p:nvSpPr>
          <p:spPr bwMode="auto">
            <a:xfrm>
              <a:off x="3764381" y="694999"/>
              <a:ext cx="219559" cy="173022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2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6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38"/>
            <p:cNvSpPr>
              <a:spLocks/>
            </p:cNvSpPr>
            <p:nvPr userDrawn="1"/>
          </p:nvSpPr>
          <p:spPr bwMode="auto">
            <a:xfrm>
              <a:off x="4111022" y="518995"/>
              <a:ext cx="263709" cy="226718"/>
            </a:xfrm>
            <a:custGeom>
              <a:avLst/>
              <a:gdLst>
                <a:gd name="T0" fmla="*/ 62 w 187"/>
                <a:gd name="T1" fmla="*/ 0 h 160"/>
                <a:gd name="T2" fmla="*/ 58 w 187"/>
                <a:gd name="T3" fmla="*/ 2 h 160"/>
                <a:gd name="T4" fmla="*/ 58 w 187"/>
                <a:gd name="T5" fmla="*/ 47 h 160"/>
                <a:gd name="T6" fmla="*/ 3 w 187"/>
                <a:gd name="T7" fmla="*/ 55 h 160"/>
                <a:gd name="T8" fmla="*/ 1 w 187"/>
                <a:gd name="T9" fmla="*/ 59 h 160"/>
                <a:gd name="T10" fmla="*/ 59 w 187"/>
                <a:gd name="T11" fmla="*/ 99 h 160"/>
                <a:gd name="T12" fmla="*/ 72 w 187"/>
                <a:gd name="T13" fmla="*/ 157 h 160"/>
                <a:gd name="T14" fmla="*/ 76 w 187"/>
                <a:gd name="T15" fmla="*/ 160 h 160"/>
                <a:gd name="T16" fmla="*/ 78 w 187"/>
                <a:gd name="T17" fmla="*/ 159 h 160"/>
                <a:gd name="T18" fmla="*/ 121 w 187"/>
                <a:gd name="T19" fmla="*/ 114 h 160"/>
                <a:gd name="T20" fmla="*/ 167 w 187"/>
                <a:gd name="T21" fmla="*/ 121 h 160"/>
                <a:gd name="T22" fmla="*/ 183 w 187"/>
                <a:gd name="T23" fmla="*/ 121 h 160"/>
                <a:gd name="T24" fmla="*/ 186 w 187"/>
                <a:gd name="T25" fmla="*/ 116 h 160"/>
                <a:gd name="T26" fmla="*/ 149 w 187"/>
                <a:gd name="T27" fmla="*/ 73 h 160"/>
                <a:gd name="T28" fmla="*/ 155 w 187"/>
                <a:gd name="T29" fmla="*/ 20 h 160"/>
                <a:gd name="T30" fmla="*/ 152 w 187"/>
                <a:gd name="T31" fmla="*/ 15 h 160"/>
                <a:gd name="T32" fmla="*/ 150 w 187"/>
                <a:gd name="T33" fmla="*/ 15 h 160"/>
                <a:gd name="T34" fmla="*/ 95 w 187"/>
                <a:gd name="T35" fmla="*/ 45 h 160"/>
                <a:gd name="T36" fmla="*/ 64 w 187"/>
                <a:gd name="T37" fmla="*/ 1 h 160"/>
                <a:gd name="T38" fmla="*/ 62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62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39" y="48"/>
                    <a:pt x="21" y="50"/>
                    <a:pt x="3" y="55"/>
                  </a:cubicBezTo>
                  <a:cubicBezTo>
                    <a:pt x="1" y="55"/>
                    <a:pt x="0" y="58"/>
                    <a:pt x="1" y="59"/>
                  </a:cubicBezTo>
                  <a:cubicBezTo>
                    <a:pt x="16" y="79"/>
                    <a:pt x="37" y="90"/>
                    <a:pt x="59" y="99"/>
                  </a:cubicBezTo>
                  <a:cubicBezTo>
                    <a:pt x="65" y="118"/>
                    <a:pt x="69" y="138"/>
                    <a:pt x="72" y="157"/>
                  </a:cubicBezTo>
                  <a:cubicBezTo>
                    <a:pt x="72" y="159"/>
                    <a:pt x="74" y="160"/>
                    <a:pt x="76" y="160"/>
                  </a:cubicBezTo>
                  <a:cubicBezTo>
                    <a:pt x="76" y="160"/>
                    <a:pt x="77" y="160"/>
                    <a:pt x="78" y="159"/>
                  </a:cubicBezTo>
                  <a:cubicBezTo>
                    <a:pt x="94" y="145"/>
                    <a:pt x="112" y="133"/>
                    <a:pt x="121" y="114"/>
                  </a:cubicBezTo>
                  <a:cubicBezTo>
                    <a:pt x="136" y="119"/>
                    <a:pt x="151" y="121"/>
                    <a:pt x="167" y="121"/>
                  </a:cubicBezTo>
                  <a:cubicBezTo>
                    <a:pt x="172" y="121"/>
                    <a:pt x="177" y="121"/>
                    <a:pt x="183" y="121"/>
                  </a:cubicBezTo>
                  <a:cubicBezTo>
                    <a:pt x="185" y="120"/>
                    <a:pt x="187" y="118"/>
                    <a:pt x="186" y="116"/>
                  </a:cubicBezTo>
                  <a:cubicBezTo>
                    <a:pt x="175" y="100"/>
                    <a:pt x="160" y="88"/>
                    <a:pt x="149" y="73"/>
                  </a:cubicBezTo>
                  <a:cubicBezTo>
                    <a:pt x="136" y="56"/>
                    <a:pt x="146" y="37"/>
                    <a:pt x="155" y="20"/>
                  </a:cubicBezTo>
                  <a:cubicBezTo>
                    <a:pt x="157" y="18"/>
                    <a:pt x="155" y="15"/>
                    <a:pt x="152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3" y="34"/>
                    <a:pt x="95" y="45"/>
                  </a:cubicBezTo>
                  <a:cubicBezTo>
                    <a:pt x="92" y="27"/>
                    <a:pt x="78" y="14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39"/>
            <p:cNvSpPr>
              <a:spLocks/>
            </p:cNvSpPr>
            <p:nvPr userDrawn="1"/>
          </p:nvSpPr>
          <p:spPr bwMode="auto">
            <a:xfrm>
              <a:off x="4445133" y="747502"/>
              <a:ext cx="166459" cy="149753"/>
            </a:xfrm>
            <a:custGeom>
              <a:avLst/>
              <a:gdLst>
                <a:gd name="T0" fmla="*/ 72 w 118"/>
                <a:gd name="T1" fmla="*/ 0 h 106"/>
                <a:gd name="T2" fmla="*/ 71 w 118"/>
                <a:gd name="T3" fmla="*/ 1 h 106"/>
                <a:gd name="T4" fmla="*/ 45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3 w 118"/>
                <a:gd name="T17" fmla="*/ 96 h 106"/>
                <a:gd name="T18" fmla="*/ 4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4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2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2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5" y="6"/>
                    <a:pt x="49" y="20"/>
                    <a:pt x="45" y="34"/>
                  </a:cubicBezTo>
                  <a:cubicBezTo>
                    <a:pt x="36" y="24"/>
                    <a:pt x="24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5" y="9"/>
                    <a:pt x="6" y="11"/>
                  </a:cubicBezTo>
                  <a:cubicBezTo>
                    <a:pt x="6" y="27"/>
                    <a:pt x="12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3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8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6" y="60"/>
                    <a:pt x="114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40"/>
            <p:cNvSpPr>
              <a:spLocks/>
            </p:cNvSpPr>
            <p:nvPr userDrawn="1"/>
          </p:nvSpPr>
          <p:spPr bwMode="auto">
            <a:xfrm>
              <a:off x="3799582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3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6 w 194"/>
                <a:gd name="T27" fmla="*/ 157 h 174"/>
                <a:gd name="T28" fmla="*/ 188 w 194"/>
                <a:gd name="T29" fmla="*/ 157 h 174"/>
                <a:gd name="T30" fmla="*/ 193 w 194"/>
                <a:gd name="T31" fmla="*/ 151 h 174"/>
                <a:gd name="T32" fmla="*/ 151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5 w 194"/>
                <a:gd name="T39" fmla="*/ 13 h 174"/>
                <a:gd name="T40" fmla="*/ 118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1" y="0"/>
                    <a:pt x="68" y="4"/>
                    <a:pt x="69" y="7"/>
                  </a:cubicBezTo>
                  <a:cubicBezTo>
                    <a:pt x="72" y="24"/>
                    <a:pt x="67" y="41"/>
                    <a:pt x="68" y="58"/>
                  </a:cubicBezTo>
                  <a:cubicBezTo>
                    <a:pt x="43" y="60"/>
                    <a:pt x="22" y="71"/>
                    <a:pt x="3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9" y="98"/>
                    <a:pt x="31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2" y="174"/>
                    <a:pt x="73" y="173"/>
                    <a:pt x="74" y="172"/>
                  </a:cubicBezTo>
                  <a:cubicBezTo>
                    <a:pt x="81" y="166"/>
                    <a:pt x="116" y="128"/>
                    <a:pt x="111" y="123"/>
                  </a:cubicBezTo>
                  <a:cubicBezTo>
                    <a:pt x="112" y="124"/>
                    <a:pt x="114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2" y="148"/>
                    <a:pt x="186" y="157"/>
                  </a:cubicBezTo>
                  <a:cubicBezTo>
                    <a:pt x="186" y="157"/>
                    <a:pt x="187" y="157"/>
                    <a:pt x="188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3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5" y="38"/>
                    <a:pt x="118" y="55"/>
                  </a:cubicBezTo>
                  <a:cubicBezTo>
                    <a:pt x="113" y="32"/>
                    <a:pt x="102" y="1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41"/>
            <p:cNvSpPr>
              <a:spLocks/>
            </p:cNvSpPr>
            <p:nvPr userDrawn="1"/>
          </p:nvSpPr>
          <p:spPr bwMode="auto">
            <a:xfrm>
              <a:off x="951880" y="480811"/>
              <a:ext cx="254760" cy="262516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1 h 185"/>
                <a:gd name="T16" fmla="*/ 4 w 181"/>
                <a:gd name="T17" fmla="*/ 135 h 185"/>
                <a:gd name="T18" fmla="*/ 5 w 181"/>
                <a:gd name="T19" fmla="*/ 135 h 185"/>
                <a:gd name="T20" fmla="*/ 73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0"/>
                  </a:cubicBezTo>
                  <a:cubicBezTo>
                    <a:pt x="107" y="11"/>
                    <a:pt x="91" y="23"/>
                    <a:pt x="76" y="36"/>
                  </a:cubicBezTo>
                  <a:cubicBezTo>
                    <a:pt x="58" y="33"/>
                    <a:pt x="39" y="31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09"/>
                    <a:pt x="0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4" y="135"/>
                    <a:pt x="5" y="135"/>
                    <a:pt x="5" y="135"/>
                  </a:cubicBezTo>
                  <a:cubicBezTo>
                    <a:pt x="28" y="125"/>
                    <a:pt x="50" y="114"/>
                    <a:pt x="73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4"/>
                    <a:pt x="109" y="183"/>
                  </a:cubicBezTo>
                  <a:cubicBezTo>
                    <a:pt x="114" y="156"/>
                    <a:pt x="119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2" y="58"/>
                  </a:cubicBezTo>
                  <a:cubicBezTo>
                    <a:pt x="121" y="39"/>
                    <a:pt x="123" y="22"/>
                    <a:pt x="128" y="4"/>
                  </a:cubicBezTo>
                  <a:cubicBezTo>
                    <a:pt x="128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42"/>
            <p:cNvSpPr>
              <a:spLocks/>
            </p:cNvSpPr>
            <p:nvPr userDrawn="1"/>
          </p:nvSpPr>
          <p:spPr bwMode="auto">
            <a:xfrm>
              <a:off x="611803" y="721848"/>
              <a:ext cx="241037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1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6 h 152"/>
                <a:gd name="T16" fmla="*/ 3 w 171"/>
                <a:gd name="T17" fmla="*/ 121 h 152"/>
                <a:gd name="T18" fmla="*/ 11 w 171"/>
                <a:gd name="T19" fmla="*/ 121 h 152"/>
                <a:gd name="T20" fmla="*/ 57 w 171"/>
                <a:gd name="T21" fmla="*/ 120 h 152"/>
                <a:gd name="T22" fmla="*/ 93 w 171"/>
                <a:gd name="T23" fmla="*/ 151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4" y="33"/>
                    <a:pt x="67" y="51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8"/>
                    <a:pt x="38" y="82"/>
                  </a:cubicBezTo>
                  <a:cubicBezTo>
                    <a:pt x="29" y="95"/>
                    <a:pt x="16" y="106"/>
                    <a:pt x="2" y="116"/>
                  </a:cubicBezTo>
                  <a:cubicBezTo>
                    <a:pt x="0" y="118"/>
                    <a:pt x="1" y="121"/>
                    <a:pt x="3" y="121"/>
                  </a:cubicBezTo>
                  <a:cubicBezTo>
                    <a:pt x="6" y="121"/>
                    <a:pt x="8" y="121"/>
                    <a:pt x="11" y="121"/>
                  </a:cubicBezTo>
                  <a:cubicBezTo>
                    <a:pt x="26" y="121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1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8"/>
                    <a:pt x="169" y="85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43"/>
            <p:cNvSpPr>
              <a:spLocks/>
            </p:cNvSpPr>
            <p:nvPr userDrawn="1"/>
          </p:nvSpPr>
          <p:spPr bwMode="auto">
            <a:xfrm>
              <a:off x="152400" y="192043"/>
              <a:ext cx="219559" cy="174215"/>
            </a:xfrm>
            <a:custGeom>
              <a:avLst/>
              <a:gdLst>
                <a:gd name="T0" fmla="*/ 57 w 156"/>
                <a:gd name="T1" fmla="*/ 0 h 123"/>
                <a:gd name="T2" fmla="*/ 54 w 156"/>
                <a:gd name="T3" fmla="*/ 3 h 123"/>
                <a:gd name="T4" fmla="*/ 48 w 156"/>
                <a:gd name="T5" fmla="*/ 47 h 123"/>
                <a:gd name="T6" fmla="*/ 3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3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3 w 156"/>
                <a:gd name="T21" fmla="*/ 107 h 123"/>
                <a:gd name="T22" fmla="*/ 140 w 156"/>
                <a:gd name="T23" fmla="*/ 107 h 123"/>
                <a:gd name="T24" fmla="*/ 142 w 156"/>
                <a:gd name="T25" fmla="*/ 102 h 123"/>
                <a:gd name="T26" fmla="*/ 100 w 156"/>
                <a:gd name="T27" fmla="*/ 66 h 123"/>
                <a:gd name="T28" fmla="*/ 153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4 w 156"/>
                <a:gd name="T35" fmla="*/ 36 h 123"/>
                <a:gd name="T36" fmla="*/ 59 w 156"/>
                <a:gd name="T37" fmla="*/ 1 h 123"/>
                <a:gd name="T38" fmla="*/ 57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7" y="0"/>
                  </a:moveTo>
                  <a:cubicBezTo>
                    <a:pt x="56" y="0"/>
                    <a:pt x="55" y="1"/>
                    <a:pt x="54" y="3"/>
                  </a:cubicBezTo>
                  <a:cubicBezTo>
                    <a:pt x="50" y="17"/>
                    <a:pt x="45" y="32"/>
                    <a:pt x="48" y="47"/>
                  </a:cubicBezTo>
                  <a:cubicBezTo>
                    <a:pt x="34" y="53"/>
                    <a:pt x="19" y="56"/>
                    <a:pt x="3" y="58"/>
                  </a:cubicBezTo>
                  <a:cubicBezTo>
                    <a:pt x="1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3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7" y="123"/>
                    <a:pt x="58" y="122"/>
                  </a:cubicBezTo>
                  <a:cubicBezTo>
                    <a:pt x="69" y="115"/>
                    <a:pt x="78" y="106"/>
                    <a:pt x="86" y="95"/>
                  </a:cubicBezTo>
                  <a:cubicBezTo>
                    <a:pt x="101" y="101"/>
                    <a:pt x="117" y="107"/>
                    <a:pt x="133" y="107"/>
                  </a:cubicBezTo>
                  <a:cubicBezTo>
                    <a:pt x="136" y="107"/>
                    <a:pt x="138" y="107"/>
                    <a:pt x="140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0" y="66"/>
                  </a:cubicBezTo>
                  <a:cubicBezTo>
                    <a:pt x="117" y="51"/>
                    <a:pt x="132" y="36"/>
                    <a:pt x="153" y="26"/>
                  </a:cubicBezTo>
                  <a:cubicBezTo>
                    <a:pt x="156" y="25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2"/>
                  </a:cubicBezTo>
                  <a:cubicBezTo>
                    <a:pt x="129" y="25"/>
                    <a:pt x="106" y="29"/>
                    <a:pt x="84" y="36"/>
                  </a:cubicBezTo>
                  <a:cubicBezTo>
                    <a:pt x="76" y="25"/>
                    <a:pt x="68" y="13"/>
                    <a:pt x="59" y="1"/>
                  </a:cubicBezTo>
                  <a:cubicBezTo>
                    <a:pt x="59" y="1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44"/>
            <p:cNvSpPr>
              <a:spLocks/>
            </p:cNvSpPr>
            <p:nvPr userDrawn="1"/>
          </p:nvSpPr>
          <p:spPr bwMode="auto">
            <a:xfrm>
              <a:off x="497847" y="313755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1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59 h 160"/>
                <a:gd name="T18" fmla="*/ 95 w 188"/>
                <a:gd name="T19" fmla="*/ 115 h 160"/>
                <a:gd name="T20" fmla="*/ 150 w 188"/>
                <a:gd name="T21" fmla="*/ 146 h 160"/>
                <a:gd name="T22" fmla="*/ 153 w 188"/>
                <a:gd name="T23" fmla="*/ 145 h 160"/>
                <a:gd name="T24" fmla="*/ 156 w 188"/>
                <a:gd name="T25" fmla="*/ 141 h 160"/>
                <a:gd name="T26" fmla="*/ 150 w 188"/>
                <a:gd name="T27" fmla="*/ 87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6 h 160"/>
                <a:gd name="T36" fmla="*/ 78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1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59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6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5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7"/>
                  </a:cubicBezTo>
                  <a:cubicBezTo>
                    <a:pt x="161" y="72"/>
                    <a:pt x="176" y="60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2" y="39"/>
                    <a:pt x="167" y="39"/>
                  </a:cubicBezTo>
                  <a:cubicBezTo>
                    <a:pt x="152" y="39"/>
                    <a:pt x="136" y="41"/>
                    <a:pt x="122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45"/>
            <p:cNvSpPr>
              <a:spLocks/>
            </p:cNvSpPr>
            <p:nvPr userDrawn="1"/>
          </p:nvSpPr>
          <p:spPr bwMode="auto">
            <a:xfrm>
              <a:off x="971569" y="122238"/>
              <a:ext cx="165862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8" y="28"/>
                    <a:pt x="50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8" y="99"/>
                    <a:pt x="9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2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4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46"/>
            <p:cNvSpPr>
              <a:spLocks/>
            </p:cNvSpPr>
            <p:nvPr userDrawn="1"/>
          </p:nvSpPr>
          <p:spPr bwMode="auto">
            <a:xfrm>
              <a:off x="185811" y="607295"/>
              <a:ext cx="273852" cy="244617"/>
            </a:xfrm>
            <a:custGeom>
              <a:avLst/>
              <a:gdLst>
                <a:gd name="T0" fmla="*/ 71 w 194"/>
                <a:gd name="T1" fmla="*/ 0 h 173"/>
                <a:gd name="T2" fmla="*/ 65 w 194"/>
                <a:gd name="T3" fmla="*/ 5 h 173"/>
                <a:gd name="T4" fmla="*/ 73 w 194"/>
                <a:gd name="T5" fmla="*/ 76 h 173"/>
                <a:gd name="T6" fmla="*/ 45 w 194"/>
                <a:gd name="T7" fmla="*/ 75 h 173"/>
                <a:gd name="T8" fmla="*/ 6 w 194"/>
                <a:gd name="T9" fmla="*/ 77 h 173"/>
                <a:gd name="T10" fmla="*/ 3 w 194"/>
                <a:gd name="T11" fmla="*/ 86 h 173"/>
                <a:gd name="T12" fmla="*/ 69 w 194"/>
                <a:gd name="T13" fmla="*/ 116 h 173"/>
                <a:gd name="T14" fmla="*/ 70 w 194"/>
                <a:gd name="T15" fmla="*/ 167 h 173"/>
                <a:gd name="T16" fmla="*/ 75 w 194"/>
                <a:gd name="T17" fmla="*/ 173 h 173"/>
                <a:gd name="T18" fmla="*/ 77 w 194"/>
                <a:gd name="T19" fmla="*/ 173 h 173"/>
                <a:gd name="T20" fmla="*/ 119 w 194"/>
                <a:gd name="T21" fmla="*/ 119 h 173"/>
                <a:gd name="T22" fmla="*/ 176 w 194"/>
                <a:gd name="T23" fmla="*/ 160 h 173"/>
                <a:gd name="T24" fmla="*/ 179 w 194"/>
                <a:gd name="T25" fmla="*/ 161 h 173"/>
                <a:gd name="T26" fmla="*/ 185 w 194"/>
                <a:gd name="T27" fmla="*/ 156 h 173"/>
                <a:gd name="T28" fmla="*/ 152 w 194"/>
                <a:gd name="T29" fmla="*/ 95 h 173"/>
                <a:gd name="T30" fmla="*/ 193 w 194"/>
                <a:gd name="T31" fmla="*/ 23 h 173"/>
                <a:gd name="T32" fmla="*/ 188 w 194"/>
                <a:gd name="T33" fmla="*/ 16 h 173"/>
                <a:gd name="T34" fmla="*/ 186 w 194"/>
                <a:gd name="T35" fmla="*/ 16 h 173"/>
                <a:gd name="T36" fmla="*/ 119 w 194"/>
                <a:gd name="T37" fmla="*/ 50 h 173"/>
                <a:gd name="T38" fmla="*/ 115 w 194"/>
                <a:gd name="T39" fmla="*/ 49 h 173"/>
                <a:gd name="T40" fmla="*/ 112 w 194"/>
                <a:gd name="T41" fmla="*/ 50 h 173"/>
                <a:gd name="T42" fmla="*/ 75 w 194"/>
                <a:gd name="T43" fmla="*/ 1 h 173"/>
                <a:gd name="T44" fmla="*/ 71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1" y="0"/>
                  </a:moveTo>
                  <a:cubicBezTo>
                    <a:pt x="68" y="0"/>
                    <a:pt x="65" y="2"/>
                    <a:pt x="65" y="5"/>
                  </a:cubicBezTo>
                  <a:cubicBezTo>
                    <a:pt x="65" y="29"/>
                    <a:pt x="72" y="52"/>
                    <a:pt x="73" y="76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7"/>
                  </a:cubicBezTo>
                  <a:cubicBezTo>
                    <a:pt x="2" y="78"/>
                    <a:pt x="0" y="84"/>
                    <a:pt x="3" y="86"/>
                  </a:cubicBezTo>
                  <a:cubicBezTo>
                    <a:pt x="22" y="102"/>
                    <a:pt x="43" y="113"/>
                    <a:pt x="69" y="116"/>
                  </a:cubicBezTo>
                  <a:cubicBezTo>
                    <a:pt x="67" y="133"/>
                    <a:pt x="73" y="150"/>
                    <a:pt x="70" y="167"/>
                  </a:cubicBezTo>
                  <a:cubicBezTo>
                    <a:pt x="69" y="170"/>
                    <a:pt x="71" y="173"/>
                    <a:pt x="75" y="173"/>
                  </a:cubicBezTo>
                  <a:cubicBezTo>
                    <a:pt x="75" y="173"/>
                    <a:pt x="76" y="173"/>
                    <a:pt x="77" y="173"/>
                  </a:cubicBezTo>
                  <a:cubicBezTo>
                    <a:pt x="103" y="164"/>
                    <a:pt x="113" y="142"/>
                    <a:pt x="119" y="119"/>
                  </a:cubicBezTo>
                  <a:cubicBezTo>
                    <a:pt x="135" y="135"/>
                    <a:pt x="153" y="150"/>
                    <a:pt x="176" y="160"/>
                  </a:cubicBezTo>
                  <a:cubicBezTo>
                    <a:pt x="177" y="161"/>
                    <a:pt x="178" y="161"/>
                    <a:pt x="179" y="161"/>
                  </a:cubicBezTo>
                  <a:cubicBezTo>
                    <a:pt x="182" y="161"/>
                    <a:pt x="185" y="159"/>
                    <a:pt x="185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6" y="76"/>
                    <a:pt x="185" y="50"/>
                    <a:pt x="193" y="23"/>
                  </a:cubicBezTo>
                  <a:cubicBezTo>
                    <a:pt x="194" y="20"/>
                    <a:pt x="192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1" y="37"/>
                    <a:pt x="119" y="50"/>
                  </a:cubicBezTo>
                  <a:cubicBezTo>
                    <a:pt x="118" y="49"/>
                    <a:pt x="117" y="49"/>
                    <a:pt x="115" y="49"/>
                  </a:cubicBezTo>
                  <a:cubicBezTo>
                    <a:pt x="114" y="49"/>
                    <a:pt x="113" y="49"/>
                    <a:pt x="112" y="50"/>
                  </a:cubicBezTo>
                  <a:cubicBezTo>
                    <a:pt x="116" y="46"/>
                    <a:pt x="81" y="8"/>
                    <a:pt x="75" y="1"/>
                  </a:cubicBezTo>
                  <a:cubicBezTo>
                    <a:pt x="74" y="0"/>
                    <a:pt x="72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47"/>
            <p:cNvSpPr>
              <a:spLocks/>
            </p:cNvSpPr>
            <p:nvPr userDrawn="1"/>
          </p:nvSpPr>
          <p:spPr bwMode="auto">
            <a:xfrm>
              <a:off x="2157067" y="480811"/>
              <a:ext cx="255356" cy="262516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7 w 181"/>
                <a:gd name="T5" fmla="*/ 36 h 185"/>
                <a:gd name="T6" fmla="*/ 21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1 w 181"/>
                <a:gd name="T13" fmla="*/ 77 h 185"/>
                <a:gd name="T14" fmla="*/ 1 w 181"/>
                <a:gd name="T15" fmla="*/ 131 h 185"/>
                <a:gd name="T16" fmla="*/ 4 w 181"/>
                <a:gd name="T17" fmla="*/ 135 h 185"/>
                <a:gd name="T18" fmla="*/ 6 w 181"/>
                <a:gd name="T19" fmla="*/ 135 h 185"/>
                <a:gd name="T20" fmla="*/ 74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0"/>
                  </a:cubicBezTo>
                  <a:cubicBezTo>
                    <a:pt x="107" y="11"/>
                    <a:pt x="92" y="23"/>
                    <a:pt x="77" y="36"/>
                  </a:cubicBezTo>
                  <a:cubicBezTo>
                    <a:pt x="58" y="33"/>
                    <a:pt x="39" y="31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09"/>
                    <a:pt x="1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5" y="135"/>
                    <a:pt x="5" y="135"/>
                    <a:pt x="6" y="135"/>
                  </a:cubicBezTo>
                  <a:cubicBezTo>
                    <a:pt x="28" y="125"/>
                    <a:pt x="50" y="114"/>
                    <a:pt x="74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8" y="185"/>
                    <a:pt x="109" y="184"/>
                    <a:pt x="109" y="183"/>
                  </a:cubicBezTo>
                  <a:cubicBezTo>
                    <a:pt x="115" y="156"/>
                    <a:pt x="120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3" y="58"/>
                  </a:cubicBezTo>
                  <a:cubicBezTo>
                    <a:pt x="121" y="39"/>
                    <a:pt x="124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48"/>
            <p:cNvSpPr>
              <a:spLocks/>
            </p:cNvSpPr>
            <p:nvPr userDrawn="1"/>
          </p:nvSpPr>
          <p:spPr bwMode="auto">
            <a:xfrm>
              <a:off x="1818780" y="721848"/>
              <a:ext cx="239248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1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1 w 170"/>
                <a:gd name="T15" fmla="*/ 116 h 152"/>
                <a:gd name="T16" fmla="*/ 3 w 170"/>
                <a:gd name="T17" fmla="*/ 121 h 152"/>
                <a:gd name="T18" fmla="*/ 10 w 170"/>
                <a:gd name="T19" fmla="*/ 121 h 152"/>
                <a:gd name="T20" fmla="*/ 57 w 170"/>
                <a:gd name="T21" fmla="*/ 120 h 152"/>
                <a:gd name="T22" fmla="*/ 93 w 170"/>
                <a:gd name="T23" fmla="*/ 151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1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8"/>
                    <a:pt x="38" y="82"/>
                  </a:cubicBezTo>
                  <a:cubicBezTo>
                    <a:pt x="28" y="95"/>
                    <a:pt x="16" y="106"/>
                    <a:pt x="1" y="116"/>
                  </a:cubicBezTo>
                  <a:cubicBezTo>
                    <a:pt x="0" y="118"/>
                    <a:pt x="0" y="121"/>
                    <a:pt x="3" y="121"/>
                  </a:cubicBezTo>
                  <a:cubicBezTo>
                    <a:pt x="5" y="121"/>
                    <a:pt x="8" y="121"/>
                    <a:pt x="10" y="121"/>
                  </a:cubicBezTo>
                  <a:cubicBezTo>
                    <a:pt x="26" y="121"/>
                    <a:pt x="41" y="121"/>
                    <a:pt x="57" y="120"/>
                  </a:cubicBezTo>
                  <a:cubicBezTo>
                    <a:pt x="68" y="131"/>
                    <a:pt x="80" y="141"/>
                    <a:pt x="93" y="151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8"/>
                    <a:pt x="169" y="85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8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49"/>
            <p:cNvSpPr>
              <a:spLocks/>
            </p:cNvSpPr>
            <p:nvPr userDrawn="1"/>
          </p:nvSpPr>
          <p:spPr bwMode="auto">
            <a:xfrm>
              <a:off x="1357587" y="192043"/>
              <a:ext cx="220156" cy="174215"/>
            </a:xfrm>
            <a:custGeom>
              <a:avLst/>
              <a:gdLst>
                <a:gd name="T0" fmla="*/ 58 w 156"/>
                <a:gd name="T1" fmla="*/ 0 h 123"/>
                <a:gd name="T2" fmla="*/ 55 w 156"/>
                <a:gd name="T3" fmla="*/ 3 h 123"/>
                <a:gd name="T4" fmla="*/ 48 w 156"/>
                <a:gd name="T5" fmla="*/ 47 h 123"/>
                <a:gd name="T6" fmla="*/ 4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4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4 w 156"/>
                <a:gd name="T21" fmla="*/ 107 h 123"/>
                <a:gd name="T22" fmla="*/ 141 w 156"/>
                <a:gd name="T23" fmla="*/ 107 h 123"/>
                <a:gd name="T24" fmla="*/ 142 w 156"/>
                <a:gd name="T25" fmla="*/ 102 h 123"/>
                <a:gd name="T26" fmla="*/ 101 w 156"/>
                <a:gd name="T27" fmla="*/ 66 h 123"/>
                <a:gd name="T28" fmla="*/ 154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5 w 156"/>
                <a:gd name="T35" fmla="*/ 36 h 123"/>
                <a:gd name="T36" fmla="*/ 60 w 156"/>
                <a:gd name="T37" fmla="*/ 1 h 123"/>
                <a:gd name="T38" fmla="*/ 58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8" y="0"/>
                  </a:moveTo>
                  <a:cubicBezTo>
                    <a:pt x="56" y="0"/>
                    <a:pt x="55" y="1"/>
                    <a:pt x="55" y="3"/>
                  </a:cubicBezTo>
                  <a:cubicBezTo>
                    <a:pt x="51" y="17"/>
                    <a:pt x="45" y="32"/>
                    <a:pt x="48" y="47"/>
                  </a:cubicBezTo>
                  <a:cubicBezTo>
                    <a:pt x="34" y="53"/>
                    <a:pt x="19" y="56"/>
                    <a:pt x="4" y="58"/>
                  </a:cubicBezTo>
                  <a:cubicBezTo>
                    <a:pt x="2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4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8" y="123"/>
                    <a:pt x="58" y="122"/>
                  </a:cubicBezTo>
                  <a:cubicBezTo>
                    <a:pt x="69" y="115"/>
                    <a:pt x="79" y="106"/>
                    <a:pt x="86" y="95"/>
                  </a:cubicBezTo>
                  <a:cubicBezTo>
                    <a:pt x="102" y="101"/>
                    <a:pt x="117" y="107"/>
                    <a:pt x="134" y="107"/>
                  </a:cubicBezTo>
                  <a:cubicBezTo>
                    <a:pt x="136" y="107"/>
                    <a:pt x="138" y="107"/>
                    <a:pt x="141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1" y="66"/>
                  </a:cubicBezTo>
                  <a:cubicBezTo>
                    <a:pt x="118" y="51"/>
                    <a:pt x="133" y="36"/>
                    <a:pt x="154" y="26"/>
                  </a:cubicBezTo>
                  <a:cubicBezTo>
                    <a:pt x="156" y="25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2"/>
                  </a:cubicBezTo>
                  <a:cubicBezTo>
                    <a:pt x="130" y="25"/>
                    <a:pt x="107" y="29"/>
                    <a:pt x="85" y="36"/>
                  </a:cubicBezTo>
                  <a:cubicBezTo>
                    <a:pt x="76" y="25"/>
                    <a:pt x="69" y="13"/>
                    <a:pt x="60" y="1"/>
                  </a:cubicBezTo>
                  <a:cubicBezTo>
                    <a:pt x="59" y="1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50"/>
            <p:cNvSpPr>
              <a:spLocks/>
            </p:cNvSpPr>
            <p:nvPr userDrawn="1"/>
          </p:nvSpPr>
          <p:spPr bwMode="auto">
            <a:xfrm>
              <a:off x="1704227" y="313755"/>
              <a:ext cx="263709" cy="226718"/>
            </a:xfrm>
            <a:custGeom>
              <a:avLst/>
              <a:gdLst>
                <a:gd name="T0" fmla="*/ 75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59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5 h 160"/>
                <a:gd name="T24" fmla="*/ 155 w 187"/>
                <a:gd name="T25" fmla="*/ 141 h 160"/>
                <a:gd name="T26" fmla="*/ 149 w 187"/>
                <a:gd name="T27" fmla="*/ 87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6 h 160"/>
                <a:gd name="T36" fmla="*/ 78 w 187"/>
                <a:gd name="T37" fmla="*/ 1 h 160"/>
                <a:gd name="T38" fmla="*/ 75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5" y="0"/>
                  </a:moveTo>
                  <a:cubicBezTo>
                    <a:pt x="74" y="0"/>
                    <a:pt x="72" y="1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8" y="160"/>
                    <a:pt x="60" y="160"/>
                    <a:pt x="62" y="160"/>
                  </a:cubicBezTo>
                  <a:cubicBezTo>
                    <a:pt x="63" y="160"/>
                    <a:pt x="63" y="160"/>
                    <a:pt x="64" y="159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6"/>
                    <a:pt x="126" y="146"/>
                    <a:pt x="150" y="146"/>
                  </a:cubicBezTo>
                  <a:cubicBezTo>
                    <a:pt x="151" y="146"/>
                    <a:pt x="151" y="146"/>
                    <a:pt x="152" y="145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7"/>
                  </a:cubicBezTo>
                  <a:cubicBezTo>
                    <a:pt x="160" y="72"/>
                    <a:pt x="175" y="60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1"/>
                    <a:pt x="121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0"/>
                    <a:pt x="76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51"/>
            <p:cNvSpPr>
              <a:spLocks/>
            </p:cNvSpPr>
            <p:nvPr userDrawn="1"/>
          </p:nvSpPr>
          <p:spPr bwMode="auto">
            <a:xfrm>
              <a:off x="2038338" y="162212"/>
              <a:ext cx="166459" cy="150350"/>
            </a:xfrm>
            <a:custGeom>
              <a:avLst/>
              <a:gdLst>
                <a:gd name="T0" fmla="*/ 75 w 118"/>
                <a:gd name="T1" fmla="*/ 0 h 106"/>
                <a:gd name="T2" fmla="*/ 72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4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5 w 118"/>
                <a:gd name="T19" fmla="*/ 95 h 106"/>
                <a:gd name="T20" fmla="*/ 9 w 118"/>
                <a:gd name="T21" fmla="*/ 98 h 106"/>
                <a:gd name="T22" fmla="*/ 11 w 118"/>
                <a:gd name="T23" fmla="*/ 98 h 106"/>
                <a:gd name="T24" fmla="*/ 45 w 118"/>
                <a:gd name="T25" fmla="*/ 73 h 106"/>
                <a:gd name="T26" fmla="*/ 71 w 118"/>
                <a:gd name="T27" fmla="*/ 106 h 106"/>
                <a:gd name="T28" fmla="*/ 72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8 w 118"/>
                <a:gd name="T43" fmla="*/ 3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2" y="1"/>
                  </a:cubicBezTo>
                  <a:cubicBezTo>
                    <a:pt x="68" y="5"/>
                    <a:pt x="47" y="28"/>
                    <a:pt x="50" y="31"/>
                  </a:cubicBezTo>
                  <a:cubicBezTo>
                    <a:pt x="49" y="30"/>
                    <a:pt x="48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4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5" y="95"/>
                  </a:cubicBezTo>
                  <a:cubicBezTo>
                    <a:pt x="5" y="97"/>
                    <a:pt x="7" y="98"/>
                    <a:pt x="9" y="98"/>
                  </a:cubicBezTo>
                  <a:cubicBezTo>
                    <a:pt x="10" y="98"/>
                    <a:pt x="10" y="98"/>
                    <a:pt x="11" y="98"/>
                  </a:cubicBezTo>
                  <a:cubicBezTo>
                    <a:pt x="24" y="92"/>
                    <a:pt x="35" y="83"/>
                    <a:pt x="45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1"/>
                    <a:pt x="117" y="48"/>
                    <a:pt x="114" y="48"/>
                  </a:cubicBezTo>
                  <a:cubicBezTo>
                    <a:pt x="106" y="46"/>
                    <a:pt x="98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2"/>
                    <a:pt x="78" y="18"/>
                    <a:pt x="78" y="3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52"/>
            <p:cNvSpPr>
              <a:spLocks/>
            </p:cNvSpPr>
            <p:nvPr userDrawn="1"/>
          </p:nvSpPr>
          <p:spPr bwMode="auto">
            <a:xfrm>
              <a:off x="1392788" y="607295"/>
              <a:ext cx="273852" cy="244617"/>
            </a:xfrm>
            <a:custGeom>
              <a:avLst/>
              <a:gdLst>
                <a:gd name="T0" fmla="*/ 70 w 194"/>
                <a:gd name="T1" fmla="*/ 0 h 173"/>
                <a:gd name="T2" fmla="*/ 64 w 194"/>
                <a:gd name="T3" fmla="*/ 5 h 173"/>
                <a:gd name="T4" fmla="*/ 73 w 194"/>
                <a:gd name="T5" fmla="*/ 76 h 173"/>
                <a:gd name="T6" fmla="*/ 44 w 194"/>
                <a:gd name="T7" fmla="*/ 75 h 173"/>
                <a:gd name="T8" fmla="*/ 5 w 194"/>
                <a:gd name="T9" fmla="*/ 77 h 173"/>
                <a:gd name="T10" fmla="*/ 3 w 194"/>
                <a:gd name="T11" fmla="*/ 86 h 173"/>
                <a:gd name="T12" fmla="*/ 68 w 194"/>
                <a:gd name="T13" fmla="*/ 116 h 173"/>
                <a:gd name="T14" fmla="*/ 69 w 194"/>
                <a:gd name="T15" fmla="*/ 167 h 173"/>
                <a:gd name="T16" fmla="*/ 74 w 194"/>
                <a:gd name="T17" fmla="*/ 173 h 173"/>
                <a:gd name="T18" fmla="*/ 76 w 194"/>
                <a:gd name="T19" fmla="*/ 173 h 173"/>
                <a:gd name="T20" fmla="*/ 118 w 194"/>
                <a:gd name="T21" fmla="*/ 119 h 173"/>
                <a:gd name="T22" fmla="*/ 175 w 194"/>
                <a:gd name="T23" fmla="*/ 160 h 173"/>
                <a:gd name="T24" fmla="*/ 178 w 194"/>
                <a:gd name="T25" fmla="*/ 161 h 173"/>
                <a:gd name="T26" fmla="*/ 184 w 194"/>
                <a:gd name="T27" fmla="*/ 156 h 173"/>
                <a:gd name="T28" fmla="*/ 151 w 194"/>
                <a:gd name="T29" fmla="*/ 95 h 173"/>
                <a:gd name="T30" fmla="*/ 193 w 194"/>
                <a:gd name="T31" fmla="*/ 23 h 173"/>
                <a:gd name="T32" fmla="*/ 187 w 194"/>
                <a:gd name="T33" fmla="*/ 16 h 173"/>
                <a:gd name="T34" fmla="*/ 186 w 194"/>
                <a:gd name="T35" fmla="*/ 16 h 173"/>
                <a:gd name="T36" fmla="*/ 118 w 194"/>
                <a:gd name="T37" fmla="*/ 50 h 173"/>
                <a:gd name="T38" fmla="*/ 115 w 194"/>
                <a:gd name="T39" fmla="*/ 49 h 173"/>
                <a:gd name="T40" fmla="*/ 111 w 194"/>
                <a:gd name="T41" fmla="*/ 50 h 173"/>
                <a:gd name="T42" fmla="*/ 74 w 194"/>
                <a:gd name="T43" fmla="*/ 1 h 173"/>
                <a:gd name="T44" fmla="*/ 70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2"/>
                    <a:pt x="73" y="76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7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2"/>
                    <a:pt x="43" y="113"/>
                    <a:pt x="68" y="116"/>
                  </a:cubicBezTo>
                  <a:cubicBezTo>
                    <a:pt x="67" y="133"/>
                    <a:pt x="72" y="150"/>
                    <a:pt x="69" y="167"/>
                  </a:cubicBezTo>
                  <a:cubicBezTo>
                    <a:pt x="68" y="170"/>
                    <a:pt x="71" y="173"/>
                    <a:pt x="74" y="173"/>
                  </a:cubicBezTo>
                  <a:cubicBezTo>
                    <a:pt x="75" y="173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5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7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1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53"/>
            <p:cNvSpPr>
              <a:spLocks/>
            </p:cNvSpPr>
            <p:nvPr userDrawn="1"/>
          </p:nvSpPr>
          <p:spPr bwMode="auto">
            <a:xfrm>
              <a:off x="5764872" y="441433"/>
              <a:ext cx="254760" cy="261919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2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54"/>
            <p:cNvSpPr>
              <a:spLocks/>
            </p:cNvSpPr>
            <p:nvPr userDrawn="1"/>
          </p:nvSpPr>
          <p:spPr bwMode="auto">
            <a:xfrm>
              <a:off x="5424795" y="681874"/>
              <a:ext cx="241037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55"/>
            <p:cNvSpPr>
              <a:spLocks/>
            </p:cNvSpPr>
            <p:nvPr userDrawn="1"/>
          </p:nvSpPr>
          <p:spPr bwMode="auto">
            <a:xfrm>
              <a:off x="4965392" y="153859"/>
              <a:ext cx="220156" cy="17242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3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0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0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3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8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0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29" y="24"/>
                    <a:pt x="106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56"/>
            <p:cNvSpPr>
              <a:spLocks/>
            </p:cNvSpPr>
            <p:nvPr userDrawn="1"/>
          </p:nvSpPr>
          <p:spPr bwMode="auto">
            <a:xfrm>
              <a:off x="5310839" y="273781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5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57"/>
            <p:cNvSpPr>
              <a:spLocks/>
            </p:cNvSpPr>
            <p:nvPr userDrawn="1"/>
          </p:nvSpPr>
          <p:spPr bwMode="auto">
            <a:xfrm>
              <a:off x="5644950" y="122238"/>
              <a:ext cx="166459" cy="150350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58"/>
            <p:cNvSpPr>
              <a:spLocks/>
            </p:cNvSpPr>
            <p:nvPr userDrawn="1"/>
          </p:nvSpPr>
          <p:spPr bwMode="auto">
            <a:xfrm>
              <a:off x="5000592" y="567321"/>
              <a:ext cx="272062" cy="246407"/>
            </a:xfrm>
            <a:custGeom>
              <a:avLst/>
              <a:gdLst>
                <a:gd name="T0" fmla="*/ 70 w 193"/>
                <a:gd name="T1" fmla="*/ 0 h 174"/>
                <a:gd name="T2" fmla="*/ 64 w 193"/>
                <a:gd name="T3" fmla="*/ 5 h 174"/>
                <a:gd name="T4" fmla="*/ 73 w 193"/>
                <a:gd name="T5" fmla="*/ 77 h 174"/>
                <a:gd name="T6" fmla="*/ 44 w 193"/>
                <a:gd name="T7" fmla="*/ 75 h 174"/>
                <a:gd name="T8" fmla="*/ 5 w 193"/>
                <a:gd name="T9" fmla="*/ 78 h 174"/>
                <a:gd name="T10" fmla="*/ 2 w 193"/>
                <a:gd name="T11" fmla="*/ 86 h 174"/>
                <a:gd name="T12" fmla="*/ 68 w 193"/>
                <a:gd name="T13" fmla="*/ 116 h 174"/>
                <a:gd name="T14" fmla="*/ 69 w 193"/>
                <a:gd name="T15" fmla="*/ 167 h 174"/>
                <a:gd name="T16" fmla="*/ 74 w 193"/>
                <a:gd name="T17" fmla="*/ 174 h 174"/>
                <a:gd name="T18" fmla="*/ 76 w 193"/>
                <a:gd name="T19" fmla="*/ 173 h 174"/>
                <a:gd name="T20" fmla="*/ 118 w 193"/>
                <a:gd name="T21" fmla="*/ 119 h 174"/>
                <a:gd name="T22" fmla="*/ 175 w 193"/>
                <a:gd name="T23" fmla="*/ 160 h 174"/>
                <a:gd name="T24" fmla="*/ 178 w 193"/>
                <a:gd name="T25" fmla="*/ 161 h 174"/>
                <a:gd name="T26" fmla="*/ 184 w 193"/>
                <a:gd name="T27" fmla="*/ 156 h 174"/>
                <a:gd name="T28" fmla="*/ 151 w 193"/>
                <a:gd name="T29" fmla="*/ 95 h 174"/>
                <a:gd name="T30" fmla="*/ 193 w 193"/>
                <a:gd name="T31" fmla="*/ 23 h 174"/>
                <a:gd name="T32" fmla="*/ 187 w 193"/>
                <a:gd name="T33" fmla="*/ 16 h 174"/>
                <a:gd name="T34" fmla="*/ 185 w 193"/>
                <a:gd name="T35" fmla="*/ 16 h 174"/>
                <a:gd name="T36" fmla="*/ 118 w 193"/>
                <a:gd name="T37" fmla="*/ 50 h 174"/>
                <a:gd name="T38" fmla="*/ 114 w 193"/>
                <a:gd name="T39" fmla="*/ 49 h 174"/>
                <a:gd name="T40" fmla="*/ 111 w 193"/>
                <a:gd name="T41" fmla="*/ 50 h 174"/>
                <a:gd name="T42" fmla="*/ 74 w 193"/>
                <a:gd name="T43" fmla="*/ 2 h 174"/>
                <a:gd name="T44" fmla="*/ 70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2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4" y="174"/>
                    <a:pt x="75" y="173"/>
                    <a:pt x="76" y="173"/>
                  </a:cubicBezTo>
                  <a:cubicBezTo>
                    <a:pt x="102" y="164"/>
                    <a:pt x="112" y="142"/>
                    <a:pt x="118" y="119"/>
                  </a:cubicBezTo>
                  <a:cubicBezTo>
                    <a:pt x="134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3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5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4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59"/>
            <p:cNvSpPr>
              <a:spLocks/>
            </p:cNvSpPr>
            <p:nvPr userDrawn="1"/>
          </p:nvSpPr>
          <p:spPr bwMode="auto">
            <a:xfrm>
              <a:off x="6970059" y="441433"/>
              <a:ext cx="256550" cy="261919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0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60"/>
            <p:cNvSpPr>
              <a:spLocks/>
            </p:cNvSpPr>
            <p:nvPr userDrawn="1"/>
          </p:nvSpPr>
          <p:spPr bwMode="auto">
            <a:xfrm>
              <a:off x="6631771" y="681874"/>
              <a:ext cx="239844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5" y="122"/>
                    <a:pt x="8" y="122"/>
                    <a:pt x="10" y="122"/>
                  </a:cubicBezTo>
                  <a:cubicBezTo>
                    <a:pt x="26" y="122"/>
                    <a:pt x="41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61"/>
            <p:cNvSpPr>
              <a:spLocks/>
            </p:cNvSpPr>
            <p:nvPr userDrawn="1"/>
          </p:nvSpPr>
          <p:spPr bwMode="auto">
            <a:xfrm>
              <a:off x="6170579" y="153859"/>
              <a:ext cx="220156" cy="17242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62"/>
            <p:cNvSpPr>
              <a:spLocks/>
            </p:cNvSpPr>
            <p:nvPr userDrawn="1"/>
          </p:nvSpPr>
          <p:spPr bwMode="auto">
            <a:xfrm>
              <a:off x="6517816" y="273781"/>
              <a:ext cx="263113" cy="226718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6 h 160"/>
                <a:gd name="T24" fmla="*/ 155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2" y="146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63"/>
            <p:cNvSpPr>
              <a:spLocks/>
            </p:cNvSpPr>
            <p:nvPr userDrawn="1"/>
          </p:nvSpPr>
          <p:spPr bwMode="auto">
            <a:xfrm>
              <a:off x="6851927" y="122238"/>
              <a:ext cx="165862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4" y="48"/>
                  </a:cubicBezTo>
                  <a:cubicBezTo>
                    <a:pt x="106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64"/>
            <p:cNvSpPr>
              <a:spLocks/>
            </p:cNvSpPr>
            <p:nvPr userDrawn="1"/>
          </p:nvSpPr>
          <p:spPr bwMode="auto">
            <a:xfrm>
              <a:off x="6205779" y="567321"/>
              <a:ext cx="273852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9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8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2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72454" y="2302590"/>
            <a:ext cx="2647093" cy="2278054"/>
            <a:chOff x="4772454" y="2250040"/>
            <a:chExt cx="2647093" cy="2278054"/>
          </a:xfrm>
        </p:grpSpPr>
        <p:sp>
          <p:nvSpPr>
            <p:cNvPr id="21" name="모서리가 둥근 직사각형 8"/>
            <p:cNvSpPr/>
            <p:nvPr/>
          </p:nvSpPr>
          <p:spPr>
            <a:xfrm>
              <a:off x="4772454" y="2250040"/>
              <a:ext cx="2647093" cy="2278054"/>
            </a:xfrm>
            <a:prstGeom prst="roundRect">
              <a:avLst>
                <a:gd name="adj" fmla="val 46218"/>
              </a:avLst>
            </a:prstGeom>
            <a:solidFill>
              <a:srgbClr val="FAC752"/>
            </a:solidFill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모서리가 둥근 직사각형 8"/>
            <p:cNvSpPr/>
            <p:nvPr/>
          </p:nvSpPr>
          <p:spPr>
            <a:xfrm>
              <a:off x="4893128" y="2353891"/>
              <a:ext cx="2405745" cy="2070353"/>
            </a:xfrm>
            <a:prstGeom prst="roundRect">
              <a:avLst>
                <a:gd name="adj" fmla="val 46218"/>
              </a:avLst>
            </a:prstGeom>
            <a:noFill/>
            <a:ln w="25400" cap="rnd">
              <a:solidFill>
                <a:schemeClr val="bg1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34962" y="355597"/>
            <a:ext cx="11522075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sz="4000" dirty="0"/>
              <a:t>Recommendations</a:t>
            </a:r>
            <a:endParaRPr lang="en-US" altLang="ko-KR" sz="4000" dirty="0">
              <a:solidFill>
                <a:srgbClr val="EA5541"/>
              </a:solidFill>
              <a:effectLst>
                <a:outerShdw dist="50800" dir="2700000" algn="tl">
                  <a:srgbClr val="000000">
                    <a:alpha val="8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십자형 23"/>
          <p:cNvSpPr/>
          <p:nvPr/>
        </p:nvSpPr>
        <p:spPr>
          <a:xfrm>
            <a:off x="4270466" y="3234478"/>
            <a:ext cx="365501" cy="365501"/>
          </a:xfrm>
          <a:prstGeom prst="plus">
            <a:avLst>
              <a:gd name="adj" fmla="val 3452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7" name="십자형 24"/>
          <p:cNvSpPr/>
          <p:nvPr/>
        </p:nvSpPr>
        <p:spPr>
          <a:xfrm>
            <a:off x="7556033" y="3234478"/>
            <a:ext cx="365501" cy="365501"/>
          </a:xfrm>
          <a:prstGeom prst="plus">
            <a:avLst>
              <a:gd name="adj" fmla="val 3452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peed"/>
          <p:cNvSpPr txBox="1">
            <a:spLocks noChangeArrowheads="1"/>
          </p:cNvSpPr>
          <p:nvPr/>
        </p:nvSpPr>
        <p:spPr bwMode="auto">
          <a:xfrm>
            <a:off x="4971023" y="2900422"/>
            <a:ext cx="2373490" cy="147732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Nullifying 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uncontrollable </a:t>
            </a:r>
          </a:p>
          <a:p>
            <a:pPr algn="ctr"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factors</a:t>
            </a:r>
          </a:p>
          <a:p>
            <a:pPr algn="ctr">
              <a:spcBef>
                <a:spcPts val="0"/>
              </a:spcBef>
              <a:defRPr/>
            </a:pPr>
            <a:endParaRPr lang="en-US" altLang="ko-K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speed"/>
          <p:cNvSpPr txBox="1">
            <a:spLocks noChangeArrowheads="1"/>
          </p:cNvSpPr>
          <p:nvPr/>
        </p:nvSpPr>
        <p:spPr bwMode="auto">
          <a:xfrm>
            <a:off x="2373430" y="3044264"/>
            <a:ext cx="1454344" cy="83099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lvl="1"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sz="2000" b="1" dirty="0">
                <a:solidFill>
                  <a:srgbClr val="FAC752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Increasing </a:t>
            </a:r>
          </a:p>
          <a:p>
            <a:pPr marL="0" lvl="1"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zh-CN" sz="2000" b="1" dirty="0">
                <a:solidFill>
                  <a:srgbClr val="FAC752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number</a:t>
            </a:r>
            <a:r>
              <a:rPr lang="en-US" sz="2000" b="1" dirty="0">
                <a:solidFill>
                  <a:srgbClr val="FAC752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 of </a:t>
            </a:r>
          </a:p>
          <a:p>
            <a:pPr marL="0" lvl="1"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sz="2000" b="1" dirty="0">
                <a:solidFill>
                  <a:srgbClr val="FAC752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operators</a:t>
            </a:r>
          </a:p>
        </p:txBody>
      </p:sp>
      <p:sp>
        <p:nvSpPr>
          <p:cNvPr id="18" name="speed"/>
          <p:cNvSpPr txBox="1">
            <a:spLocks noChangeArrowheads="1"/>
          </p:cNvSpPr>
          <p:nvPr/>
        </p:nvSpPr>
        <p:spPr bwMode="auto">
          <a:xfrm>
            <a:off x="8321205" y="3045722"/>
            <a:ext cx="1491703" cy="83099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lvl="1"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sz="2000" b="1" dirty="0">
                <a:solidFill>
                  <a:srgbClr val="FAC752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Increasing </a:t>
            </a:r>
          </a:p>
          <a:p>
            <a:pPr marL="0" lvl="1"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zh-CN" sz="2000" b="1" dirty="0">
                <a:solidFill>
                  <a:srgbClr val="FAC752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number</a:t>
            </a:r>
            <a:r>
              <a:rPr lang="en-US" sz="2000" b="1" dirty="0">
                <a:solidFill>
                  <a:srgbClr val="FAC752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 of </a:t>
            </a:r>
          </a:p>
          <a:p>
            <a:pPr marL="0" lvl="1"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sz="2000" b="1" dirty="0">
                <a:solidFill>
                  <a:srgbClr val="FAC752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replicates</a:t>
            </a:r>
          </a:p>
        </p:txBody>
      </p:sp>
    </p:spTree>
    <p:extLst>
      <p:ext uri="{BB962C8B-B14F-4D97-AF65-F5344CB8AC3E}">
        <p14:creationId xmlns:p14="http://schemas.microsoft.com/office/powerpoint/2010/main" val="61442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952461" y="4084666"/>
            <a:ext cx="4287078" cy="92551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ko-KR" sz="5400" dirty="0">
                <a:effectLst>
                  <a:outerShdw dist="50800" dir="2700000" algn="tl">
                    <a:srgbClr val="000000">
                      <a:alpha val="80000"/>
                    </a:srgbClr>
                  </a:outerShdw>
                </a:effectLst>
                <a:latin typeface="Calibri" panose="020F0502020204030204" pitchFamily="34" charset="0"/>
              </a:rPr>
              <a:t>Thank you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24102" y="5151784"/>
            <a:ext cx="3543796" cy="123670"/>
            <a:chOff x="6011540" y="3627717"/>
            <a:chExt cx="4449974" cy="155295"/>
          </a:xfrm>
          <a:solidFill>
            <a:srgbClr val="59B59E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011540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8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6062440" y="3627717"/>
              <a:ext cx="118213" cy="155295"/>
            </a:xfrm>
            <a:custGeom>
              <a:avLst/>
              <a:gdLst>
                <a:gd name="T0" fmla="*/ 18 w 136"/>
                <a:gd name="T1" fmla="*/ 231 h 231"/>
                <a:gd name="T2" fmla="*/ 0 w 136"/>
                <a:gd name="T3" fmla="*/ 220 h 231"/>
                <a:gd name="T4" fmla="*/ 118 w 136"/>
                <a:gd name="T5" fmla="*/ 0 h 231"/>
                <a:gd name="T6" fmla="*/ 136 w 136"/>
                <a:gd name="T7" fmla="*/ 10 h 231"/>
                <a:gd name="T8" fmla="*/ 18 w 13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31">
                  <a:moveTo>
                    <a:pt x="18" y="231"/>
                  </a:moveTo>
                  <a:lnTo>
                    <a:pt x="0" y="220"/>
                  </a:lnTo>
                  <a:lnTo>
                    <a:pt x="118" y="0"/>
                  </a:lnTo>
                  <a:lnTo>
                    <a:pt x="13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21163" y="3627717"/>
              <a:ext cx="110390" cy="155295"/>
            </a:xfrm>
            <a:custGeom>
              <a:avLst/>
              <a:gdLst>
                <a:gd name="T0" fmla="*/ 19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9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9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9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6172063" y="3627717"/>
              <a:ext cx="117344" cy="155295"/>
            </a:xfrm>
            <a:custGeom>
              <a:avLst/>
              <a:gdLst>
                <a:gd name="T0" fmla="*/ 18 w 135"/>
                <a:gd name="T1" fmla="*/ 231 h 231"/>
                <a:gd name="T2" fmla="*/ 0 w 135"/>
                <a:gd name="T3" fmla="*/ 220 h 231"/>
                <a:gd name="T4" fmla="*/ 117 w 135"/>
                <a:gd name="T5" fmla="*/ 0 h 231"/>
                <a:gd name="T6" fmla="*/ 135 w 135"/>
                <a:gd name="T7" fmla="*/ 10 h 231"/>
                <a:gd name="T8" fmla="*/ 18 w 13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31">
                  <a:moveTo>
                    <a:pt x="18" y="231"/>
                  </a:moveTo>
                  <a:lnTo>
                    <a:pt x="0" y="220"/>
                  </a:lnTo>
                  <a:lnTo>
                    <a:pt x="117" y="0"/>
                  </a:lnTo>
                  <a:lnTo>
                    <a:pt x="135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229917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279948" y="3627717"/>
              <a:ext cx="117344" cy="155295"/>
            </a:xfrm>
            <a:custGeom>
              <a:avLst/>
              <a:gdLst>
                <a:gd name="T0" fmla="*/ 18 w 135"/>
                <a:gd name="T1" fmla="*/ 231 h 231"/>
                <a:gd name="T2" fmla="*/ 0 w 135"/>
                <a:gd name="T3" fmla="*/ 220 h 231"/>
                <a:gd name="T4" fmla="*/ 117 w 135"/>
                <a:gd name="T5" fmla="*/ 0 h 231"/>
                <a:gd name="T6" fmla="*/ 135 w 135"/>
                <a:gd name="T7" fmla="*/ 10 h 231"/>
                <a:gd name="T8" fmla="*/ 18 w 13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31">
                  <a:moveTo>
                    <a:pt x="18" y="231"/>
                  </a:moveTo>
                  <a:lnTo>
                    <a:pt x="0" y="220"/>
                  </a:lnTo>
                  <a:lnTo>
                    <a:pt x="117" y="0"/>
                  </a:lnTo>
                  <a:lnTo>
                    <a:pt x="135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6337802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387833" y="3627717"/>
              <a:ext cx="117344" cy="155295"/>
            </a:xfrm>
            <a:custGeom>
              <a:avLst/>
              <a:gdLst>
                <a:gd name="T0" fmla="*/ 27 w 135"/>
                <a:gd name="T1" fmla="*/ 231 h 231"/>
                <a:gd name="T2" fmla="*/ 0 w 135"/>
                <a:gd name="T3" fmla="*/ 220 h 231"/>
                <a:gd name="T4" fmla="*/ 117 w 135"/>
                <a:gd name="T5" fmla="*/ 0 h 231"/>
                <a:gd name="T6" fmla="*/ 135 w 135"/>
                <a:gd name="T7" fmla="*/ 10 h 231"/>
                <a:gd name="T8" fmla="*/ 27 w 13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31">
                  <a:moveTo>
                    <a:pt x="27" y="231"/>
                  </a:moveTo>
                  <a:lnTo>
                    <a:pt x="0" y="220"/>
                  </a:lnTo>
                  <a:lnTo>
                    <a:pt x="117" y="0"/>
                  </a:lnTo>
                  <a:lnTo>
                    <a:pt x="135" y="10"/>
                  </a:lnTo>
                  <a:lnTo>
                    <a:pt x="27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445687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6496587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6547487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597518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647549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6697580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6747611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6797642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6847673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6898573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949473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6999504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7049535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7099566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7149597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7199628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7249659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7300559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7351459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01490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7451521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501552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7551583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7601614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8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7652514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7703414" y="3627717"/>
              <a:ext cx="110390" cy="155295"/>
            </a:xfrm>
            <a:custGeom>
              <a:avLst/>
              <a:gdLst>
                <a:gd name="T0" fmla="*/ 19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9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9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9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7754314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04345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7854376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7904407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954438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8004469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8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8055369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8106269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8156300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8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8207200" y="3627717"/>
              <a:ext cx="118213" cy="155295"/>
            </a:xfrm>
            <a:custGeom>
              <a:avLst/>
              <a:gdLst>
                <a:gd name="T0" fmla="*/ 18 w 136"/>
                <a:gd name="T1" fmla="*/ 231 h 231"/>
                <a:gd name="T2" fmla="*/ 0 w 136"/>
                <a:gd name="T3" fmla="*/ 220 h 231"/>
                <a:gd name="T4" fmla="*/ 118 w 136"/>
                <a:gd name="T5" fmla="*/ 0 h 231"/>
                <a:gd name="T6" fmla="*/ 136 w 136"/>
                <a:gd name="T7" fmla="*/ 10 h 231"/>
                <a:gd name="T8" fmla="*/ 18 w 13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31">
                  <a:moveTo>
                    <a:pt x="18" y="231"/>
                  </a:moveTo>
                  <a:lnTo>
                    <a:pt x="0" y="220"/>
                  </a:lnTo>
                  <a:lnTo>
                    <a:pt x="118" y="0"/>
                  </a:lnTo>
                  <a:lnTo>
                    <a:pt x="13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8265923" y="3627717"/>
              <a:ext cx="110390" cy="155295"/>
            </a:xfrm>
            <a:custGeom>
              <a:avLst/>
              <a:gdLst>
                <a:gd name="T0" fmla="*/ 19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9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9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9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8316823" y="3627717"/>
              <a:ext cx="117344" cy="155295"/>
            </a:xfrm>
            <a:custGeom>
              <a:avLst/>
              <a:gdLst>
                <a:gd name="T0" fmla="*/ 18 w 135"/>
                <a:gd name="T1" fmla="*/ 231 h 231"/>
                <a:gd name="T2" fmla="*/ 0 w 135"/>
                <a:gd name="T3" fmla="*/ 220 h 231"/>
                <a:gd name="T4" fmla="*/ 117 w 135"/>
                <a:gd name="T5" fmla="*/ 0 h 231"/>
                <a:gd name="T6" fmla="*/ 135 w 135"/>
                <a:gd name="T7" fmla="*/ 10 h 231"/>
                <a:gd name="T8" fmla="*/ 18 w 13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31">
                  <a:moveTo>
                    <a:pt x="18" y="231"/>
                  </a:moveTo>
                  <a:lnTo>
                    <a:pt x="0" y="220"/>
                  </a:lnTo>
                  <a:lnTo>
                    <a:pt x="117" y="0"/>
                  </a:lnTo>
                  <a:lnTo>
                    <a:pt x="135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8374677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8424708" y="3627717"/>
              <a:ext cx="117344" cy="155295"/>
            </a:xfrm>
            <a:custGeom>
              <a:avLst/>
              <a:gdLst>
                <a:gd name="T0" fmla="*/ 18 w 135"/>
                <a:gd name="T1" fmla="*/ 231 h 231"/>
                <a:gd name="T2" fmla="*/ 0 w 135"/>
                <a:gd name="T3" fmla="*/ 220 h 231"/>
                <a:gd name="T4" fmla="*/ 117 w 135"/>
                <a:gd name="T5" fmla="*/ 0 h 231"/>
                <a:gd name="T6" fmla="*/ 135 w 135"/>
                <a:gd name="T7" fmla="*/ 10 h 231"/>
                <a:gd name="T8" fmla="*/ 18 w 13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31">
                  <a:moveTo>
                    <a:pt x="18" y="231"/>
                  </a:moveTo>
                  <a:lnTo>
                    <a:pt x="0" y="220"/>
                  </a:lnTo>
                  <a:lnTo>
                    <a:pt x="117" y="0"/>
                  </a:lnTo>
                  <a:lnTo>
                    <a:pt x="135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8482562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8532593" y="3627717"/>
              <a:ext cx="117344" cy="155295"/>
            </a:xfrm>
            <a:custGeom>
              <a:avLst/>
              <a:gdLst>
                <a:gd name="T0" fmla="*/ 27 w 135"/>
                <a:gd name="T1" fmla="*/ 231 h 231"/>
                <a:gd name="T2" fmla="*/ 0 w 135"/>
                <a:gd name="T3" fmla="*/ 220 h 231"/>
                <a:gd name="T4" fmla="*/ 117 w 135"/>
                <a:gd name="T5" fmla="*/ 0 h 231"/>
                <a:gd name="T6" fmla="*/ 135 w 135"/>
                <a:gd name="T7" fmla="*/ 10 h 231"/>
                <a:gd name="T8" fmla="*/ 27 w 13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31">
                  <a:moveTo>
                    <a:pt x="27" y="231"/>
                  </a:moveTo>
                  <a:lnTo>
                    <a:pt x="0" y="220"/>
                  </a:lnTo>
                  <a:lnTo>
                    <a:pt x="117" y="0"/>
                  </a:lnTo>
                  <a:lnTo>
                    <a:pt x="135" y="10"/>
                  </a:lnTo>
                  <a:lnTo>
                    <a:pt x="27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8590447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8641347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8692247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8742278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8792309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Freeform 18"/>
            <p:cNvSpPr>
              <a:spLocks/>
            </p:cNvSpPr>
            <p:nvPr/>
          </p:nvSpPr>
          <p:spPr bwMode="auto">
            <a:xfrm>
              <a:off x="8842340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Freeform 19"/>
            <p:cNvSpPr>
              <a:spLocks/>
            </p:cNvSpPr>
            <p:nvPr/>
          </p:nvSpPr>
          <p:spPr bwMode="auto">
            <a:xfrm>
              <a:off x="8892371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auto">
            <a:xfrm>
              <a:off x="8942402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8992433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9043333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Freeform 23"/>
            <p:cNvSpPr>
              <a:spLocks/>
            </p:cNvSpPr>
            <p:nvPr/>
          </p:nvSpPr>
          <p:spPr bwMode="auto">
            <a:xfrm>
              <a:off x="9094233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Freeform 24"/>
            <p:cNvSpPr>
              <a:spLocks/>
            </p:cNvSpPr>
            <p:nvPr/>
          </p:nvSpPr>
          <p:spPr bwMode="auto">
            <a:xfrm>
              <a:off x="9144264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>
              <a:off x="9194295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Freeform 26"/>
            <p:cNvSpPr>
              <a:spLocks/>
            </p:cNvSpPr>
            <p:nvPr/>
          </p:nvSpPr>
          <p:spPr bwMode="auto">
            <a:xfrm>
              <a:off x="9244326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Freeform 27"/>
            <p:cNvSpPr>
              <a:spLocks/>
            </p:cNvSpPr>
            <p:nvPr/>
          </p:nvSpPr>
          <p:spPr bwMode="auto">
            <a:xfrm>
              <a:off x="9294357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Freeform 28"/>
            <p:cNvSpPr>
              <a:spLocks/>
            </p:cNvSpPr>
            <p:nvPr/>
          </p:nvSpPr>
          <p:spPr bwMode="auto">
            <a:xfrm>
              <a:off x="9344388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Freeform 29"/>
            <p:cNvSpPr>
              <a:spLocks/>
            </p:cNvSpPr>
            <p:nvPr/>
          </p:nvSpPr>
          <p:spPr bwMode="auto">
            <a:xfrm>
              <a:off x="9394419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Freeform 30"/>
            <p:cNvSpPr>
              <a:spLocks/>
            </p:cNvSpPr>
            <p:nvPr/>
          </p:nvSpPr>
          <p:spPr bwMode="auto">
            <a:xfrm>
              <a:off x="9445319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Freeform 31"/>
            <p:cNvSpPr>
              <a:spLocks/>
            </p:cNvSpPr>
            <p:nvPr/>
          </p:nvSpPr>
          <p:spPr bwMode="auto">
            <a:xfrm>
              <a:off x="9496219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Freeform 32"/>
            <p:cNvSpPr>
              <a:spLocks/>
            </p:cNvSpPr>
            <p:nvPr/>
          </p:nvSpPr>
          <p:spPr bwMode="auto">
            <a:xfrm>
              <a:off x="9546250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Freeform 33"/>
            <p:cNvSpPr>
              <a:spLocks/>
            </p:cNvSpPr>
            <p:nvPr/>
          </p:nvSpPr>
          <p:spPr bwMode="auto">
            <a:xfrm>
              <a:off x="9596281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Freeform 34"/>
            <p:cNvSpPr>
              <a:spLocks/>
            </p:cNvSpPr>
            <p:nvPr/>
          </p:nvSpPr>
          <p:spPr bwMode="auto">
            <a:xfrm>
              <a:off x="9646312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Freeform 35"/>
            <p:cNvSpPr>
              <a:spLocks/>
            </p:cNvSpPr>
            <p:nvPr/>
          </p:nvSpPr>
          <p:spPr bwMode="auto">
            <a:xfrm>
              <a:off x="9696343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Freeform 36"/>
            <p:cNvSpPr>
              <a:spLocks/>
            </p:cNvSpPr>
            <p:nvPr/>
          </p:nvSpPr>
          <p:spPr bwMode="auto">
            <a:xfrm>
              <a:off x="9746374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8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Freeform 37"/>
            <p:cNvSpPr>
              <a:spLocks/>
            </p:cNvSpPr>
            <p:nvPr/>
          </p:nvSpPr>
          <p:spPr bwMode="auto">
            <a:xfrm>
              <a:off x="9797274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Freeform 38"/>
            <p:cNvSpPr>
              <a:spLocks/>
            </p:cNvSpPr>
            <p:nvPr/>
          </p:nvSpPr>
          <p:spPr bwMode="auto">
            <a:xfrm>
              <a:off x="9848174" y="3627717"/>
              <a:ext cx="110390" cy="155295"/>
            </a:xfrm>
            <a:custGeom>
              <a:avLst/>
              <a:gdLst>
                <a:gd name="T0" fmla="*/ 19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9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9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9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Freeform 39"/>
            <p:cNvSpPr>
              <a:spLocks/>
            </p:cNvSpPr>
            <p:nvPr/>
          </p:nvSpPr>
          <p:spPr bwMode="auto">
            <a:xfrm>
              <a:off x="9899074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Freeform 40"/>
            <p:cNvSpPr>
              <a:spLocks/>
            </p:cNvSpPr>
            <p:nvPr/>
          </p:nvSpPr>
          <p:spPr bwMode="auto">
            <a:xfrm>
              <a:off x="9949105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3" name="Freeform 41"/>
            <p:cNvSpPr>
              <a:spLocks/>
            </p:cNvSpPr>
            <p:nvPr/>
          </p:nvSpPr>
          <p:spPr bwMode="auto">
            <a:xfrm>
              <a:off x="9999136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Freeform 42"/>
            <p:cNvSpPr>
              <a:spLocks/>
            </p:cNvSpPr>
            <p:nvPr/>
          </p:nvSpPr>
          <p:spPr bwMode="auto">
            <a:xfrm>
              <a:off x="10049167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10099198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Freeform 44"/>
            <p:cNvSpPr>
              <a:spLocks/>
            </p:cNvSpPr>
            <p:nvPr/>
          </p:nvSpPr>
          <p:spPr bwMode="auto">
            <a:xfrm>
              <a:off x="10149229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8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Freeform 45"/>
            <p:cNvSpPr>
              <a:spLocks/>
            </p:cNvSpPr>
            <p:nvPr/>
          </p:nvSpPr>
          <p:spPr bwMode="auto">
            <a:xfrm>
              <a:off x="10200129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Freeform 46"/>
            <p:cNvSpPr>
              <a:spLocks/>
            </p:cNvSpPr>
            <p:nvPr/>
          </p:nvSpPr>
          <p:spPr bwMode="auto">
            <a:xfrm>
              <a:off x="10251029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10301060" y="3627717"/>
              <a:ext cx="110390" cy="155295"/>
            </a:xfrm>
            <a:custGeom>
              <a:avLst/>
              <a:gdLst>
                <a:gd name="T0" fmla="*/ 18 w 127"/>
                <a:gd name="T1" fmla="*/ 231 h 231"/>
                <a:gd name="T2" fmla="*/ 0 w 127"/>
                <a:gd name="T3" fmla="*/ 220 h 231"/>
                <a:gd name="T4" fmla="*/ 109 w 127"/>
                <a:gd name="T5" fmla="*/ 0 h 231"/>
                <a:gd name="T6" fmla="*/ 127 w 127"/>
                <a:gd name="T7" fmla="*/ 10 h 231"/>
                <a:gd name="T8" fmla="*/ 18 w 12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1">
                  <a:moveTo>
                    <a:pt x="18" y="231"/>
                  </a:moveTo>
                  <a:lnTo>
                    <a:pt x="0" y="220"/>
                  </a:lnTo>
                  <a:lnTo>
                    <a:pt x="109" y="0"/>
                  </a:lnTo>
                  <a:lnTo>
                    <a:pt x="127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10351993" y="3627717"/>
              <a:ext cx="109521" cy="155295"/>
            </a:xfrm>
            <a:custGeom>
              <a:avLst/>
              <a:gdLst>
                <a:gd name="T0" fmla="*/ 18 w 126"/>
                <a:gd name="T1" fmla="*/ 231 h 231"/>
                <a:gd name="T2" fmla="*/ 0 w 126"/>
                <a:gd name="T3" fmla="*/ 220 h 231"/>
                <a:gd name="T4" fmla="*/ 108 w 126"/>
                <a:gd name="T5" fmla="*/ 0 h 231"/>
                <a:gd name="T6" fmla="*/ 126 w 126"/>
                <a:gd name="T7" fmla="*/ 10 h 231"/>
                <a:gd name="T8" fmla="*/ 18 w 12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31">
                  <a:moveTo>
                    <a:pt x="18" y="231"/>
                  </a:moveTo>
                  <a:lnTo>
                    <a:pt x="0" y="220"/>
                  </a:lnTo>
                  <a:lnTo>
                    <a:pt x="108" y="0"/>
                  </a:lnTo>
                  <a:lnTo>
                    <a:pt x="126" y="10"/>
                  </a:lnTo>
                  <a:lnTo>
                    <a:pt x="18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95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34962" y="328293"/>
            <a:ext cx="11522075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altLang="zh-CN" sz="4000" dirty="0"/>
              <a:t>Introduction</a:t>
            </a:r>
            <a:endParaRPr lang="en-US" altLang="ko-KR" sz="4000" dirty="0">
              <a:solidFill>
                <a:srgbClr val="FAC752"/>
              </a:solidFill>
              <a:effectLst>
                <a:outerShdw dist="50800" dir="2700000" algn="tl">
                  <a:srgbClr val="000000">
                    <a:alpha val="8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 flipH="1">
            <a:off x="503474" y="2005187"/>
            <a:ext cx="9681050" cy="267983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latinLnBrk="0">
              <a:spcBef>
                <a:spcPct val="0"/>
              </a:spcBef>
              <a:buNone/>
              <a:defRPr sz="2400" b="1" baseline="0">
                <a:solidFill>
                  <a:srgbClr val="FAC7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Importance of sleep and it’s effect on health.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Fitness trackers help quantify sleep and analyze sleep habits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Factors that influence the quality of sleep.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aim is analyzing the affect of these factors on sleep efficiency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643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34962" y="301021"/>
            <a:ext cx="11522075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sz="4000" dirty="0"/>
              <a:t>Experiment Overview</a:t>
            </a:r>
            <a:endParaRPr lang="en-US" altLang="ko-KR" sz="4000" dirty="0">
              <a:solidFill>
                <a:srgbClr val="FAC752"/>
              </a:solidFill>
              <a:effectLst>
                <a:outerShdw dist="50800" dir="2700000" algn="tl">
                  <a:srgbClr val="000000">
                    <a:alpha val="8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16740" y="3240974"/>
            <a:ext cx="4243914" cy="58477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>
              <a:buClr>
                <a:srgbClr val="C35954"/>
              </a:buClr>
              <a:buSzPct val="120000"/>
            </a:pPr>
            <a:endParaRPr lang="en-US" altLang="ko-KR" sz="3200" b="1" dirty="0">
              <a:solidFill>
                <a:srgbClr val="FAC752"/>
              </a:solidFill>
              <a:latin typeface="Calibri" panose="020F050202020403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40030" y="6300684"/>
            <a:ext cx="11711940" cy="802976"/>
            <a:chOff x="152400" y="122238"/>
            <a:chExt cx="11887200" cy="814992"/>
          </a:xfrm>
          <a:solidFill>
            <a:srgbClr val="FFFFFF">
              <a:alpha val="15000"/>
            </a:srgbClr>
          </a:solidFill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8171069" y="316738"/>
              <a:ext cx="255356" cy="263112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6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7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4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9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7831589" y="122238"/>
              <a:ext cx="241037" cy="215382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8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20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8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20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4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8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 userDrawn="1"/>
          </p:nvSpPr>
          <p:spPr bwMode="auto">
            <a:xfrm>
              <a:off x="7372186" y="694999"/>
              <a:ext cx="219559" cy="173022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7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717036" y="518995"/>
              <a:ext cx="265499" cy="226718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2 w 188"/>
                <a:gd name="T9" fmla="*/ 59 h 160"/>
                <a:gd name="T10" fmla="*/ 60 w 188"/>
                <a:gd name="T11" fmla="*/ 99 h 160"/>
                <a:gd name="T12" fmla="*/ 73 w 188"/>
                <a:gd name="T13" fmla="*/ 157 h 160"/>
                <a:gd name="T14" fmla="*/ 76 w 188"/>
                <a:gd name="T15" fmla="*/ 160 h 160"/>
                <a:gd name="T16" fmla="*/ 79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1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2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3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9" y="159"/>
                  </a:cubicBezTo>
                  <a:cubicBezTo>
                    <a:pt x="95" y="145"/>
                    <a:pt x="112" y="133"/>
                    <a:pt x="122" y="114"/>
                  </a:cubicBezTo>
                  <a:cubicBezTo>
                    <a:pt x="137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1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8190758" y="786880"/>
              <a:ext cx="166459" cy="150350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10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1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3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1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5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9" y="88"/>
                    <a:pt x="75" y="74"/>
                    <a:pt x="74" y="59"/>
                  </a:cubicBezTo>
                  <a:cubicBezTo>
                    <a:pt x="80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8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7407387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2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5 w 194"/>
                <a:gd name="T27" fmla="*/ 157 h 174"/>
                <a:gd name="T28" fmla="*/ 187 w 194"/>
                <a:gd name="T29" fmla="*/ 157 h 174"/>
                <a:gd name="T30" fmla="*/ 193 w 194"/>
                <a:gd name="T31" fmla="*/ 151 h 174"/>
                <a:gd name="T32" fmla="*/ 151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5 w 194"/>
                <a:gd name="T39" fmla="*/ 13 h 174"/>
                <a:gd name="T40" fmla="*/ 118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5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9376853" y="316738"/>
              <a:ext cx="256550" cy="263112"/>
            </a:xfrm>
            <a:custGeom>
              <a:avLst/>
              <a:gdLst>
                <a:gd name="T0" fmla="*/ 106 w 182"/>
                <a:gd name="T1" fmla="*/ 0 h 186"/>
                <a:gd name="T2" fmla="*/ 102 w 182"/>
                <a:gd name="T3" fmla="*/ 4 h 186"/>
                <a:gd name="T4" fmla="*/ 74 w 182"/>
                <a:gd name="T5" fmla="*/ 79 h 186"/>
                <a:gd name="T6" fmla="*/ 6 w 182"/>
                <a:gd name="T7" fmla="*/ 50 h 186"/>
                <a:gd name="T8" fmla="*/ 4 w 182"/>
                <a:gd name="T9" fmla="*/ 50 h 186"/>
                <a:gd name="T10" fmla="*/ 1 w 182"/>
                <a:gd name="T11" fmla="*/ 54 h 186"/>
                <a:gd name="T12" fmla="*/ 41 w 182"/>
                <a:gd name="T13" fmla="*/ 108 h 186"/>
                <a:gd name="T14" fmla="*/ 17 w 182"/>
                <a:gd name="T15" fmla="*/ 152 h 186"/>
                <a:gd name="T16" fmla="*/ 20 w 182"/>
                <a:gd name="T17" fmla="*/ 156 h 186"/>
                <a:gd name="T18" fmla="*/ 21 w 182"/>
                <a:gd name="T19" fmla="*/ 156 h 186"/>
                <a:gd name="T20" fmla="*/ 77 w 182"/>
                <a:gd name="T21" fmla="*/ 150 h 186"/>
                <a:gd name="T22" fmla="*/ 123 w 182"/>
                <a:gd name="T23" fmla="*/ 185 h 186"/>
                <a:gd name="T24" fmla="*/ 125 w 182"/>
                <a:gd name="T25" fmla="*/ 186 h 186"/>
                <a:gd name="T26" fmla="*/ 129 w 182"/>
                <a:gd name="T27" fmla="*/ 181 h 186"/>
                <a:gd name="T28" fmla="*/ 123 w 182"/>
                <a:gd name="T29" fmla="*/ 128 h 186"/>
                <a:gd name="T30" fmla="*/ 179 w 182"/>
                <a:gd name="T31" fmla="*/ 101 h 186"/>
                <a:gd name="T32" fmla="*/ 178 w 182"/>
                <a:gd name="T33" fmla="*/ 95 h 186"/>
                <a:gd name="T34" fmla="*/ 120 w 182"/>
                <a:gd name="T35" fmla="*/ 83 h 186"/>
                <a:gd name="T36" fmla="*/ 109 w 182"/>
                <a:gd name="T37" fmla="*/ 3 h 186"/>
                <a:gd name="T38" fmla="*/ 106 w 182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6">
                  <a:moveTo>
                    <a:pt x="106" y="0"/>
                  </a:moveTo>
                  <a:cubicBezTo>
                    <a:pt x="105" y="0"/>
                    <a:pt x="103" y="2"/>
                    <a:pt x="102" y="4"/>
                  </a:cubicBezTo>
                  <a:cubicBezTo>
                    <a:pt x="99" y="31"/>
                    <a:pt x="85" y="54"/>
                    <a:pt x="74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2" y="50"/>
                    <a:pt x="0" y="52"/>
                    <a:pt x="1" y="54"/>
                  </a:cubicBezTo>
                  <a:cubicBezTo>
                    <a:pt x="7" y="76"/>
                    <a:pt x="24" y="92"/>
                    <a:pt x="41" y="108"/>
                  </a:cubicBezTo>
                  <a:cubicBezTo>
                    <a:pt x="30" y="121"/>
                    <a:pt x="23" y="136"/>
                    <a:pt x="17" y="152"/>
                  </a:cubicBezTo>
                  <a:cubicBezTo>
                    <a:pt x="17" y="153"/>
                    <a:pt x="18" y="156"/>
                    <a:pt x="20" y="156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39" y="154"/>
                    <a:pt x="58" y="152"/>
                    <a:pt x="77" y="150"/>
                  </a:cubicBezTo>
                  <a:cubicBezTo>
                    <a:pt x="92" y="162"/>
                    <a:pt x="107" y="174"/>
                    <a:pt x="123" y="185"/>
                  </a:cubicBezTo>
                  <a:cubicBezTo>
                    <a:pt x="124" y="185"/>
                    <a:pt x="125" y="186"/>
                    <a:pt x="125" y="186"/>
                  </a:cubicBezTo>
                  <a:cubicBezTo>
                    <a:pt x="127" y="186"/>
                    <a:pt x="129" y="183"/>
                    <a:pt x="129" y="181"/>
                  </a:cubicBezTo>
                  <a:cubicBezTo>
                    <a:pt x="124" y="164"/>
                    <a:pt x="121" y="146"/>
                    <a:pt x="123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2" y="99"/>
                    <a:pt x="181" y="96"/>
                    <a:pt x="178" y="95"/>
                  </a:cubicBezTo>
                  <a:cubicBezTo>
                    <a:pt x="159" y="90"/>
                    <a:pt x="140" y="88"/>
                    <a:pt x="120" y="83"/>
                  </a:cubicBezTo>
                  <a:cubicBezTo>
                    <a:pt x="120" y="56"/>
                    <a:pt x="115" y="29"/>
                    <a:pt x="109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9038565" y="122238"/>
              <a:ext cx="239248" cy="215382"/>
            </a:xfrm>
            <a:custGeom>
              <a:avLst/>
              <a:gdLst>
                <a:gd name="T0" fmla="*/ 94 w 170"/>
                <a:gd name="T1" fmla="*/ 0 h 152"/>
                <a:gd name="T2" fmla="*/ 93 w 170"/>
                <a:gd name="T3" fmla="*/ 1 h 152"/>
                <a:gd name="T4" fmla="*/ 57 w 170"/>
                <a:gd name="T5" fmla="*/ 33 h 152"/>
                <a:gd name="T6" fmla="*/ 10 w 170"/>
                <a:gd name="T7" fmla="*/ 31 h 152"/>
                <a:gd name="T8" fmla="*/ 3 w 170"/>
                <a:gd name="T9" fmla="*/ 31 h 152"/>
                <a:gd name="T10" fmla="*/ 2 w 170"/>
                <a:gd name="T11" fmla="*/ 36 h 152"/>
                <a:gd name="T12" fmla="*/ 38 w 170"/>
                <a:gd name="T13" fmla="*/ 71 h 152"/>
                <a:gd name="T14" fmla="*/ 15 w 170"/>
                <a:gd name="T15" fmla="*/ 118 h 152"/>
                <a:gd name="T16" fmla="*/ 18 w 170"/>
                <a:gd name="T17" fmla="*/ 121 h 152"/>
                <a:gd name="T18" fmla="*/ 19 w 170"/>
                <a:gd name="T19" fmla="*/ 121 h 152"/>
                <a:gd name="T20" fmla="*/ 67 w 170"/>
                <a:gd name="T21" fmla="*/ 101 h 152"/>
                <a:gd name="T22" fmla="*/ 123 w 170"/>
                <a:gd name="T23" fmla="*/ 152 h 152"/>
                <a:gd name="T24" fmla="*/ 125 w 170"/>
                <a:gd name="T25" fmla="*/ 152 h 152"/>
                <a:gd name="T26" fmla="*/ 127 w 170"/>
                <a:gd name="T27" fmla="*/ 148 h 152"/>
                <a:gd name="T28" fmla="*/ 102 w 170"/>
                <a:gd name="T29" fmla="*/ 81 h 152"/>
                <a:gd name="T30" fmla="*/ 166 w 170"/>
                <a:gd name="T31" fmla="*/ 68 h 152"/>
                <a:gd name="T32" fmla="*/ 168 w 170"/>
                <a:gd name="T33" fmla="*/ 62 h 152"/>
                <a:gd name="T34" fmla="*/ 107 w 170"/>
                <a:gd name="T35" fmla="*/ 44 h 152"/>
                <a:gd name="T36" fmla="*/ 97 w 170"/>
                <a:gd name="T37" fmla="*/ 2 h 152"/>
                <a:gd name="T38" fmla="*/ 94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94" y="0"/>
                  </a:moveTo>
                  <a:cubicBezTo>
                    <a:pt x="94" y="0"/>
                    <a:pt x="93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1" y="32"/>
                    <a:pt x="26" y="31"/>
                    <a:pt x="10" y="31"/>
                  </a:cubicBezTo>
                  <a:cubicBezTo>
                    <a:pt x="8" y="31"/>
                    <a:pt x="5" y="31"/>
                    <a:pt x="3" y="31"/>
                  </a:cubicBezTo>
                  <a:cubicBezTo>
                    <a:pt x="0" y="31"/>
                    <a:pt x="0" y="35"/>
                    <a:pt x="2" y="36"/>
                  </a:cubicBezTo>
                  <a:cubicBezTo>
                    <a:pt x="16" y="46"/>
                    <a:pt x="28" y="57"/>
                    <a:pt x="38" y="71"/>
                  </a:cubicBezTo>
                  <a:cubicBezTo>
                    <a:pt x="25" y="84"/>
                    <a:pt x="21" y="101"/>
                    <a:pt x="15" y="118"/>
                  </a:cubicBezTo>
                  <a:cubicBezTo>
                    <a:pt x="14" y="119"/>
                    <a:pt x="16" y="121"/>
                    <a:pt x="18" y="121"/>
                  </a:cubicBezTo>
                  <a:cubicBezTo>
                    <a:pt x="18" y="121"/>
                    <a:pt x="19" y="121"/>
                    <a:pt x="19" y="121"/>
                  </a:cubicBezTo>
                  <a:cubicBezTo>
                    <a:pt x="35" y="115"/>
                    <a:pt x="51" y="107"/>
                    <a:pt x="67" y="101"/>
                  </a:cubicBezTo>
                  <a:cubicBezTo>
                    <a:pt x="83" y="120"/>
                    <a:pt x="103" y="136"/>
                    <a:pt x="123" y="152"/>
                  </a:cubicBezTo>
                  <a:cubicBezTo>
                    <a:pt x="123" y="152"/>
                    <a:pt x="124" y="152"/>
                    <a:pt x="125" y="152"/>
                  </a:cubicBezTo>
                  <a:cubicBezTo>
                    <a:pt x="127" y="152"/>
                    <a:pt x="129" y="150"/>
                    <a:pt x="127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6" y="68"/>
                  </a:cubicBezTo>
                  <a:cubicBezTo>
                    <a:pt x="169" y="67"/>
                    <a:pt x="170" y="64"/>
                    <a:pt x="168" y="62"/>
                  </a:cubicBezTo>
                  <a:cubicBezTo>
                    <a:pt x="150" y="50"/>
                    <a:pt x="129" y="47"/>
                    <a:pt x="107" y="44"/>
                  </a:cubicBezTo>
                  <a:cubicBezTo>
                    <a:pt x="107" y="30"/>
                    <a:pt x="103" y="16"/>
                    <a:pt x="97" y="2"/>
                  </a:cubicBezTo>
                  <a:cubicBezTo>
                    <a:pt x="97" y="1"/>
                    <a:pt x="96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3"/>
            <p:cNvSpPr>
              <a:spLocks/>
            </p:cNvSpPr>
            <p:nvPr userDrawn="1"/>
          </p:nvSpPr>
          <p:spPr bwMode="auto">
            <a:xfrm>
              <a:off x="8577373" y="694999"/>
              <a:ext cx="219559" cy="173022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3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7 w 156"/>
                <a:gd name="T35" fmla="*/ 27 h 122"/>
                <a:gd name="T36" fmla="*/ 58 w 156"/>
                <a:gd name="T37" fmla="*/ 0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7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6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3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4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9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7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/>
            <p:cNvSpPr>
              <a:spLocks/>
            </p:cNvSpPr>
            <p:nvPr userDrawn="1"/>
          </p:nvSpPr>
          <p:spPr bwMode="auto">
            <a:xfrm>
              <a:off x="8924013" y="518995"/>
              <a:ext cx="263709" cy="226718"/>
            </a:xfrm>
            <a:custGeom>
              <a:avLst/>
              <a:gdLst>
                <a:gd name="T0" fmla="*/ 62 w 187"/>
                <a:gd name="T1" fmla="*/ 0 h 160"/>
                <a:gd name="T2" fmla="*/ 58 w 187"/>
                <a:gd name="T3" fmla="*/ 2 h 160"/>
                <a:gd name="T4" fmla="*/ 58 w 187"/>
                <a:gd name="T5" fmla="*/ 47 h 160"/>
                <a:gd name="T6" fmla="*/ 3 w 187"/>
                <a:gd name="T7" fmla="*/ 55 h 160"/>
                <a:gd name="T8" fmla="*/ 1 w 187"/>
                <a:gd name="T9" fmla="*/ 59 h 160"/>
                <a:gd name="T10" fmla="*/ 59 w 187"/>
                <a:gd name="T11" fmla="*/ 99 h 160"/>
                <a:gd name="T12" fmla="*/ 72 w 187"/>
                <a:gd name="T13" fmla="*/ 157 h 160"/>
                <a:gd name="T14" fmla="*/ 76 w 187"/>
                <a:gd name="T15" fmla="*/ 160 h 160"/>
                <a:gd name="T16" fmla="*/ 78 w 187"/>
                <a:gd name="T17" fmla="*/ 159 h 160"/>
                <a:gd name="T18" fmla="*/ 121 w 187"/>
                <a:gd name="T19" fmla="*/ 114 h 160"/>
                <a:gd name="T20" fmla="*/ 167 w 187"/>
                <a:gd name="T21" fmla="*/ 121 h 160"/>
                <a:gd name="T22" fmla="*/ 183 w 187"/>
                <a:gd name="T23" fmla="*/ 121 h 160"/>
                <a:gd name="T24" fmla="*/ 186 w 187"/>
                <a:gd name="T25" fmla="*/ 116 h 160"/>
                <a:gd name="T26" fmla="*/ 149 w 187"/>
                <a:gd name="T27" fmla="*/ 73 h 160"/>
                <a:gd name="T28" fmla="*/ 155 w 187"/>
                <a:gd name="T29" fmla="*/ 20 h 160"/>
                <a:gd name="T30" fmla="*/ 152 w 187"/>
                <a:gd name="T31" fmla="*/ 15 h 160"/>
                <a:gd name="T32" fmla="*/ 150 w 187"/>
                <a:gd name="T33" fmla="*/ 15 h 160"/>
                <a:gd name="T34" fmla="*/ 95 w 187"/>
                <a:gd name="T35" fmla="*/ 45 h 160"/>
                <a:gd name="T36" fmla="*/ 64 w 187"/>
                <a:gd name="T37" fmla="*/ 1 h 160"/>
                <a:gd name="T38" fmla="*/ 62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62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39" y="48"/>
                    <a:pt x="21" y="50"/>
                    <a:pt x="3" y="55"/>
                  </a:cubicBezTo>
                  <a:cubicBezTo>
                    <a:pt x="1" y="55"/>
                    <a:pt x="0" y="58"/>
                    <a:pt x="1" y="59"/>
                  </a:cubicBezTo>
                  <a:cubicBezTo>
                    <a:pt x="16" y="79"/>
                    <a:pt x="37" y="90"/>
                    <a:pt x="59" y="99"/>
                  </a:cubicBezTo>
                  <a:cubicBezTo>
                    <a:pt x="65" y="118"/>
                    <a:pt x="69" y="138"/>
                    <a:pt x="72" y="157"/>
                  </a:cubicBezTo>
                  <a:cubicBezTo>
                    <a:pt x="72" y="159"/>
                    <a:pt x="74" y="160"/>
                    <a:pt x="76" y="160"/>
                  </a:cubicBezTo>
                  <a:cubicBezTo>
                    <a:pt x="76" y="160"/>
                    <a:pt x="77" y="160"/>
                    <a:pt x="78" y="159"/>
                  </a:cubicBezTo>
                  <a:cubicBezTo>
                    <a:pt x="94" y="145"/>
                    <a:pt x="112" y="133"/>
                    <a:pt x="121" y="114"/>
                  </a:cubicBezTo>
                  <a:cubicBezTo>
                    <a:pt x="136" y="119"/>
                    <a:pt x="151" y="121"/>
                    <a:pt x="167" y="121"/>
                  </a:cubicBezTo>
                  <a:cubicBezTo>
                    <a:pt x="172" y="121"/>
                    <a:pt x="177" y="121"/>
                    <a:pt x="183" y="121"/>
                  </a:cubicBezTo>
                  <a:cubicBezTo>
                    <a:pt x="185" y="120"/>
                    <a:pt x="187" y="118"/>
                    <a:pt x="186" y="116"/>
                  </a:cubicBezTo>
                  <a:cubicBezTo>
                    <a:pt x="175" y="100"/>
                    <a:pt x="161" y="88"/>
                    <a:pt x="149" y="73"/>
                  </a:cubicBezTo>
                  <a:cubicBezTo>
                    <a:pt x="136" y="56"/>
                    <a:pt x="146" y="37"/>
                    <a:pt x="155" y="20"/>
                  </a:cubicBezTo>
                  <a:cubicBezTo>
                    <a:pt x="157" y="18"/>
                    <a:pt x="155" y="15"/>
                    <a:pt x="152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3" y="34"/>
                    <a:pt x="95" y="45"/>
                  </a:cubicBezTo>
                  <a:cubicBezTo>
                    <a:pt x="92" y="27"/>
                    <a:pt x="78" y="14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9258124" y="747502"/>
              <a:ext cx="166459" cy="149753"/>
            </a:xfrm>
            <a:custGeom>
              <a:avLst/>
              <a:gdLst>
                <a:gd name="T0" fmla="*/ 73 w 118"/>
                <a:gd name="T1" fmla="*/ 0 h 106"/>
                <a:gd name="T2" fmla="*/ 71 w 118"/>
                <a:gd name="T3" fmla="*/ 1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5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4"/>
                    <a:pt x="25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6" y="9"/>
                    <a:pt x="6" y="11"/>
                  </a:cubicBezTo>
                  <a:cubicBezTo>
                    <a:pt x="6" y="27"/>
                    <a:pt x="13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9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8612573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3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6 w 194"/>
                <a:gd name="T27" fmla="*/ 157 h 174"/>
                <a:gd name="T28" fmla="*/ 188 w 194"/>
                <a:gd name="T29" fmla="*/ 157 h 174"/>
                <a:gd name="T30" fmla="*/ 193 w 194"/>
                <a:gd name="T31" fmla="*/ 151 h 174"/>
                <a:gd name="T32" fmla="*/ 152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6 w 194"/>
                <a:gd name="T39" fmla="*/ 13 h 174"/>
                <a:gd name="T40" fmla="*/ 119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1" y="0"/>
                    <a:pt x="69" y="4"/>
                    <a:pt x="69" y="7"/>
                  </a:cubicBezTo>
                  <a:cubicBezTo>
                    <a:pt x="73" y="24"/>
                    <a:pt x="67" y="41"/>
                    <a:pt x="68" y="58"/>
                  </a:cubicBezTo>
                  <a:cubicBezTo>
                    <a:pt x="43" y="60"/>
                    <a:pt x="22" y="71"/>
                    <a:pt x="3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9" y="98"/>
                    <a:pt x="32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2" y="174"/>
                    <a:pt x="73" y="173"/>
                    <a:pt x="74" y="172"/>
                  </a:cubicBezTo>
                  <a:cubicBezTo>
                    <a:pt x="81" y="166"/>
                    <a:pt x="116" y="128"/>
                    <a:pt x="111" y="123"/>
                  </a:cubicBezTo>
                  <a:cubicBezTo>
                    <a:pt x="112" y="124"/>
                    <a:pt x="114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2" y="148"/>
                    <a:pt x="186" y="157"/>
                  </a:cubicBezTo>
                  <a:cubicBezTo>
                    <a:pt x="186" y="157"/>
                    <a:pt x="187" y="157"/>
                    <a:pt x="188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2" y="79"/>
                  </a:cubicBezTo>
                  <a:cubicBezTo>
                    <a:pt x="173" y="63"/>
                    <a:pt x="184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6" y="13"/>
                  </a:cubicBezTo>
                  <a:cubicBezTo>
                    <a:pt x="153" y="24"/>
                    <a:pt x="135" y="38"/>
                    <a:pt x="119" y="55"/>
                  </a:cubicBezTo>
                  <a:cubicBezTo>
                    <a:pt x="113" y="32"/>
                    <a:pt x="102" y="10"/>
                    <a:pt x="76" y="0"/>
                  </a:cubicBezTo>
                  <a:cubicBezTo>
                    <a:pt x="76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10577863" y="441433"/>
              <a:ext cx="255356" cy="261919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7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9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8"/>
            <p:cNvSpPr>
              <a:spLocks/>
            </p:cNvSpPr>
            <p:nvPr userDrawn="1"/>
          </p:nvSpPr>
          <p:spPr bwMode="auto">
            <a:xfrm>
              <a:off x="10237786" y="681874"/>
              <a:ext cx="241634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20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20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4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"/>
            <p:cNvSpPr>
              <a:spLocks/>
            </p:cNvSpPr>
            <p:nvPr userDrawn="1"/>
          </p:nvSpPr>
          <p:spPr bwMode="auto">
            <a:xfrm>
              <a:off x="9778383" y="153859"/>
              <a:ext cx="220156" cy="17242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1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9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3" y="21"/>
                    <a:pt x="152" y="21"/>
                    <a:pt x="152" y="21"/>
                  </a:cubicBezTo>
                  <a:cubicBezTo>
                    <a:pt x="129" y="24"/>
                    <a:pt x="107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0"/>
            <p:cNvSpPr>
              <a:spLocks/>
            </p:cNvSpPr>
            <p:nvPr userDrawn="1"/>
          </p:nvSpPr>
          <p:spPr bwMode="auto">
            <a:xfrm>
              <a:off x="10123830" y="273781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3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6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3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3" y="133"/>
                    <a:pt x="96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"/>
            <p:cNvSpPr>
              <a:spLocks/>
            </p:cNvSpPr>
            <p:nvPr userDrawn="1"/>
          </p:nvSpPr>
          <p:spPr bwMode="auto">
            <a:xfrm>
              <a:off x="10457942" y="122238"/>
              <a:ext cx="166459" cy="150350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2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2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6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2"/>
            <p:cNvSpPr>
              <a:spLocks/>
            </p:cNvSpPr>
            <p:nvPr userDrawn="1"/>
          </p:nvSpPr>
          <p:spPr bwMode="auto">
            <a:xfrm>
              <a:off x="9813584" y="567321"/>
              <a:ext cx="273852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8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1 w 194"/>
                <a:gd name="T29" fmla="*/ 95 h 174"/>
                <a:gd name="T30" fmla="*/ 193 w 194"/>
                <a:gd name="T31" fmla="*/ 23 h 174"/>
                <a:gd name="T32" fmla="*/ 187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5" y="174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3"/>
            <p:cNvSpPr>
              <a:spLocks/>
            </p:cNvSpPr>
            <p:nvPr userDrawn="1"/>
          </p:nvSpPr>
          <p:spPr bwMode="auto">
            <a:xfrm>
              <a:off x="11783050" y="441433"/>
              <a:ext cx="256550" cy="261919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1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3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40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4"/>
            <p:cNvSpPr>
              <a:spLocks/>
            </p:cNvSpPr>
            <p:nvPr userDrawn="1"/>
          </p:nvSpPr>
          <p:spPr bwMode="auto">
            <a:xfrm>
              <a:off x="11444763" y="681874"/>
              <a:ext cx="239844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5 w 170"/>
                <a:gd name="T25" fmla="*/ 152 h 152"/>
                <a:gd name="T26" fmla="*/ 98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1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6" y="122"/>
                    <a:pt x="8" y="122"/>
                    <a:pt x="10" y="122"/>
                  </a:cubicBezTo>
                  <a:cubicBezTo>
                    <a:pt x="26" y="122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5"/>
            <p:cNvSpPr>
              <a:spLocks/>
            </p:cNvSpPr>
            <p:nvPr userDrawn="1"/>
          </p:nvSpPr>
          <p:spPr bwMode="auto">
            <a:xfrm>
              <a:off x="10983570" y="153859"/>
              <a:ext cx="220156" cy="17242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7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3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7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7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9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6"/>
            <p:cNvSpPr>
              <a:spLocks/>
            </p:cNvSpPr>
            <p:nvPr userDrawn="1"/>
          </p:nvSpPr>
          <p:spPr bwMode="auto">
            <a:xfrm>
              <a:off x="11330807" y="273781"/>
              <a:ext cx="263709" cy="226718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3 w 187"/>
                <a:gd name="T23" fmla="*/ 146 h 160"/>
                <a:gd name="T24" fmla="*/ 156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5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7"/>
            <p:cNvSpPr>
              <a:spLocks/>
            </p:cNvSpPr>
            <p:nvPr userDrawn="1"/>
          </p:nvSpPr>
          <p:spPr bwMode="auto">
            <a:xfrm>
              <a:off x="11664918" y="122238"/>
              <a:ext cx="166459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19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8"/>
            <p:cNvSpPr>
              <a:spLocks/>
            </p:cNvSpPr>
            <p:nvPr userDrawn="1"/>
          </p:nvSpPr>
          <p:spPr bwMode="auto">
            <a:xfrm>
              <a:off x="11019368" y="567321"/>
              <a:ext cx="273255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5 w 194"/>
                <a:gd name="T7" fmla="*/ 75 h 174"/>
                <a:gd name="T8" fmla="*/ 6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6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2" y="53"/>
                    <a:pt x="73" y="77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9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6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5" y="76"/>
                    <a:pt x="185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9"/>
            <p:cNvSpPr>
              <a:spLocks/>
            </p:cNvSpPr>
            <p:nvPr userDrawn="1"/>
          </p:nvSpPr>
          <p:spPr bwMode="auto">
            <a:xfrm>
              <a:off x="3358078" y="316738"/>
              <a:ext cx="255356" cy="263112"/>
            </a:xfrm>
            <a:custGeom>
              <a:avLst/>
              <a:gdLst>
                <a:gd name="T0" fmla="*/ 106 w 181"/>
                <a:gd name="T1" fmla="*/ 0 h 186"/>
                <a:gd name="T2" fmla="*/ 102 w 181"/>
                <a:gd name="T3" fmla="*/ 4 h 186"/>
                <a:gd name="T4" fmla="*/ 73 w 181"/>
                <a:gd name="T5" fmla="*/ 79 h 186"/>
                <a:gd name="T6" fmla="*/ 5 w 181"/>
                <a:gd name="T7" fmla="*/ 50 h 186"/>
                <a:gd name="T8" fmla="*/ 4 w 181"/>
                <a:gd name="T9" fmla="*/ 50 h 186"/>
                <a:gd name="T10" fmla="*/ 0 w 181"/>
                <a:gd name="T11" fmla="*/ 54 h 186"/>
                <a:gd name="T12" fmla="*/ 40 w 181"/>
                <a:gd name="T13" fmla="*/ 108 h 186"/>
                <a:gd name="T14" fmla="*/ 17 w 181"/>
                <a:gd name="T15" fmla="*/ 152 h 186"/>
                <a:gd name="T16" fmla="*/ 20 w 181"/>
                <a:gd name="T17" fmla="*/ 156 h 186"/>
                <a:gd name="T18" fmla="*/ 20 w 181"/>
                <a:gd name="T19" fmla="*/ 156 h 186"/>
                <a:gd name="T20" fmla="*/ 76 w 181"/>
                <a:gd name="T21" fmla="*/ 150 h 186"/>
                <a:gd name="T22" fmla="*/ 123 w 181"/>
                <a:gd name="T23" fmla="*/ 185 h 186"/>
                <a:gd name="T24" fmla="*/ 125 w 181"/>
                <a:gd name="T25" fmla="*/ 186 h 186"/>
                <a:gd name="T26" fmla="*/ 128 w 181"/>
                <a:gd name="T27" fmla="*/ 181 h 186"/>
                <a:gd name="T28" fmla="*/ 122 w 181"/>
                <a:gd name="T29" fmla="*/ 128 h 186"/>
                <a:gd name="T30" fmla="*/ 179 w 181"/>
                <a:gd name="T31" fmla="*/ 101 h 186"/>
                <a:gd name="T32" fmla="*/ 178 w 181"/>
                <a:gd name="T33" fmla="*/ 95 h 186"/>
                <a:gd name="T34" fmla="*/ 120 w 181"/>
                <a:gd name="T35" fmla="*/ 83 h 186"/>
                <a:gd name="T36" fmla="*/ 109 w 181"/>
                <a:gd name="T37" fmla="*/ 3 h 186"/>
                <a:gd name="T38" fmla="*/ 106 w 181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6">
                  <a:moveTo>
                    <a:pt x="106" y="0"/>
                  </a:moveTo>
                  <a:cubicBezTo>
                    <a:pt x="104" y="0"/>
                    <a:pt x="102" y="2"/>
                    <a:pt x="102" y="4"/>
                  </a:cubicBezTo>
                  <a:cubicBezTo>
                    <a:pt x="99" y="31"/>
                    <a:pt x="85" y="54"/>
                    <a:pt x="73" y="79"/>
                  </a:cubicBezTo>
                  <a:cubicBezTo>
                    <a:pt x="50" y="71"/>
                    <a:pt x="28" y="61"/>
                    <a:pt x="5" y="50"/>
                  </a:cubicBezTo>
                  <a:cubicBezTo>
                    <a:pt x="5" y="50"/>
                    <a:pt x="4" y="50"/>
                    <a:pt x="4" y="50"/>
                  </a:cubicBezTo>
                  <a:cubicBezTo>
                    <a:pt x="2" y="50"/>
                    <a:pt x="0" y="52"/>
                    <a:pt x="0" y="54"/>
                  </a:cubicBezTo>
                  <a:cubicBezTo>
                    <a:pt x="6" y="76"/>
                    <a:pt x="23" y="92"/>
                    <a:pt x="40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6" y="153"/>
                    <a:pt x="18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39" y="154"/>
                    <a:pt x="58" y="152"/>
                    <a:pt x="76" y="150"/>
                  </a:cubicBezTo>
                  <a:cubicBezTo>
                    <a:pt x="91" y="162"/>
                    <a:pt x="107" y="174"/>
                    <a:pt x="123" y="185"/>
                  </a:cubicBezTo>
                  <a:cubicBezTo>
                    <a:pt x="123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3" y="164"/>
                    <a:pt x="121" y="146"/>
                    <a:pt x="122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1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19" y="56"/>
                    <a:pt x="114" y="29"/>
                    <a:pt x="109" y="3"/>
                  </a:cubicBezTo>
                  <a:cubicBezTo>
                    <a:pt x="108" y="1"/>
                    <a:pt x="107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0"/>
            <p:cNvSpPr>
              <a:spLocks/>
            </p:cNvSpPr>
            <p:nvPr userDrawn="1"/>
          </p:nvSpPr>
          <p:spPr bwMode="auto">
            <a:xfrm>
              <a:off x="3018597" y="122238"/>
              <a:ext cx="241037" cy="215382"/>
            </a:xfrm>
            <a:custGeom>
              <a:avLst/>
              <a:gdLst>
                <a:gd name="T0" fmla="*/ 95 w 171"/>
                <a:gd name="T1" fmla="*/ 0 h 152"/>
                <a:gd name="T2" fmla="*/ 93 w 171"/>
                <a:gd name="T3" fmla="*/ 1 h 152"/>
                <a:gd name="T4" fmla="*/ 57 w 171"/>
                <a:gd name="T5" fmla="*/ 33 h 152"/>
                <a:gd name="T6" fmla="*/ 11 w 171"/>
                <a:gd name="T7" fmla="*/ 31 h 152"/>
                <a:gd name="T8" fmla="*/ 4 w 171"/>
                <a:gd name="T9" fmla="*/ 31 h 152"/>
                <a:gd name="T10" fmla="*/ 2 w 171"/>
                <a:gd name="T11" fmla="*/ 36 h 152"/>
                <a:gd name="T12" fmla="*/ 38 w 171"/>
                <a:gd name="T13" fmla="*/ 71 h 152"/>
                <a:gd name="T14" fmla="*/ 15 w 171"/>
                <a:gd name="T15" fmla="*/ 118 h 152"/>
                <a:gd name="T16" fmla="*/ 18 w 171"/>
                <a:gd name="T17" fmla="*/ 121 h 152"/>
                <a:gd name="T18" fmla="*/ 19 w 171"/>
                <a:gd name="T19" fmla="*/ 121 h 152"/>
                <a:gd name="T20" fmla="*/ 67 w 171"/>
                <a:gd name="T21" fmla="*/ 101 h 152"/>
                <a:gd name="T22" fmla="*/ 123 w 171"/>
                <a:gd name="T23" fmla="*/ 152 h 152"/>
                <a:gd name="T24" fmla="*/ 125 w 171"/>
                <a:gd name="T25" fmla="*/ 152 h 152"/>
                <a:gd name="T26" fmla="*/ 128 w 171"/>
                <a:gd name="T27" fmla="*/ 148 h 152"/>
                <a:gd name="T28" fmla="*/ 102 w 171"/>
                <a:gd name="T29" fmla="*/ 81 h 152"/>
                <a:gd name="T30" fmla="*/ 167 w 171"/>
                <a:gd name="T31" fmla="*/ 68 h 152"/>
                <a:gd name="T32" fmla="*/ 168 w 171"/>
                <a:gd name="T33" fmla="*/ 62 h 152"/>
                <a:gd name="T34" fmla="*/ 108 w 171"/>
                <a:gd name="T35" fmla="*/ 44 h 152"/>
                <a:gd name="T36" fmla="*/ 98 w 171"/>
                <a:gd name="T37" fmla="*/ 2 h 152"/>
                <a:gd name="T38" fmla="*/ 9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95" y="0"/>
                  </a:moveTo>
                  <a:cubicBezTo>
                    <a:pt x="94" y="0"/>
                    <a:pt x="94" y="1"/>
                    <a:pt x="93" y="1"/>
                  </a:cubicBezTo>
                  <a:cubicBezTo>
                    <a:pt x="81" y="11"/>
                    <a:pt x="69" y="22"/>
                    <a:pt x="57" y="33"/>
                  </a:cubicBezTo>
                  <a:cubicBezTo>
                    <a:pt x="42" y="32"/>
                    <a:pt x="26" y="31"/>
                    <a:pt x="11" y="31"/>
                  </a:cubicBezTo>
                  <a:cubicBezTo>
                    <a:pt x="8" y="31"/>
                    <a:pt x="6" y="31"/>
                    <a:pt x="4" y="31"/>
                  </a:cubicBezTo>
                  <a:cubicBezTo>
                    <a:pt x="1" y="31"/>
                    <a:pt x="0" y="35"/>
                    <a:pt x="2" y="36"/>
                  </a:cubicBezTo>
                  <a:cubicBezTo>
                    <a:pt x="16" y="46"/>
                    <a:pt x="29" y="57"/>
                    <a:pt x="38" y="71"/>
                  </a:cubicBezTo>
                  <a:cubicBezTo>
                    <a:pt x="26" y="84"/>
                    <a:pt x="21" y="101"/>
                    <a:pt x="15" y="118"/>
                  </a:cubicBezTo>
                  <a:cubicBezTo>
                    <a:pt x="15" y="119"/>
                    <a:pt x="16" y="121"/>
                    <a:pt x="18" y="121"/>
                  </a:cubicBezTo>
                  <a:cubicBezTo>
                    <a:pt x="19" y="121"/>
                    <a:pt x="19" y="121"/>
                    <a:pt x="19" y="121"/>
                  </a:cubicBezTo>
                  <a:cubicBezTo>
                    <a:pt x="36" y="115"/>
                    <a:pt x="51" y="107"/>
                    <a:pt x="67" y="101"/>
                  </a:cubicBezTo>
                  <a:cubicBezTo>
                    <a:pt x="84" y="120"/>
                    <a:pt x="104" y="136"/>
                    <a:pt x="123" y="152"/>
                  </a:cubicBezTo>
                  <a:cubicBezTo>
                    <a:pt x="124" y="152"/>
                    <a:pt x="125" y="152"/>
                    <a:pt x="125" y="152"/>
                  </a:cubicBezTo>
                  <a:cubicBezTo>
                    <a:pt x="127" y="152"/>
                    <a:pt x="129" y="150"/>
                    <a:pt x="128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7" y="68"/>
                  </a:cubicBezTo>
                  <a:cubicBezTo>
                    <a:pt x="170" y="67"/>
                    <a:pt x="171" y="64"/>
                    <a:pt x="168" y="62"/>
                  </a:cubicBezTo>
                  <a:cubicBezTo>
                    <a:pt x="151" y="50"/>
                    <a:pt x="129" y="47"/>
                    <a:pt x="108" y="44"/>
                  </a:cubicBezTo>
                  <a:cubicBezTo>
                    <a:pt x="107" y="30"/>
                    <a:pt x="104" y="16"/>
                    <a:pt x="98" y="2"/>
                  </a:cubicBezTo>
                  <a:cubicBezTo>
                    <a:pt x="97" y="1"/>
                    <a:pt x="96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1"/>
            <p:cNvSpPr>
              <a:spLocks/>
            </p:cNvSpPr>
            <p:nvPr userDrawn="1"/>
          </p:nvSpPr>
          <p:spPr bwMode="auto">
            <a:xfrm>
              <a:off x="2558597" y="694999"/>
              <a:ext cx="220156" cy="173022"/>
            </a:xfrm>
            <a:custGeom>
              <a:avLst/>
              <a:gdLst>
                <a:gd name="T0" fmla="*/ 56 w 156"/>
                <a:gd name="T1" fmla="*/ 0 h 122"/>
                <a:gd name="T2" fmla="*/ 53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3 w 156"/>
                <a:gd name="T9" fmla="*/ 65 h 122"/>
                <a:gd name="T10" fmla="*/ 48 w 156"/>
                <a:gd name="T11" fmla="*/ 76 h 122"/>
                <a:gd name="T12" fmla="*/ 54 w 156"/>
                <a:gd name="T13" fmla="*/ 120 h 122"/>
                <a:gd name="T14" fmla="*/ 57 w 156"/>
                <a:gd name="T15" fmla="*/ 122 h 122"/>
                <a:gd name="T16" fmla="*/ 59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3 w 156"/>
                <a:gd name="T25" fmla="*/ 96 h 122"/>
                <a:gd name="T26" fmla="*/ 100 w 156"/>
                <a:gd name="T27" fmla="*/ 57 h 122"/>
                <a:gd name="T28" fmla="*/ 142 w 156"/>
                <a:gd name="T29" fmla="*/ 20 h 122"/>
                <a:gd name="T30" fmla="*/ 140 w 156"/>
                <a:gd name="T31" fmla="*/ 16 h 122"/>
                <a:gd name="T32" fmla="*/ 133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3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5" y="53"/>
                    <a:pt x="2" y="60"/>
                  </a:cubicBezTo>
                  <a:cubicBezTo>
                    <a:pt x="0" y="62"/>
                    <a:pt x="1" y="64"/>
                    <a:pt x="3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0" y="105"/>
                    <a:pt x="54" y="120"/>
                  </a:cubicBezTo>
                  <a:cubicBezTo>
                    <a:pt x="55" y="121"/>
                    <a:pt x="56" y="122"/>
                    <a:pt x="57" y="122"/>
                  </a:cubicBezTo>
                  <a:cubicBezTo>
                    <a:pt x="58" y="122"/>
                    <a:pt x="59" y="122"/>
                    <a:pt x="59" y="121"/>
                  </a:cubicBezTo>
                  <a:cubicBezTo>
                    <a:pt x="68" y="110"/>
                    <a:pt x="76" y="98"/>
                    <a:pt x="85" y="86"/>
                  </a:cubicBezTo>
                  <a:cubicBezTo>
                    <a:pt x="106" y="93"/>
                    <a:pt x="129" y="97"/>
                    <a:pt x="152" y="101"/>
                  </a:cubicBezTo>
                  <a:cubicBezTo>
                    <a:pt x="152" y="101"/>
                    <a:pt x="152" y="101"/>
                    <a:pt x="153" y="101"/>
                  </a:cubicBezTo>
                  <a:cubicBezTo>
                    <a:pt x="155" y="101"/>
                    <a:pt x="156" y="97"/>
                    <a:pt x="153" y="96"/>
                  </a:cubicBezTo>
                  <a:cubicBezTo>
                    <a:pt x="132" y="87"/>
                    <a:pt x="117" y="71"/>
                    <a:pt x="100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0" y="16"/>
                  </a:cubicBezTo>
                  <a:cubicBezTo>
                    <a:pt x="138" y="16"/>
                    <a:pt x="136" y="16"/>
                    <a:pt x="133" y="16"/>
                  </a:cubicBezTo>
                  <a:cubicBezTo>
                    <a:pt x="117" y="16"/>
                    <a:pt x="101" y="21"/>
                    <a:pt x="86" y="27"/>
                  </a:cubicBezTo>
                  <a:cubicBezTo>
                    <a:pt x="78" y="17"/>
                    <a:pt x="69" y="8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2"/>
            <p:cNvSpPr>
              <a:spLocks/>
            </p:cNvSpPr>
            <p:nvPr userDrawn="1"/>
          </p:nvSpPr>
          <p:spPr bwMode="auto">
            <a:xfrm>
              <a:off x="2904045" y="518995"/>
              <a:ext cx="264902" cy="226718"/>
            </a:xfrm>
            <a:custGeom>
              <a:avLst/>
              <a:gdLst>
                <a:gd name="T0" fmla="*/ 62 w 188"/>
                <a:gd name="T1" fmla="*/ 0 h 160"/>
                <a:gd name="T2" fmla="*/ 59 w 188"/>
                <a:gd name="T3" fmla="*/ 2 h 160"/>
                <a:gd name="T4" fmla="*/ 58 w 188"/>
                <a:gd name="T5" fmla="*/ 47 h 160"/>
                <a:gd name="T6" fmla="*/ 4 w 188"/>
                <a:gd name="T7" fmla="*/ 55 h 160"/>
                <a:gd name="T8" fmla="*/ 1 w 188"/>
                <a:gd name="T9" fmla="*/ 59 h 160"/>
                <a:gd name="T10" fmla="*/ 60 w 188"/>
                <a:gd name="T11" fmla="*/ 99 h 160"/>
                <a:gd name="T12" fmla="*/ 72 w 188"/>
                <a:gd name="T13" fmla="*/ 157 h 160"/>
                <a:gd name="T14" fmla="*/ 76 w 188"/>
                <a:gd name="T15" fmla="*/ 160 h 160"/>
                <a:gd name="T16" fmla="*/ 78 w 188"/>
                <a:gd name="T17" fmla="*/ 159 h 160"/>
                <a:gd name="T18" fmla="*/ 122 w 188"/>
                <a:gd name="T19" fmla="*/ 114 h 160"/>
                <a:gd name="T20" fmla="*/ 167 w 188"/>
                <a:gd name="T21" fmla="*/ 121 h 160"/>
                <a:gd name="T22" fmla="*/ 183 w 188"/>
                <a:gd name="T23" fmla="*/ 121 h 160"/>
                <a:gd name="T24" fmla="*/ 186 w 188"/>
                <a:gd name="T25" fmla="*/ 116 h 160"/>
                <a:gd name="T26" fmla="*/ 150 w 188"/>
                <a:gd name="T27" fmla="*/ 73 h 160"/>
                <a:gd name="T28" fmla="*/ 156 w 188"/>
                <a:gd name="T29" fmla="*/ 20 h 160"/>
                <a:gd name="T30" fmla="*/ 153 w 188"/>
                <a:gd name="T31" fmla="*/ 15 h 160"/>
                <a:gd name="T32" fmla="*/ 150 w 188"/>
                <a:gd name="T33" fmla="*/ 15 h 160"/>
                <a:gd name="T34" fmla="*/ 95 w 188"/>
                <a:gd name="T35" fmla="*/ 45 h 160"/>
                <a:gd name="T36" fmla="*/ 65 w 188"/>
                <a:gd name="T37" fmla="*/ 1 h 160"/>
                <a:gd name="T38" fmla="*/ 62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62" y="0"/>
                  </a:moveTo>
                  <a:cubicBezTo>
                    <a:pt x="61" y="0"/>
                    <a:pt x="59" y="1"/>
                    <a:pt x="59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40" y="48"/>
                    <a:pt x="21" y="50"/>
                    <a:pt x="4" y="55"/>
                  </a:cubicBezTo>
                  <a:cubicBezTo>
                    <a:pt x="2" y="55"/>
                    <a:pt x="0" y="58"/>
                    <a:pt x="1" y="59"/>
                  </a:cubicBezTo>
                  <a:cubicBezTo>
                    <a:pt x="16" y="79"/>
                    <a:pt x="37" y="90"/>
                    <a:pt x="60" y="99"/>
                  </a:cubicBezTo>
                  <a:cubicBezTo>
                    <a:pt x="66" y="118"/>
                    <a:pt x="70" y="138"/>
                    <a:pt x="72" y="157"/>
                  </a:cubicBezTo>
                  <a:cubicBezTo>
                    <a:pt x="73" y="159"/>
                    <a:pt x="74" y="160"/>
                    <a:pt x="76" y="160"/>
                  </a:cubicBezTo>
                  <a:cubicBezTo>
                    <a:pt x="77" y="160"/>
                    <a:pt x="78" y="160"/>
                    <a:pt x="78" y="159"/>
                  </a:cubicBezTo>
                  <a:cubicBezTo>
                    <a:pt x="94" y="145"/>
                    <a:pt x="112" y="133"/>
                    <a:pt x="122" y="114"/>
                  </a:cubicBezTo>
                  <a:cubicBezTo>
                    <a:pt x="136" y="119"/>
                    <a:pt x="152" y="121"/>
                    <a:pt x="167" y="121"/>
                  </a:cubicBezTo>
                  <a:cubicBezTo>
                    <a:pt x="173" y="121"/>
                    <a:pt x="178" y="121"/>
                    <a:pt x="183" y="121"/>
                  </a:cubicBezTo>
                  <a:cubicBezTo>
                    <a:pt x="186" y="120"/>
                    <a:pt x="188" y="118"/>
                    <a:pt x="186" y="116"/>
                  </a:cubicBezTo>
                  <a:cubicBezTo>
                    <a:pt x="176" y="100"/>
                    <a:pt x="161" y="88"/>
                    <a:pt x="150" y="73"/>
                  </a:cubicBezTo>
                  <a:cubicBezTo>
                    <a:pt x="136" y="56"/>
                    <a:pt x="146" y="37"/>
                    <a:pt x="156" y="20"/>
                  </a:cubicBezTo>
                  <a:cubicBezTo>
                    <a:pt x="157" y="18"/>
                    <a:pt x="156" y="15"/>
                    <a:pt x="153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4" y="34"/>
                    <a:pt x="95" y="45"/>
                  </a:cubicBezTo>
                  <a:cubicBezTo>
                    <a:pt x="92" y="27"/>
                    <a:pt x="79" y="14"/>
                    <a:pt x="65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3"/>
            <p:cNvSpPr>
              <a:spLocks/>
            </p:cNvSpPr>
            <p:nvPr userDrawn="1"/>
          </p:nvSpPr>
          <p:spPr bwMode="auto">
            <a:xfrm>
              <a:off x="3377767" y="786880"/>
              <a:ext cx="166459" cy="150350"/>
            </a:xfrm>
            <a:custGeom>
              <a:avLst/>
              <a:gdLst>
                <a:gd name="T0" fmla="*/ 73 w 118"/>
                <a:gd name="T1" fmla="*/ 0 h 106"/>
                <a:gd name="T2" fmla="*/ 72 w 118"/>
                <a:gd name="T3" fmla="*/ 0 h 106"/>
                <a:gd name="T4" fmla="*/ 46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6 w 118"/>
                <a:gd name="T13" fmla="*/ 48 h 106"/>
                <a:gd name="T14" fmla="*/ 0 w 118"/>
                <a:gd name="T15" fmla="*/ 92 h 106"/>
                <a:gd name="T16" fmla="*/ 4 w 118"/>
                <a:gd name="T17" fmla="*/ 96 h 106"/>
                <a:gd name="T18" fmla="*/ 5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4 w 118"/>
                <a:gd name="T33" fmla="*/ 59 h 106"/>
                <a:gd name="T34" fmla="*/ 91 w 118"/>
                <a:gd name="T35" fmla="*/ 60 h 106"/>
                <a:gd name="T36" fmla="*/ 115 w 118"/>
                <a:gd name="T37" fmla="*/ 59 h 106"/>
                <a:gd name="T38" fmla="*/ 116 w 118"/>
                <a:gd name="T39" fmla="*/ 53 h 106"/>
                <a:gd name="T40" fmla="*/ 77 w 118"/>
                <a:gd name="T41" fmla="*/ 35 h 106"/>
                <a:gd name="T42" fmla="*/ 76 w 118"/>
                <a:gd name="T43" fmla="*/ 4 h 106"/>
                <a:gd name="T44" fmla="*/ 73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3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56" y="6"/>
                    <a:pt x="49" y="20"/>
                    <a:pt x="46" y="34"/>
                  </a:cubicBezTo>
                  <a:cubicBezTo>
                    <a:pt x="36" y="23"/>
                    <a:pt x="25" y="15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8"/>
                    <a:pt x="6" y="9"/>
                    <a:pt x="6" y="11"/>
                  </a:cubicBezTo>
                  <a:cubicBezTo>
                    <a:pt x="6" y="27"/>
                    <a:pt x="13" y="39"/>
                    <a:pt x="26" y="48"/>
                  </a:cubicBezTo>
                  <a:cubicBezTo>
                    <a:pt x="11" y="60"/>
                    <a:pt x="6" y="76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4" y="96"/>
                    <a:pt x="4" y="96"/>
                    <a:pt x="5" y="96"/>
                  </a:cubicBezTo>
                  <a:cubicBezTo>
                    <a:pt x="20" y="91"/>
                    <a:pt x="33" y="83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49" y="76"/>
                    <a:pt x="50" y="76"/>
                    <a:pt x="50" y="75"/>
                  </a:cubicBezTo>
                  <a:cubicBezTo>
                    <a:pt x="48" y="78"/>
                    <a:pt x="69" y="101"/>
                    <a:pt x="73" y="105"/>
                  </a:cubicBezTo>
                  <a:cubicBezTo>
                    <a:pt x="74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5" y="74"/>
                    <a:pt x="74" y="59"/>
                  </a:cubicBezTo>
                  <a:cubicBezTo>
                    <a:pt x="79" y="60"/>
                    <a:pt x="85" y="60"/>
                    <a:pt x="91" y="60"/>
                  </a:cubicBezTo>
                  <a:cubicBezTo>
                    <a:pt x="99" y="60"/>
                    <a:pt x="107" y="60"/>
                    <a:pt x="115" y="59"/>
                  </a:cubicBezTo>
                  <a:cubicBezTo>
                    <a:pt x="117" y="58"/>
                    <a:pt x="118" y="55"/>
                    <a:pt x="116" y="53"/>
                  </a:cubicBezTo>
                  <a:cubicBezTo>
                    <a:pt x="105" y="44"/>
                    <a:pt x="92" y="37"/>
                    <a:pt x="77" y="35"/>
                  </a:cubicBezTo>
                  <a:cubicBezTo>
                    <a:pt x="77" y="25"/>
                    <a:pt x="74" y="15"/>
                    <a:pt x="76" y="4"/>
                  </a:cubicBezTo>
                  <a:cubicBezTo>
                    <a:pt x="76" y="3"/>
                    <a:pt x="75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4"/>
            <p:cNvSpPr>
              <a:spLocks/>
            </p:cNvSpPr>
            <p:nvPr userDrawn="1"/>
          </p:nvSpPr>
          <p:spPr bwMode="auto">
            <a:xfrm>
              <a:off x="2593798" y="207556"/>
              <a:ext cx="272062" cy="246407"/>
            </a:xfrm>
            <a:custGeom>
              <a:avLst/>
              <a:gdLst>
                <a:gd name="T0" fmla="*/ 74 w 193"/>
                <a:gd name="T1" fmla="*/ 0 h 174"/>
                <a:gd name="T2" fmla="*/ 69 w 193"/>
                <a:gd name="T3" fmla="*/ 7 h 174"/>
                <a:gd name="T4" fmla="*/ 68 w 193"/>
                <a:gd name="T5" fmla="*/ 58 h 174"/>
                <a:gd name="T6" fmla="*/ 2 w 193"/>
                <a:gd name="T7" fmla="*/ 87 h 174"/>
                <a:gd name="T8" fmla="*/ 5 w 193"/>
                <a:gd name="T9" fmla="*/ 96 h 174"/>
                <a:gd name="T10" fmla="*/ 44 w 193"/>
                <a:gd name="T11" fmla="*/ 99 h 174"/>
                <a:gd name="T12" fmla="*/ 73 w 193"/>
                <a:gd name="T13" fmla="*/ 97 h 174"/>
                <a:gd name="T14" fmla="*/ 64 w 193"/>
                <a:gd name="T15" fmla="*/ 168 h 174"/>
                <a:gd name="T16" fmla="*/ 70 w 193"/>
                <a:gd name="T17" fmla="*/ 174 h 174"/>
                <a:gd name="T18" fmla="*/ 74 w 193"/>
                <a:gd name="T19" fmla="*/ 172 h 174"/>
                <a:gd name="T20" fmla="*/ 111 w 193"/>
                <a:gd name="T21" fmla="*/ 123 h 174"/>
                <a:gd name="T22" fmla="*/ 114 w 193"/>
                <a:gd name="T23" fmla="*/ 125 h 174"/>
                <a:gd name="T24" fmla="*/ 118 w 193"/>
                <a:gd name="T25" fmla="*/ 124 h 174"/>
                <a:gd name="T26" fmla="*/ 185 w 193"/>
                <a:gd name="T27" fmla="*/ 157 h 174"/>
                <a:gd name="T28" fmla="*/ 187 w 193"/>
                <a:gd name="T29" fmla="*/ 157 h 174"/>
                <a:gd name="T30" fmla="*/ 192 w 193"/>
                <a:gd name="T31" fmla="*/ 151 h 174"/>
                <a:gd name="T32" fmla="*/ 151 w 193"/>
                <a:gd name="T33" fmla="*/ 79 h 174"/>
                <a:gd name="T34" fmla="*/ 184 w 193"/>
                <a:gd name="T35" fmla="*/ 18 h 174"/>
                <a:gd name="T36" fmla="*/ 178 w 193"/>
                <a:gd name="T37" fmla="*/ 12 h 174"/>
                <a:gd name="T38" fmla="*/ 175 w 193"/>
                <a:gd name="T39" fmla="*/ 13 h 174"/>
                <a:gd name="T40" fmla="*/ 118 w 193"/>
                <a:gd name="T41" fmla="*/ 55 h 174"/>
                <a:gd name="T42" fmla="*/ 76 w 193"/>
                <a:gd name="T43" fmla="*/ 0 h 174"/>
                <a:gd name="T44" fmla="*/ 74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4" y="0"/>
                  </a:moveTo>
                  <a:cubicBezTo>
                    <a:pt x="70" y="0"/>
                    <a:pt x="68" y="4"/>
                    <a:pt x="69" y="7"/>
                  </a:cubicBezTo>
                  <a:cubicBezTo>
                    <a:pt x="72" y="24"/>
                    <a:pt x="66" y="41"/>
                    <a:pt x="68" y="58"/>
                  </a:cubicBezTo>
                  <a:cubicBezTo>
                    <a:pt x="42" y="60"/>
                    <a:pt x="21" y="71"/>
                    <a:pt x="2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8" y="98"/>
                    <a:pt x="31" y="99"/>
                    <a:pt x="44" y="99"/>
                  </a:cubicBezTo>
                  <a:cubicBezTo>
                    <a:pt x="53" y="99"/>
                    <a:pt x="63" y="98"/>
                    <a:pt x="73" y="97"/>
                  </a:cubicBezTo>
                  <a:cubicBezTo>
                    <a:pt x="71" y="121"/>
                    <a:pt x="64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1" y="174"/>
                    <a:pt x="73" y="173"/>
                    <a:pt x="74" y="172"/>
                  </a:cubicBezTo>
                  <a:cubicBezTo>
                    <a:pt x="80" y="166"/>
                    <a:pt x="115" y="128"/>
                    <a:pt x="111" y="123"/>
                  </a:cubicBezTo>
                  <a:cubicBezTo>
                    <a:pt x="112" y="124"/>
                    <a:pt x="113" y="125"/>
                    <a:pt x="114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1" y="148"/>
                    <a:pt x="185" y="157"/>
                  </a:cubicBezTo>
                  <a:cubicBezTo>
                    <a:pt x="186" y="157"/>
                    <a:pt x="187" y="157"/>
                    <a:pt x="187" y="157"/>
                  </a:cubicBezTo>
                  <a:cubicBezTo>
                    <a:pt x="191" y="157"/>
                    <a:pt x="193" y="154"/>
                    <a:pt x="192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2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4" y="38"/>
                    <a:pt x="118" y="55"/>
                  </a:cubicBezTo>
                  <a:cubicBezTo>
                    <a:pt x="112" y="32"/>
                    <a:pt x="102" y="1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35"/>
            <p:cNvSpPr>
              <a:spLocks/>
            </p:cNvSpPr>
            <p:nvPr userDrawn="1"/>
          </p:nvSpPr>
          <p:spPr bwMode="auto">
            <a:xfrm>
              <a:off x="4563265" y="316738"/>
              <a:ext cx="257147" cy="263112"/>
            </a:xfrm>
            <a:custGeom>
              <a:avLst/>
              <a:gdLst>
                <a:gd name="T0" fmla="*/ 106 w 182"/>
                <a:gd name="T1" fmla="*/ 0 h 186"/>
                <a:gd name="T2" fmla="*/ 102 w 182"/>
                <a:gd name="T3" fmla="*/ 4 h 186"/>
                <a:gd name="T4" fmla="*/ 74 w 182"/>
                <a:gd name="T5" fmla="*/ 79 h 186"/>
                <a:gd name="T6" fmla="*/ 6 w 182"/>
                <a:gd name="T7" fmla="*/ 50 h 186"/>
                <a:gd name="T8" fmla="*/ 4 w 182"/>
                <a:gd name="T9" fmla="*/ 50 h 186"/>
                <a:gd name="T10" fmla="*/ 1 w 182"/>
                <a:gd name="T11" fmla="*/ 54 h 186"/>
                <a:gd name="T12" fmla="*/ 41 w 182"/>
                <a:gd name="T13" fmla="*/ 108 h 186"/>
                <a:gd name="T14" fmla="*/ 17 w 182"/>
                <a:gd name="T15" fmla="*/ 152 h 186"/>
                <a:gd name="T16" fmla="*/ 20 w 182"/>
                <a:gd name="T17" fmla="*/ 156 h 186"/>
                <a:gd name="T18" fmla="*/ 21 w 182"/>
                <a:gd name="T19" fmla="*/ 156 h 186"/>
                <a:gd name="T20" fmla="*/ 77 w 182"/>
                <a:gd name="T21" fmla="*/ 150 h 186"/>
                <a:gd name="T22" fmla="*/ 123 w 182"/>
                <a:gd name="T23" fmla="*/ 185 h 186"/>
                <a:gd name="T24" fmla="*/ 125 w 182"/>
                <a:gd name="T25" fmla="*/ 186 h 186"/>
                <a:gd name="T26" fmla="*/ 128 w 182"/>
                <a:gd name="T27" fmla="*/ 181 h 186"/>
                <a:gd name="T28" fmla="*/ 123 w 182"/>
                <a:gd name="T29" fmla="*/ 128 h 186"/>
                <a:gd name="T30" fmla="*/ 179 w 182"/>
                <a:gd name="T31" fmla="*/ 101 h 186"/>
                <a:gd name="T32" fmla="*/ 178 w 182"/>
                <a:gd name="T33" fmla="*/ 95 h 186"/>
                <a:gd name="T34" fmla="*/ 120 w 182"/>
                <a:gd name="T35" fmla="*/ 83 h 186"/>
                <a:gd name="T36" fmla="*/ 109 w 182"/>
                <a:gd name="T37" fmla="*/ 3 h 186"/>
                <a:gd name="T38" fmla="*/ 106 w 182"/>
                <a:gd name="T3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6">
                  <a:moveTo>
                    <a:pt x="106" y="0"/>
                  </a:moveTo>
                  <a:cubicBezTo>
                    <a:pt x="105" y="0"/>
                    <a:pt x="103" y="2"/>
                    <a:pt x="102" y="4"/>
                  </a:cubicBezTo>
                  <a:cubicBezTo>
                    <a:pt x="99" y="31"/>
                    <a:pt x="85" y="54"/>
                    <a:pt x="74" y="79"/>
                  </a:cubicBezTo>
                  <a:cubicBezTo>
                    <a:pt x="50" y="71"/>
                    <a:pt x="28" y="61"/>
                    <a:pt x="6" y="50"/>
                  </a:cubicBezTo>
                  <a:cubicBezTo>
                    <a:pt x="5" y="50"/>
                    <a:pt x="5" y="50"/>
                    <a:pt x="4" y="50"/>
                  </a:cubicBezTo>
                  <a:cubicBezTo>
                    <a:pt x="2" y="50"/>
                    <a:pt x="0" y="52"/>
                    <a:pt x="1" y="54"/>
                  </a:cubicBezTo>
                  <a:cubicBezTo>
                    <a:pt x="7" y="76"/>
                    <a:pt x="24" y="92"/>
                    <a:pt x="41" y="108"/>
                  </a:cubicBezTo>
                  <a:cubicBezTo>
                    <a:pt x="30" y="121"/>
                    <a:pt x="22" y="136"/>
                    <a:pt x="17" y="152"/>
                  </a:cubicBezTo>
                  <a:cubicBezTo>
                    <a:pt x="17" y="153"/>
                    <a:pt x="18" y="156"/>
                    <a:pt x="20" y="156"/>
                  </a:cubicBezTo>
                  <a:cubicBezTo>
                    <a:pt x="20" y="156"/>
                    <a:pt x="21" y="156"/>
                    <a:pt x="21" y="156"/>
                  </a:cubicBezTo>
                  <a:cubicBezTo>
                    <a:pt x="39" y="154"/>
                    <a:pt x="58" y="152"/>
                    <a:pt x="77" y="150"/>
                  </a:cubicBezTo>
                  <a:cubicBezTo>
                    <a:pt x="92" y="162"/>
                    <a:pt x="107" y="174"/>
                    <a:pt x="123" y="185"/>
                  </a:cubicBezTo>
                  <a:cubicBezTo>
                    <a:pt x="124" y="185"/>
                    <a:pt x="124" y="186"/>
                    <a:pt x="125" y="186"/>
                  </a:cubicBezTo>
                  <a:cubicBezTo>
                    <a:pt x="127" y="186"/>
                    <a:pt x="129" y="183"/>
                    <a:pt x="128" y="181"/>
                  </a:cubicBezTo>
                  <a:cubicBezTo>
                    <a:pt x="124" y="164"/>
                    <a:pt x="121" y="146"/>
                    <a:pt x="123" y="128"/>
                  </a:cubicBezTo>
                  <a:cubicBezTo>
                    <a:pt x="144" y="124"/>
                    <a:pt x="161" y="111"/>
                    <a:pt x="179" y="101"/>
                  </a:cubicBezTo>
                  <a:cubicBezTo>
                    <a:pt x="182" y="99"/>
                    <a:pt x="181" y="96"/>
                    <a:pt x="178" y="95"/>
                  </a:cubicBezTo>
                  <a:cubicBezTo>
                    <a:pt x="159" y="90"/>
                    <a:pt x="139" y="88"/>
                    <a:pt x="120" y="83"/>
                  </a:cubicBezTo>
                  <a:cubicBezTo>
                    <a:pt x="120" y="56"/>
                    <a:pt x="115" y="29"/>
                    <a:pt x="109" y="3"/>
                  </a:cubicBezTo>
                  <a:cubicBezTo>
                    <a:pt x="109" y="1"/>
                    <a:pt x="108" y="0"/>
                    <a:pt x="10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36"/>
            <p:cNvSpPr>
              <a:spLocks/>
            </p:cNvSpPr>
            <p:nvPr userDrawn="1"/>
          </p:nvSpPr>
          <p:spPr bwMode="auto">
            <a:xfrm>
              <a:off x="4224977" y="122238"/>
              <a:ext cx="239844" cy="215382"/>
            </a:xfrm>
            <a:custGeom>
              <a:avLst/>
              <a:gdLst>
                <a:gd name="T0" fmla="*/ 94 w 170"/>
                <a:gd name="T1" fmla="*/ 0 h 152"/>
                <a:gd name="T2" fmla="*/ 93 w 170"/>
                <a:gd name="T3" fmla="*/ 1 h 152"/>
                <a:gd name="T4" fmla="*/ 57 w 170"/>
                <a:gd name="T5" fmla="*/ 33 h 152"/>
                <a:gd name="T6" fmla="*/ 10 w 170"/>
                <a:gd name="T7" fmla="*/ 31 h 152"/>
                <a:gd name="T8" fmla="*/ 3 w 170"/>
                <a:gd name="T9" fmla="*/ 31 h 152"/>
                <a:gd name="T10" fmla="*/ 2 w 170"/>
                <a:gd name="T11" fmla="*/ 36 h 152"/>
                <a:gd name="T12" fmla="*/ 38 w 170"/>
                <a:gd name="T13" fmla="*/ 71 h 152"/>
                <a:gd name="T14" fmla="*/ 15 w 170"/>
                <a:gd name="T15" fmla="*/ 118 h 152"/>
                <a:gd name="T16" fmla="*/ 18 w 170"/>
                <a:gd name="T17" fmla="*/ 121 h 152"/>
                <a:gd name="T18" fmla="*/ 19 w 170"/>
                <a:gd name="T19" fmla="*/ 121 h 152"/>
                <a:gd name="T20" fmla="*/ 67 w 170"/>
                <a:gd name="T21" fmla="*/ 101 h 152"/>
                <a:gd name="T22" fmla="*/ 123 w 170"/>
                <a:gd name="T23" fmla="*/ 152 h 152"/>
                <a:gd name="T24" fmla="*/ 125 w 170"/>
                <a:gd name="T25" fmla="*/ 152 h 152"/>
                <a:gd name="T26" fmla="*/ 127 w 170"/>
                <a:gd name="T27" fmla="*/ 148 h 152"/>
                <a:gd name="T28" fmla="*/ 102 w 170"/>
                <a:gd name="T29" fmla="*/ 81 h 152"/>
                <a:gd name="T30" fmla="*/ 166 w 170"/>
                <a:gd name="T31" fmla="*/ 68 h 152"/>
                <a:gd name="T32" fmla="*/ 168 w 170"/>
                <a:gd name="T33" fmla="*/ 62 h 152"/>
                <a:gd name="T34" fmla="*/ 107 w 170"/>
                <a:gd name="T35" fmla="*/ 44 h 152"/>
                <a:gd name="T36" fmla="*/ 97 w 170"/>
                <a:gd name="T37" fmla="*/ 2 h 152"/>
                <a:gd name="T38" fmla="*/ 94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94" y="0"/>
                  </a:moveTo>
                  <a:cubicBezTo>
                    <a:pt x="94" y="0"/>
                    <a:pt x="93" y="1"/>
                    <a:pt x="93" y="1"/>
                  </a:cubicBezTo>
                  <a:cubicBezTo>
                    <a:pt x="80" y="11"/>
                    <a:pt x="68" y="22"/>
                    <a:pt x="57" y="33"/>
                  </a:cubicBezTo>
                  <a:cubicBezTo>
                    <a:pt x="41" y="32"/>
                    <a:pt x="26" y="31"/>
                    <a:pt x="10" y="31"/>
                  </a:cubicBezTo>
                  <a:cubicBezTo>
                    <a:pt x="8" y="31"/>
                    <a:pt x="5" y="31"/>
                    <a:pt x="3" y="31"/>
                  </a:cubicBezTo>
                  <a:cubicBezTo>
                    <a:pt x="0" y="31"/>
                    <a:pt x="0" y="35"/>
                    <a:pt x="2" y="36"/>
                  </a:cubicBezTo>
                  <a:cubicBezTo>
                    <a:pt x="16" y="46"/>
                    <a:pt x="28" y="57"/>
                    <a:pt x="38" y="71"/>
                  </a:cubicBezTo>
                  <a:cubicBezTo>
                    <a:pt x="25" y="84"/>
                    <a:pt x="21" y="101"/>
                    <a:pt x="15" y="118"/>
                  </a:cubicBezTo>
                  <a:cubicBezTo>
                    <a:pt x="14" y="119"/>
                    <a:pt x="16" y="121"/>
                    <a:pt x="18" y="121"/>
                  </a:cubicBezTo>
                  <a:cubicBezTo>
                    <a:pt x="18" y="121"/>
                    <a:pt x="18" y="121"/>
                    <a:pt x="19" y="121"/>
                  </a:cubicBezTo>
                  <a:cubicBezTo>
                    <a:pt x="35" y="115"/>
                    <a:pt x="50" y="107"/>
                    <a:pt x="67" y="101"/>
                  </a:cubicBezTo>
                  <a:cubicBezTo>
                    <a:pt x="83" y="120"/>
                    <a:pt x="103" y="136"/>
                    <a:pt x="123" y="152"/>
                  </a:cubicBezTo>
                  <a:cubicBezTo>
                    <a:pt x="123" y="152"/>
                    <a:pt x="124" y="152"/>
                    <a:pt x="125" y="152"/>
                  </a:cubicBezTo>
                  <a:cubicBezTo>
                    <a:pt x="127" y="152"/>
                    <a:pt x="128" y="150"/>
                    <a:pt x="127" y="148"/>
                  </a:cubicBezTo>
                  <a:cubicBezTo>
                    <a:pt x="113" y="127"/>
                    <a:pt x="109" y="104"/>
                    <a:pt x="102" y="81"/>
                  </a:cubicBezTo>
                  <a:cubicBezTo>
                    <a:pt x="123" y="75"/>
                    <a:pt x="145" y="71"/>
                    <a:pt x="166" y="68"/>
                  </a:cubicBezTo>
                  <a:cubicBezTo>
                    <a:pt x="169" y="67"/>
                    <a:pt x="170" y="64"/>
                    <a:pt x="168" y="62"/>
                  </a:cubicBezTo>
                  <a:cubicBezTo>
                    <a:pt x="150" y="50"/>
                    <a:pt x="129" y="47"/>
                    <a:pt x="107" y="44"/>
                  </a:cubicBezTo>
                  <a:cubicBezTo>
                    <a:pt x="107" y="30"/>
                    <a:pt x="103" y="16"/>
                    <a:pt x="97" y="2"/>
                  </a:cubicBezTo>
                  <a:cubicBezTo>
                    <a:pt x="97" y="1"/>
                    <a:pt x="96" y="0"/>
                    <a:pt x="9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37"/>
            <p:cNvSpPr>
              <a:spLocks/>
            </p:cNvSpPr>
            <p:nvPr userDrawn="1"/>
          </p:nvSpPr>
          <p:spPr bwMode="auto">
            <a:xfrm>
              <a:off x="3764381" y="694999"/>
              <a:ext cx="219559" cy="173022"/>
            </a:xfrm>
            <a:custGeom>
              <a:avLst/>
              <a:gdLst>
                <a:gd name="T0" fmla="*/ 56 w 156"/>
                <a:gd name="T1" fmla="*/ 0 h 122"/>
                <a:gd name="T2" fmla="*/ 54 w 156"/>
                <a:gd name="T3" fmla="*/ 1 h 122"/>
                <a:gd name="T4" fmla="*/ 43 w 156"/>
                <a:gd name="T5" fmla="*/ 39 h 122"/>
                <a:gd name="T6" fmla="*/ 2 w 156"/>
                <a:gd name="T7" fmla="*/ 60 h 122"/>
                <a:gd name="T8" fmla="*/ 4 w 156"/>
                <a:gd name="T9" fmla="*/ 65 h 122"/>
                <a:gd name="T10" fmla="*/ 48 w 156"/>
                <a:gd name="T11" fmla="*/ 76 h 122"/>
                <a:gd name="T12" fmla="*/ 55 w 156"/>
                <a:gd name="T13" fmla="*/ 120 h 122"/>
                <a:gd name="T14" fmla="*/ 58 w 156"/>
                <a:gd name="T15" fmla="*/ 122 h 122"/>
                <a:gd name="T16" fmla="*/ 60 w 156"/>
                <a:gd name="T17" fmla="*/ 121 h 122"/>
                <a:gd name="T18" fmla="*/ 85 w 156"/>
                <a:gd name="T19" fmla="*/ 86 h 122"/>
                <a:gd name="T20" fmla="*/ 152 w 156"/>
                <a:gd name="T21" fmla="*/ 101 h 122"/>
                <a:gd name="T22" fmla="*/ 153 w 156"/>
                <a:gd name="T23" fmla="*/ 101 h 122"/>
                <a:gd name="T24" fmla="*/ 154 w 156"/>
                <a:gd name="T25" fmla="*/ 96 h 122"/>
                <a:gd name="T26" fmla="*/ 101 w 156"/>
                <a:gd name="T27" fmla="*/ 57 h 122"/>
                <a:gd name="T28" fmla="*/ 142 w 156"/>
                <a:gd name="T29" fmla="*/ 20 h 122"/>
                <a:gd name="T30" fmla="*/ 141 w 156"/>
                <a:gd name="T31" fmla="*/ 16 h 122"/>
                <a:gd name="T32" fmla="*/ 134 w 156"/>
                <a:gd name="T33" fmla="*/ 16 h 122"/>
                <a:gd name="T34" fmla="*/ 86 w 156"/>
                <a:gd name="T35" fmla="*/ 27 h 122"/>
                <a:gd name="T36" fmla="*/ 58 w 156"/>
                <a:gd name="T37" fmla="*/ 0 h 122"/>
                <a:gd name="T38" fmla="*/ 56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6" y="0"/>
                  </a:moveTo>
                  <a:cubicBezTo>
                    <a:pt x="55" y="0"/>
                    <a:pt x="54" y="0"/>
                    <a:pt x="54" y="1"/>
                  </a:cubicBezTo>
                  <a:cubicBezTo>
                    <a:pt x="50" y="14"/>
                    <a:pt x="46" y="27"/>
                    <a:pt x="43" y="39"/>
                  </a:cubicBezTo>
                  <a:cubicBezTo>
                    <a:pt x="29" y="46"/>
                    <a:pt x="16" y="53"/>
                    <a:pt x="2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19" y="66"/>
                    <a:pt x="34" y="70"/>
                    <a:pt x="48" y="76"/>
                  </a:cubicBezTo>
                  <a:cubicBezTo>
                    <a:pt x="45" y="91"/>
                    <a:pt x="51" y="105"/>
                    <a:pt x="55" y="120"/>
                  </a:cubicBezTo>
                  <a:cubicBezTo>
                    <a:pt x="55" y="121"/>
                    <a:pt x="56" y="122"/>
                    <a:pt x="58" y="122"/>
                  </a:cubicBezTo>
                  <a:cubicBezTo>
                    <a:pt x="58" y="122"/>
                    <a:pt x="59" y="122"/>
                    <a:pt x="60" y="121"/>
                  </a:cubicBezTo>
                  <a:cubicBezTo>
                    <a:pt x="69" y="110"/>
                    <a:pt x="76" y="98"/>
                    <a:pt x="85" y="86"/>
                  </a:cubicBezTo>
                  <a:cubicBezTo>
                    <a:pt x="107" y="93"/>
                    <a:pt x="130" y="97"/>
                    <a:pt x="152" y="101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6" y="101"/>
                    <a:pt x="156" y="97"/>
                    <a:pt x="154" y="96"/>
                  </a:cubicBezTo>
                  <a:cubicBezTo>
                    <a:pt x="133" y="87"/>
                    <a:pt x="118" y="71"/>
                    <a:pt x="101" y="57"/>
                  </a:cubicBezTo>
                  <a:cubicBezTo>
                    <a:pt x="113" y="44"/>
                    <a:pt x="128" y="32"/>
                    <a:pt x="142" y="20"/>
                  </a:cubicBezTo>
                  <a:cubicBezTo>
                    <a:pt x="144" y="19"/>
                    <a:pt x="143" y="16"/>
                    <a:pt x="141" y="16"/>
                  </a:cubicBezTo>
                  <a:cubicBezTo>
                    <a:pt x="138" y="16"/>
                    <a:pt x="136" y="16"/>
                    <a:pt x="134" y="16"/>
                  </a:cubicBezTo>
                  <a:cubicBezTo>
                    <a:pt x="117" y="16"/>
                    <a:pt x="102" y="21"/>
                    <a:pt x="86" y="27"/>
                  </a:cubicBezTo>
                  <a:cubicBezTo>
                    <a:pt x="79" y="17"/>
                    <a:pt x="69" y="8"/>
                    <a:pt x="58" y="0"/>
                  </a:cubicBezTo>
                  <a:cubicBezTo>
                    <a:pt x="58" y="0"/>
                    <a:pt x="5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38"/>
            <p:cNvSpPr>
              <a:spLocks/>
            </p:cNvSpPr>
            <p:nvPr userDrawn="1"/>
          </p:nvSpPr>
          <p:spPr bwMode="auto">
            <a:xfrm>
              <a:off x="4111022" y="518995"/>
              <a:ext cx="263709" cy="226718"/>
            </a:xfrm>
            <a:custGeom>
              <a:avLst/>
              <a:gdLst>
                <a:gd name="T0" fmla="*/ 62 w 187"/>
                <a:gd name="T1" fmla="*/ 0 h 160"/>
                <a:gd name="T2" fmla="*/ 58 w 187"/>
                <a:gd name="T3" fmla="*/ 2 h 160"/>
                <a:gd name="T4" fmla="*/ 58 w 187"/>
                <a:gd name="T5" fmla="*/ 47 h 160"/>
                <a:gd name="T6" fmla="*/ 3 w 187"/>
                <a:gd name="T7" fmla="*/ 55 h 160"/>
                <a:gd name="T8" fmla="*/ 1 w 187"/>
                <a:gd name="T9" fmla="*/ 59 h 160"/>
                <a:gd name="T10" fmla="*/ 59 w 187"/>
                <a:gd name="T11" fmla="*/ 99 h 160"/>
                <a:gd name="T12" fmla="*/ 72 w 187"/>
                <a:gd name="T13" fmla="*/ 157 h 160"/>
                <a:gd name="T14" fmla="*/ 76 w 187"/>
                <a:gd name="T15" fmla="*/ 160 h 160"/>
                <a:gd name="T16" fmla="*/ 78 w 187"/>
                <a:gd name="T17" fmla="*/ 159 h 160"/>
                <a:gd name="T18" fmla="*/ 121 w 187"/>
                <a:gd name="T19" fmla="*/ 114 h 160"/>
                <a:gd name="T20" fmla="*/ 167 w 187"/>
                <a:gd name="T21" fmla="*/ 121 h 160"/>
                <a:gd name="T22" fmla="*/ 183 w 187"/>
                <a:gd name="T23" fmla="*/ 121 h 160"/>
                <a:gd name="T24" fmla="*/ 186 w 187"/>
                <a:gd name="T25" fmla="*/ 116 h 160"/>
                <a:gd name="T26" fmla="*/ 149 w 187"/>
                <a:gd name="T27" fmla="*/ 73 h 160"/>
                <a:gd name="T28" fmla="*/ 155 w 187"/>
                <a:gd name="T29" fmla="*/ 20 h 160"/>
                <a:gd name="T30" fmla="*/ 152 w 187"/>
                <a:gd name="T31" fmla="*/ 15 h 160"/>
                <a:gd name="T32" fmla="*/ 150 w 187"/>
                <a:gd name="T33" fmla="*/ 15 h 160"/>
                <a:gd name="T34" fmla="*/ 95 w 187"/>
                <a:gd name="T35" fmla="*/ 45 h 160"/>
                <a:gd name="T36" fmla="*/ 64 w 187"/>
                <a:gd name="T37" fmla="*/ 1 h 160"/>
                <a:gd name="T38" fmla="*/ 62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62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6" y="17"/>
                    <a:pt x="56" y="32"/>
                    <a:pt x="58" y="47"/>
                  </a:cubicBezTo>
                  <a:cubicBezTo>
                    <a:pt x="39" y="48"/>
                    <a:pt x="21" y="50"/>
                    <a:pt x="3" y="55"/>
                  </a:cubicBezTo>
                  <a:cubicBezTo>
                    <a:pt x="1" y="55"/>
                    <a:pt x="0" y="58"/>
                    <a:pt x="1" y="59"/>
                  </a:cubicBezTo>
                  <a:cubicBezTo>
                    <a:pt x="16" y="79"/>
                    <a:pt x="37" y="90"/>
                    <a:pt x="59" y="99"/>
                  </a:cubicBezTo>
                  <a:cubicBezTo>
                    <a:pt x="65" y="118"/>
                    <a:pt x="69" y="138"/>
                    <a:pt x="72" y="157"/>
                  </a:cubicBezTo>
                  <a:cubicBezTo>
                    <a:pt x="72" y="159"/>
                    <a:pt x="74" y="160"/>
                    <a:pt x="76" y="160"/>
                  </a:cubicBezTo>
                  <a:cubicBezTo>
                    <a:pt x="76" y="160"/>
                    <a:pt x="77" y="160"/>
                    <a:pt x="78" y="159"/>
                  </a:cubicBezTo>
                  <a:cubicBezTo>
                    <a:pt x="94" y="145"/>
                    <a:pt x="112" y="133"/>
                    <a:pt x="121" y="114"/>
                  </a:cubicBezTo>
                  <a:cubicBezTo>
                    <a:pt x="136" y="119"/>
                    <a:pt x="151" y="121"/>
                    <a:pt x="167" y="121"/>
                  </a:cubicBezTo>
                  <a:cubicBezTo>
                    <a:pt x="172" y="121"/>
                    <a:pt x="177" y="121"/>
                    <a:pt x="183" y="121"/>
                  </a:cubicBezTo>
                  <a:cubicBezTo>
                    <a:pt x="185" y="120"/>
                    <a:pt x="187" y="118"/>
                    <a:pt x="186" y="116"/>
                  </a:cubicBezTo>
                  <a:cubicBezTo>
                    <a:pt x="175" y="100"/>
                    <a:pt x="160" y="88"/>
                    <a:pt x="149" y="73"/>
                  </a:cubicBezTo>
                  <a:cubicBezTo>
                    <a:pt x="136" y="56"/>
                    <a:pt x="146" y="37"/>
                    <a:pt x="155" y="20"/>
                  </a:cubicBezTo>
                  <a:cubicBezTo>
                    <a:pt x="157" y="18"/>
                    <a:pt x="155" y="15"/>
                    <a:pt x="152" y="15"/>
                  </a:cubicBezTo>
                  <a:cubicBezTo>
                    <a:pt x="152" y="15"/>
                    <a:pt x="151" y="15"/>
                    <a:pt x="150" y="15"/>
                  </a:cubicBezTo>
                  <a:cubicBezTo>
                    <a:pt x="126" y="15"/>
                    <a:pt x="113" y="34"/>
                    <a:pt x="95" y="45"/>
                  </a:cubicBezTo>
                  <a:cubicBezTo>
                    <a:pt x="92" y="27"/>
                    <a:pt x="78" y="14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39"/>
            <p:cNvSpPr>
              <a:spLocks/>
            </p:cNvSpPr>
            <p:nvPr userDrawn="1"/>
          </p:nvSpPr>
          <p:spPr bwMode="auto">
            <a:xfrm>
              <a:off x="4445133" y="747502"/>
              <a:ext cx="166459" cy="149753"/>
            </a:xfrm>
            <a:custGeom>
              <a:avLst/>
              <a:gdLst>
                <a:gd name="T0" fmla="*/ 72 w 118"/>
                <a:gd name="T1" fmla="*/ 0 h 106"/>
                <a:gd name="T2" fmla="*/ 71 w 118"/>
                <a:gd name="T3" fmla="*/ 1 h 106"/>
                <a:gd name="T4" fmla="*/ 45 w 118"/>
                <a:gd name="T5" fmla="*/ 34 h 106"/>
                <a:gd name="T6" fmla="*/ 11 w 118"/>
                <a:gd name="T7" fmla="*/ 8 h 106"/>
                <a:gd name="T8" fmla="*/ 9 w 118"/>
                <a:gd name="T9" fmla="*/ 8 h 106"/>
                <a:gd name="T10" fmla="*/ 6 w 118"/>
                <a:gd name="T11" fmla="*/ 11 h 106"/>
                <a:gd name="T12" fmla="*/ 25 w 118"/>
                <a:gd name="T13" fmla="*/ 48 h 106"/>
                <a:gd name="T14" fmla="*/ 0 w 118"/>
                <a:gd name="T15" fmla="*/ 92 h 106"/>
                <a:gd name="T16" fmla="*/ 3 w 118"/>
                <a:gd name="T17" fmla="*/ 96 h 106"/>
                <a:gd name="T18" fmla="*/ 4 w 118"/>
                <a:gd name="T19" fmla="*/ 96 h 106"/>
                <a:gd name="T20" fmla="*/ 46 w 118"/>
                <a:gd name="T21" fmla="*/ 76 h 106"/>
                <a:gd name="T22" fmla="*/ 48 w 118"/>
                <a:gd name="T23" fmla="*/ 76 h 106"/>
                <a:gd name="T24" fmla="*/ 50 w 118"/>
                <a:gd name="T25" fmla="*/ 75 h 106"/>
                <a:gd name="T26" fmla="*/ 73 w 118"/>
                <a:gd name="T27" fmla="*/ 105 h 106"/>
                <a:gd name="T28" fmla="*/ 75 w 118"/>
                <a:gd name="T29" fmla="*/ 106 h 106"/>
                <a:gd name="T30" fmla="*/ 79 w 118"/>
                <a:gd name="T31" fmla="*/ 103 h 106"/>
                <a:gd name="T32" fmla="*/ 73 w 118"/>
                <a:gd name="T33" fmla="*/ 60 h 106"/>
                <a:gd name="T34" fmla="*/ 91 w 118"/>
                <a:gd name="T35" fmla="*/ 61 h 106"/>
                <a:gd name="T36" fmla="*/ 114 w 118"/>
                <a:gd name="T37" fmla="*/ 59 h 106"/>
                <a:gd name="T38" fmla="*/ 116 w 118"/>
                <a:gd name="T39" fmla="*/ 54 h 106"/>
                <a:gd name="T40" fmla="*/ 76 w 118"/>
                <a:gd name="T41" fmla="*/ 35 h 106"/>
                <a:gd name="T42" fmla="*/ 76 w 118"/>
                <a:gd name="T43" fmla="*/ 5 h 106"/>
                <a:gd name="T44" fmla="*/ 72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2" y="0"/>
                  </a:moveTo>
                  <a:cubicBezTo>
                    <a:pt x="72" y="0"/>
                    <a:pt x="72" y="0"/>
                    <a:pt x="71" y="1"/>
                  </a:cubicBezTo>
                  <a:cubicBezTo>
                    <a:pt x="55" y="6"/>
                    <a:pt x="49" y="20"/>
                    <a:pt x="45" y="34"/>
                  </a:cubicBezTo>
                  <a:cubicBezTo>
                    <a:pt x="36" y="24"/>
                    <a:pt x="24" y="15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7" y="8"/>
                    <a:pt x="5" y="9"/>
                    <a:pt x="6" y="11"/>
                  </a:cubicBezTo>
                  <a:cubicBezTo>
                    <a:pt x="6" y="27"/>
                    <a:pt x="12" y="39"/>
                    <a:pt x="25" y="48"/>
                  </a:cubicBezTo>
                  <a:cubicBezTo>
                    <a:pt x="11" y="60"/>
                    <a:pt x="5" y="76"/>
                    <a:pt x="0" y="92"/>
                  </a:cubicBezTo>
                  <a:cubicBezTo>
                    <a:pt x="0" y="94"/>
                    <a:pt x="1" y="96"/>
                    <a:pt x="3" y="9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9" y="91"/>
                    <a:pt x="32" y="83"/>
                    <a:pt x="46" y="76"/>
                  </a:cubicBezTo>
                  <a:cubicBezTo>
                    <a:pt x="46" y="76"/>
                    <a:pt x="47" y="76"/>
                    <a:pt x="48" y="76"/>
                  </a:cubicBezTo>
                  <a:cubicBezTo>
                    <a:pt x="49" y="76"/>
                    <a:pt x="49" y="76"/>
                    <a:pt x="50" y="75"/>
                  </a:cubicBezTo>
                  <a:cubicBezTo>
                    <a:pt x="47" y="78"/>
                    <a:pt x="68" y="101"/>
                    <a:pt x="73" y="105"/>
                  </a:cubicBezTo>
                  <a:cubicBezTo>
                    <a:pt x="73" y="106"/>
                    <a:pt x="74" y="106"/>
                    <a:pt x="75" y="106"/>
                  </a:cubicBezTo>
                  <a:cubicBezTo>
                    <a:pt x="77" y="106"/>
                    <a:pt x="79" y="105"/>
                    <a:pt x="79" y="103"/>
                  </a:cubicBezTo>
                  <a:cubicBezTo>
                    <a:pt x="78" y="88"/>
                    <a:pt x="74" y="74"/>
                    <a:pt x="73" y="60"/>
                  </a:cubicBezTo>
                  <a:cubicBezTo>
                    <a:pt x="79" y="60"/>
                    <a:pt x="85" y="61"/>
                    <a:pt x="91" y="61"/>
                  </a:cubicBezTo>
                  <a:cubicBezTo>
                    <a:pt x="99" y="61"/>
                    <a:pt x="106" y="60"/>
                    <a:pt x="114" y="59"/>
                  </a:cubicBezTo>
                  <a:cubicBezTo>
                    <a:pt x="117" y="58"/>
                    <a:pt x="118" y="55"/>
                    <a:pt x="116" y="54"/>
                  </a:cubicBezTo>
                  <a:cubicBezTo>
                    <a:pt x="105" y="44"/>
                    <a:pt x="92" y="37"/>
                    <a:pt x="76" y="35"/>
                  </a:cubicBezTo>
                  <a:cubicBezTo>
                    <a:pt x="77" y="25"/>
                    <a:pt x="74" y="15"/>
                    <a:pt x="76" y="5"/>
                  </a:cubicBezTo>
                  <a:cubicBezTo>
                    <a:pt x="76" y="3"/>
                    <a:pt x="75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0"/>
            <p:cNvSpPr>
              <a:spLocks/>
            </p:cNvSpPr>
            <p:nvPr userDrawn="1"/>
          </p:nvSpPr>
          <p:spPr bwMode="auto">
            <a:xfrm>
              <a:off x="3799582" y="207556"/>
              <a:ext cx="273255" cy="246407"/>
            </a:xfrm>
            <a:custGeom>
              <a:avLst/>
              <a:gdLst>
                <a:gd name="T0" fmla="*/ 74 w 194"/>
                <a:gd name="T1" fmla="*/ 0 h 174"/>
                <a:gd name="T2" fmla="*/ 69 w 194"/>
                <a:gd name="T3" fmla="*/ 7 h 174"/>
                <a:gd name="T4" fmla="*/ 68 w 194"/>
                <a:gd name="T5" fmla="*/ 58 h 174"/>
                <a:gd name="T6" fmla="*/ 3 w 194"/>
                <a:gd name="T7" fmla="*/ 87 h 174"/>
                <a:gd name="T8" fmla="*/ 5 w 194"/>
                <a:gd name="T9" fmla="*/ 96 h 174"/>
                <a:gd name="T10" fmla="*/ 44 w 194"/>
                <a:gd name="T11" fmla="*/ 99 h 174"/>
                <a:gd name="T12" fmla="*/ 73 w 194"/>
                <a:gd name="T13" fmla="*/ 97 h 174"/>
                <a:gd name="T14" fmla="*/ 64 w 194"/>
                <a:gd name="T15" fmla="*/ 168 h 174"/>
                <a:gd name="T16" fmla="*/ 70 w 194"/>
                <a:gd name="T17" fmla="*/ 174 h 174"/>
                <a:gd name="T18" fmla="*/ 74 w 194"/>
                <a:gd name="T19" fmla="*/ 172 h 174"/>
                <a:gd name="T20" fmla="*/ 111 w 194"/>
                <a:gd name="T21" fmla="*/ 123 h 174"/>
                <a:gd name="T22" fmla="*/ 115 w 194"/>
                <a:gd name="T23" fmla="*/ 125 h 174"/>
                <a:gd name="T24" fmla="*/ 118 w 194"/>
                <a:gd name="T25" fmla="*/ 124 h 174"/>
                <a:gd name="T26" fmla="*/ 186 w 194"/>
                <a:gd name="T27" fmla="*/ 157 h 174"/>
                <a:gd name="T28" fmla="*/ 188 w 194"/>
                <a:gd name="T29" fmla="*/ 157 h 174"/>
                <a:gd name="T30" fmla="*/ 193 w 194"/>
                <a:gd name="T31" fmla="*/ 151 h 174"/>
                <a:gd name="T32" fmla="*/ 151 w 194"/>
                <a:gd name="T33" fmla="*/ 79 h 174"/>
                <a:gd name="T34" fmla="*/ 184 w 194"/>
                <a:gd name="T35" fmla="*/ 18 h 174"/>
                <a:gd name="T36" fmla="*/ 178 w 194"/>
                <a:gd name="T37" fmla="*/ 12 h 174"/>
                <a:gd name="T38" fmla="*/ 175 w 194"/>
                <a:gd name="T39" fmla="*/ 13 h 174"/>
                <a:gd name="T40" fmla="*/ 118 w 194"/>
                <a:gd name="T41" fmla="*/ 55 h 174"/>
                <a:gd name="T42" fmla="*/ 76 w 194"/>
                <a:gd name="T43" fmla="*/ 0 h 174"/>
                <a:gd name="T44" fmla="*/ 74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4" y="0"/>
                  </a:moveTo>
                  <a:cubicBezTo>
                    <a:pt x="71" y="0"/>
                    <a:pt x="68" y="4"/>
                    <a:pt x="69" y="7"/>
                  </a:cubicBezTo>
                  <a:cubicBezTo>
                    <a:pt x="72" y="24"/>
                    <a:pt x="67" y="41"/>
                    <a:pt x="68" y="58"/>
                  </a:cubicBezTo>
                  <a:cubicBezTo>
                    <a:pt x="43" y="60"/>
                    <a:pt x="22" y="71"/>
                    <a:pt x="3" y="87"/>
                  </a:cubicBezTo>
                  <a:cubicBezTo>
                    <a:pt x="0" y="90"/>
                    <a:pt x="1" y="95"/>
                    <a:pt x="5" y="96"/>
                  </a:cubicBezTo>
                  <a:cubicBezTo>
                    <a:pt x="19" y="98"/>
                    <a:pt x="31" y="99"/>
                    <a:pt x="44" y="99"/>
                  </a:cubicBezTo>
                  <a:cubicBezTo>
                    <a:pt x="54" y="99"/>
                    <a:pt x="63" y="98"/>
                    <a:pt x="73" y="97"/>
                  </a:cubicBezTo>
                  <a:cubicBezTo>
                    <a:pt x="71" y="121"/>
                    <a:pt x="65" y="144"/>
                    <a:pt x="64" y="168"/>
                  </a:cubicBezTo>
                  <a:cubicBezTo>
                    <a:pt x="64" y="171"/>
                    <a:pt x="67" y="174"/>
                    <a:pt x="70" y="174"/>
                  </a:cubicBezTo>
                  <a:cubicBezTo>
                    <a:pt x="72" y="174"/>
                    <a:pt x="73" y="173"/>
                    <a:pt x="74" y="172"/>
                  </a:cubicBezTo>
                  <a:cubicBezTo>
                    <a:pt x="81" y="166"/>
                    <a:pt x="116" y="128"/>
                    <a:pt x="111" y="123"/>
                  </a:cubicBezTo>
                  <a:cubicBezTo>
                    <a:pt x="112" y="124"/>
                    <a:pt x="114" y="125"/>
                    <a:pt x="115" y="125"/>
                  </a:cubicBezTo>
                  <a:cubicBezTo>
                    <a:pt x="116" y="125"/>
                    <a:pt x="117" y="124"/>
                    <a:pt x="118" y="124"/>
                  </a:cubicBezTo>
                  <a:cubicBezTo>
                    <a:pt x="140" y="136"/>
                    <a:pt x="162" y="148"/>
                    <a:pt x="186" y="157"/>
                  </a:cubicBezTo>
                  <a:cubicBezTo>
                    <a:pt x="186" y="157"/>
                    <a:pt x="187" y="157"/>
                    <a:pt x="188" y="157"/>
                  </a:cubicBezTo>
                  <a:cubicBezTo>
                    <a:pt x="191" y="157"/>
                    <a:pt x="194" y="154"/>
                    <a:pt x="193" y="151"/>
                  </a:cubicBezTo>
                  <a:cubicBezTo>
                    <a:pt x="184" y="124"/>
                    <a:pt x="175" y="97"/>
                    <a:pt x="151" y="79"/>
                  </a:cubicBezTo>
                  <a:cubicBezTo>
                    <a:pt x="173" y="63"/>
                    <a:pt x="183" y="43"/>
                    <a:pt x="184" y="18"/>
                  </a:cubicBezTo>
                  <a:cubicBezTo>
                    <a:pt x="184" y="14"/>
                    <a:pt x="181" y="12"/>
                    <a:pt x="178" y="12"/>
                  </a:cubicBezTo>
                  <a:cubicBezTo>
                    <a:pt x="177" y="12"/>
                    <a:pt x="176" y="13"/>
                    <a:pt x="175" y="13"/>
                  </a:cubicBezTo>
                  <a:cubicBezTo>
                    <a:pt x="153" y="24"/>
                    <a:pt x="135" y="38"/>
                    <a:pt x="118" y="55"/>
                  </a:cubicBezTo>
                  <a:cubicBezTo>
                    <a:pt x="113" y="32"/>
                    <a:pt x="102" y="10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41"/>
            <p:cNvSpPr>
              <a:spLocks/>
            </p:cNvSpPr>
            <p:nvPr userDrawn="1"/>
          </p:nvSpPr>
          <p:spPr bwMode="auto">
            <a:xfrm>
              <a:off x="951880" y="480811"/>
              <a:ext cx="254760" cy="262516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1 h 185"/>
                <a:gd name="T16" fmla="*/ 4 w 181"/>
                <a:gd name="T17" fmla="*/ 135 h 185"/>
                <a:gd name="T18" fmla="*/ 5 w 181"/>
                <a:gd name="T19" fmla="*/ 135 h 185"/>
                <a:gd name="T20" fmla="*/ 73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0"/>
                  </a:cubicBezTo>
                  <a:cubicBezTo>
                    <a:pt x="107" y="11"/>
                    <a:pt x="91" y="23"/>
                    <a:pt x="76" y="36"/>
                  </a:cubicBezTo>
                  <a:cubicBezTo>
                    <a:pt x="58" y="33"/>
                    <a:pt x="39" y="31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09"/>
                    <a:pt x="0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4" y="135"/>
                    <a:pt x="5" y="135"/>
                    <a:pt x="5" y="135"/>
                  </a:cubicBezTo>
                  <a:cubicBezTo>
                    <a:pt x="28" y="125"/>
                    <a:pt x="50" y="114"/>
                    <a:pt x="73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4"/>
                    <a:pt x="109" y="183"/>
                  </a:cubicBezTo>
                  <a:cubicBezTo>
                    <a:pt x="114" y="156"/>
                    <a:pt x="119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2" y="58"/>
                  </a:cubicBezTo>
                  <a:cubicBezTo>
                    <a:pt x="121" y="39"/>
                    <a:pt x="123" y="22"/>
                    <a:pt x="128" y="4"/>
                  </a:cubicBezTo>
                  <a:cubicBezTo>
                    <a:pt x="128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42"/>
            <p:cNvSpPr>
              <a:spLocks/>
            </p:cNvSpPr>
            <p:nvPr userDrawn="1"/>
          </p:nvSpPr>
          <p:spPr bwMode="auto">
            <a:xfrm>
              <a:off x="611803" y="721848"/>
              <a:ext cx="241037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1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6 h 152"/>
                <a:gd name="T16" fmla="*/ 3 w 171"/>
                <a:gd name="T17" fmla="*/ 121 h 152"/>
                <a:gd name="T18" fmla="*/ 11 w 171"/>
                <a:gd name="T19" fmla="*/ 121 h 152"/>
                <a:gd name="T20" fmla="*/ 57 w 171"/>
                <a:gd name="T21" fmla="*/ 120 h 152"/>
                <a:gd name="T22" fmla="*/ 93 w 171"/>
                <a:gd name="T23" fmla="*/ 151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4" y="0"/>
                    <a:pt x="124" y="0"/>
                    <a:pt x="123" y="1"/>
                  </a:cubicBezTo>
                  <a:cubicBezTo>
                    <a:pt x="103" y="17"/>
                    <a:pt x="84" y="33"/>
                    <a:pt x="67" y="51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8"/>
                    <a:pt x="38" y="82"/>
                  </a:cubicBezTo>
                  <a:cubicBezTo>
                    <a:pt x="29" y="95"/>
                    <a:pt x="16" y="106"/>
                    <a:pt x="2" y="116"/>
                  </a:cubicBezTo>
                  <a:cubicBezTo>
                    <a:pt x="0" y="118"/>
                    <a:pt x="1" y="121"/>
                    <a:pt x="3" y="121"/>
                  </a:cubicBezTo>
                  <a:cubicBezTo>
                    <a:pt x="6" y="121"/>
                    <a:pt x="8" y="121"/>
                    <a:pt x="11" y="121"/>
                  </a:cubicBezTo>
                  <a:cubicBezTo>
                    <a:pt x="26" y="121"/>
                    <a:pt x="42" y="121"/>
                    <a:pt x="57" y="120"/>
                  </a:cubicBezTo>
                  <a:cubicBezTo>
                    <a:pt x="69" y="131"/>
                    <a:pt x="81" y="141"/>
                    <a:pt x="93" y="151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7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8"/>
                    <a:pt x="169" y="85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43"/>
            <p:cNvSpPr>
              <a:spLocks/>
            </p:cNvSpPr>
            <p:nvPr userDrawn="1"/>
          </p:nvSpPr>
          <p:spPr bwMode="auto">
            <a:xfrm>
              <a:off x="152400" y="192043"/>
              <a:ext cx="219559" cy="174215"/>
            </a:xfrm>
            <a:custGeom>
              <a:avLst/>
              <a:gdLst>
                <a:gd name="T0" fmla="*/ 57 w 156"/>
                <a:gd name="T1" fmla="*/ 0 h 123"/>
                <a:gd name="T2" fmla="*/ 54 w 156"/>
                <a:gd name="T3" fmla="*/ 3 h 123"/>
                <a:gd name="T4" fmla="*/ 48 w 156"/>
                <a:gd name="T5" fmla="*/ 47 h 123"/>
                <a:gd name="T6" fmla="*/ 3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3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3 w 156"/>
                <a:gd name="T21" fmla="*/ 107 h 123"/>
                <a:gd name="T22" fmla="*/ 140 w 156"/>
                <a:gd name="T23" fmla="*/ 107 h 123"/>
                <a:gd name="T24" fmla="*/ 142 w 156"/>
                <a:gd name="T25" fmla="*/ 102 h 123"/>
                <a:gd name="T26" fmla="*/ 100 w 156"/>
                <a:gd name="T27" fmla="*/ 66 h 123"/>
                <a:gd name="T28" fmla="*/ 153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4 w 156"/>
                <a:gd name="T35" fmla="*/ 36 h 123"/>
                <a:gd name="T36" fmla="*/ 59 w 156"/>
                <a:gd name="T37" fmla="*/ 1 h 123"/>
                <a:gd name="T38" fmla="*/ 57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7" y="0"/>
                  </a:moveTo>
                  <a:cubicBezTo>
                    <a:pt x="56" y="0"/>
                    <a:pt x="55" y="1"/>
                    <a:pt x="54" y="3"/>
                  </a:cubicBezTo>
                  <a:cubicBezTo>
                    <a:pt x="50" y="17"/>
                    <a:pt x="45" y="32"/>
                    <a:pt x="48" y="47"/>
                  </a:cubicBezTo>
                  <a:cubicBezTo>
                    <a:pt x="34" y="53"/>
                    <a:pt x="19" y="56"/>
                    <a:pt x="3" y="58"/>
                  </a:cubicBezTo>
                  <a:cubicBezTo>
                    <a:pt x="1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3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7" y="123"/>
                    <a:pt x="58" y="122"/>
                  </a:cubicBezTo>
                  <a:cubicBezTo>
                    <a:pt x="69" y="115"/>
                    <a:pt x="78" y="106"/>
                    <a:pt x="86" y="95"/>
                  </a:cubicBezTo>
                  <a:cubicBezTo>
                    <a:pt x="101" y="101"/>
                    <a:pt x="117" y="107"/>
                    <a:pt x="133" y="107"/>
                  </a:cubicBezTo>
                  <a:cubicBezTo>
                    <a:pt x="136" y="107"/>
                    <a:pt x="138" y="107"/>
                    <a:pt x="140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0" y="66"/>
                  </a:cubicBezTo>
                  <a:cubicBezTo>
                    <a:pt x="117" y="51"/>
                    <a:pt x="132" y="36"/>
                    <a:pt x="153" y="26"/>
                  </a:cubicBezTo>
                  <a:cubicBezTo>
                    <a:pt x="156" y="25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2"/>
                  </a:cubicBezTo>
                  <a:cubicBezTo>
                    <a:pt x="129" y="25"/>
                    <a:pt x="106" y="29"/>
                    <a:pt x="84" y="36"/>
                  </a:cubicBezTo>
                  <a:cubicBezTo>
                    <a:pt x="76" y="25"/>
                    <a:pt x="68" y="13"/>
                    <a:pt x="59" y="1"/>
                  </a:cubicBezTo>
                  <a:cubicBezTo>
                    <a:pt x="59" y="1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44"/>
            <p:cNvSpPr>
              <a:spLocks/>
            </p:cNvSpPr>
            <p:nvPr userDrawn="1"/>
          </p:nvSpPr>
          <p:spPr bwMode="auto">
            <a:xfrm>
              <a:off x="497847" y="313755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1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59 h 160"/>
                <a:gd name="T18" fmla="*/ 95 w 188"/>
                <a:gd name="T19" fmla="*/ 115 h 160"/>
                <a:gd name="T20" fmla="*/ 150 w 188"/>
                <a:gd name="T21" fmla="*/ 146 h 160"/>
                <a:gd name="T22" fmla="*/ 153 w 188"/>
                <a:gd name="T23" fmla="*/ 145 h 160"/>
                <a:gd name="T24" fmla="*/ 156 w 188"/>
                <a:gd name="T25" fmla="*/ 141 h 160"/>
                <a:gd name="T26" fmla="*/ 150 w 188"/>
                <a:gd name="T27" fmla="*/ 87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6 h 160"/>
                <a:gd name="T36" fmla="*/ 78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1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59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6"/>
                    <a:pt x="126" y="146"/>
                    <a:pt x="150" y="146"/>
                  </a:cubicBezTo>
                  <a:cubicBezTo>
                    <a:pt x="151" y="146"/>
                    <a:pt x="152" y="146"/>
                    <a:pt x="153" y="145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7"/>
                  </a:cubicBezTo>
                  <a:cubicBezTo>
                    <a:pt x="161" y="72"/>
                    <a:pt x="176" y="60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2" y="39"/>
                    <a:pt x="167" y="39"/>
                  </a:cubicBezTo>
                  <a:cubicBezTo>
                    <a:pt x="152" y="39"/>
                    <a:pt x="136" y="41"/>
                    <a:pt x="122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45"/>
            <p:cNvSpPr>
              <a:spLocks/>
            </p:cNvSpPr>
            <p:nvPr userDrawn="1"/>
          </p:nvSpPr>
          <p:spPr bwMode="auto">
            <a:xfrm>
              <a:off x="971569" y="122238"/>
              <a:ext cx="165862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0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8" y="28"/>
                    <a:pt x="50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13"/>
                    <a:pt x="0" y="14"/>
                  </a:cubicBezTo>
                  <a:cubicBezTo>
                    <a:pt x="6" y="31"/>
                    <a:pt x="11" y="47"/>
                    <a:pt x="26" y="58"/>
                  </a:cubicBezTo>
                  <a:cubicBezTo>
                    <a:pt x="13" y="68"/>
                    <a:pt x="6" y="80"/>
                    <a:pt x="6" y="95"/>
                  </a:cubicBezTo>
                  <a:cubicBezTo>
                    <a:pt x="6" y="97"/>
                    <a:pt x="8" y="99"/>
                    <a:pt x="9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6" y="100"/>
                    <a:pt x="72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79" y="46"/>
                    <a:pt x="74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46"/>
            <p:cNvSpPr>
              <a:spLocks/>
            </p:cNvSpPr>
            <p:nvPr userDrawn="1"/>
          </p:nvSpPr>
          <p:spPr bwMode="auto">
            <a:xfrm>
              <a:off x="185811" y="607295"/>
              <a:ext cx="273852" cy="244617"/>
            </a:xfrm>
            <a:custGeom>
              <a:avLst/>
              <a:gdLst>
                <a:gd name="T0" fmla="*/ 71 w 194"/>
                <a:gd name="T1" fmla="*/ 0 h 173"/>
                <a:gd name="T2" fmla="*/ 65 w 194"/>
                <a:gd name="T3" fmla="*/ 5 h 173"/>
                <a:gd name="T4" fmla="*/ 73 w 194"/>
                <a:gd name="T5" fmla="*/ 76 h 173"/>
                <a:gd name="T6" fmla="*/ 45 w 194"/>
                <a:gd name="T7" fmla="*/ 75 h 173"/>
                <a:gd name="T8" fmla="*/ 6 w 194"/>
                <a:gd name="T9" fmla="*/ 77 h 173"/>
                <a:gd name="T10" fmla="*/ 3 w 194"/>
                <a:gd name="T11" fmla="*/ 86 h 173"/>
                <a:gd name="T12" fmla="*/ 69 w 194"/>
                <a:gd name="T13" fmla="*/ 116 h 173"/>
                <a:gd name="T14" fmla="*/ 70 w 194"/>
                <a:gd name="T15" fmla="*/ 167 h 173"/>
                <a:gd name="T16" fmla="*/ 75 w 194"/>
                <a:gd name="T17" fmla="*/ 173 h 173"/>
                <a:gd name="T18" fmla="*/ 77 w 194"/>
                <a:gd name="T19" fmla="*/ 173 h 173"/>
                <a:gd name="T20" fmla="*/ 119 w 194"/>
                <a:gd name="T21" fmla="*/ 119 h 173"/>
                <a:gd name="T22" fmla="*/ 176 w 194"/>
                <a:gd name="T23" fmla="*/ 160 h 173"/>
                <a:gd name="T24" fmla="*/ 179 w 194"/>
                <a:gd name="T25" fmla="*/ 161 h 173"/>
                <a:gd name="T26" fmla="*/ 185 w 194"/>
                <a:gd name="T27" fmla="*/ 156 h 173"/>
                <a:gd name="T28" fmla="*/ 152 w 194"/>
                <a:gd name="T29" fmla="*/ 95 h 173"/>
                <a:gd name="T30" fmla="*/ 193 w 194"/>
                <a:gd name="T31" fmla="*/ 23 h 173"/>
                <a:gd name="T32" fmla="*/ 188 w 194"/>
                <a:gd name="T33" fmla="*/ 16 h 173"/>
                <a:gd name="T34" fmla="*/ 186 w 194"/>
                <a:gd name="T35" fmla="*/ 16 h 173"/>
                <a:gd name="T36" fmla="*/ 119 w 194"/>
                <a:gd name="T37" fmla="*/ 50 h 173"/>
                <a:gd name="T38" fmla="*/ 115 w 194"/>
                <a:gd name="T39" fmla="*/ 49 h 173"/>
                <a:gd name="T40" fmla="*/ 112 w 194"/>
                <a:gd name="T41" fmla="*/ 50 h 173"/>
                <a:gd name="T42" fmla="*/ 75 w 194"/>
                <a:gd name="T43" fmla="*/ 1 h 173"/>
                <a:gd name="T44" fmla="*/ 71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1" y="0"/>
                  </a:moveTo>
                  <a:cubicBezTo>
                    <a:pt x="68" y="0"/>
                    <a:pt x="65" y="2"/>
                    <a:pt x="65" y="5"/>
                  </a:cubicBezTo>
                  <a:cubicBezTo>
                    <a:pt x="65" y="29"/>
                    <a:pt x="72" y="52"/>
                    <a:pt x="73" y="76"/>
                  </a:cubicBezTo>
                  <a:cubicBezTo>
                    <a:pt x="64" y="75"/>
                    <a:pt x="54" y="75"/>
                    <a:pt x="45" y="75"/>
                  </a:cubicBezTo>
                  <a:cubicBezTo>
                    <a:pt x="32" y="75"/>
                    <a:pt x="19" y="76"/>
                    <a:pt x="6" y="77"/>
                  </a:cubicBezTo>
                  <a:cubicBezTo>
                    <a:pt x="2" y="78"/>
                    <a:pt x="0" y="84"/>
                    <a:pt x="3" y="86"/>
                  </a:cubicBezTo>
                  <a:cubicBezTo>
                    <a:pt x="22" y="102"/>
                    <a:pt x="43" y="113"/>
                    <a:pt x="69" y="116"/>
                  </a:cubicBezTo>
                  <a:cubicBezTo>
                    <a:pt x="67" y="133"/>
                    <a:pt x="73" y="150"/>
                    <a:pt x="70" y="167"/>
                  </a:cubicBezTo>
                  <a:cubicBezTo>
                    <a:pt x="69" y="170"/>
                    <a:pt x="71" y="173"/>
                    <a:pt x="75" y="173"/>
                  </a:cubicBezTo>
                  <a:cubicBezTo>
                    <a:pt x="75" y="173"/>
                    <a:pt x="76" y="173"/>
                    <a:pt x="77" y="173"/>
                  </a:cubicBezTo>
                  <a:cubicBezTo>
                    <a:pt x="103" y="164"/>
                    <a:pt x="113" y="142"/>
                    <a:pt x="119" y="119"/>
                  </a:cubicBezTo>
                  <a:cubicBezTo>
                    <a:pt x="135" y="135"/>
                    <a:pt x="153" y="150"/>
                    <a:pt x="176" y="160"/>
                  </a:cubicBezTo>
                  <a:cubicBezTo>
                    <a:pt x="177" y="161"/>
                    <a:pt x="178" y="161"/>
                    <a:pt x="179" y="161"/>
                  </a:cubicBezTo>
                  <a:cubicBezTo>
                    <a:pt x="182" y="161"/>
                    <a:pt x="185" y="159"/>
                    <a:pt x="185" y="156"/>
                  </a:cubicBezTo>
                  <a:cubicBezTo>
                    <a:pt x="184" y="130"/>
                    <a:pt x="173" y="110"/>
                    <a:pt x="152" y="95"/>
                  </a:cubicBezTo>
                  <a:cubicBezTo>
                    <a:pt x="176" y="76"/>
                    <a:pt x="185" y="50"/>
                    <a:pt x="193" y="23"/>
                  </a:cubicBezTo>
                  <a:cubicBezTo>
                    <a:pt x="194" y="20"/>
                    <a:pt x="192" y="16"/>
                    <a:pt x="188" y="16"/>
                  </a:cubicBezTo>
                  <a:cubicBezTo>
                    <a:pt x="187" y="16"/>
                    <a:pt x="187" y="16"/>
                    <a:pt x="186" y="16"/>
                  </a:cubicBezTo>
                  <a:cubicBezTo>
                    <a:pt x="162" y="25"/>
                    <a:pt x="141" y="37"/>
                    <a:pt x="119" y="50"/>
                  </a:cubicBezTo>
                  <a:cubicBezTo>
                    <a:pt x="118" y="49"/>
                    <a:pt x="117" y="49"/>
                    <a:pt x="115" y="49"/>
                  </a:cubicBezTo>
                  <a:cubicBezTo>
                    <a:pt x="114" y="49"/>
                    <a:pt x="113" y="49"/>
                    <a:pt x="112" y="50"/>
                  </a:cubicBezTo>
                  <a:cubicBezTo>
                    <a:pt x="116" y="46"/>
                    <a:pt x="81" y="8"/>
                    <a:pt x="75" y="1"/>
                  </a:cubicBezTo>
                  <a:cubicBezTo>
                    <a:pt x="74" y="0"/>
                    <a:pt x="72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47"/>
            <p:cNvSpPr>
              <a:spLocks/>
            </p:cNvSpPr>
            <p:nvPr userDrawn="1"/>
          </p:nvSpPr>
          <p:spPr bwMode="auto">
            <a:xfrm>
              <a:off x="2157067" y="480811"/>
              <a:ext cx="255356" cy="262516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0 h 185"/>
                <a:gd name="T4" fmla="*/ 77 w 181"/>
                <a:gd name="T5" fmla="*/ 36 h 185"/>
                <a:gd name="T6" fmla="*/ 21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1 w 181"/>
                <a:gd name="T13" fmla="*/ 77 h 185"/>
                <a:gd name="T14" fmla="*/ 1 w 181"/>
                <a:gd name="T15" fmla="*/ 131 h 185"/>
                <a:gd name="T16" fmla="*/ 4 w 181"/>
                <a:gd name="T17" fmla="*/ 135 h 185"/>
                <a:gd name="T18" fmla="*/ 6 w 181"/>
                <a:gd name="T19" fmla="*/ 135 h 185"/>
                <a:gd name="T20" fmla="*/ 74 w 181"/>
                <a:gd name="T21" fmla="*/ 106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2 h 185"/>
                <a:gd name="T30" fmla="*/ 178 w 181"/>
                <a:gd name="T31" fmla="*/ 91 h 185"/>
                <a:gd name="T32" fmla="*/ 179 w 181"/>
                <a:gd name="T33" fmla="*/ 85 h 185"/>
                <a:gd name="T34" fmla="*/ 123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4" y="0"/>
                    <a:pt x="123" y="0"/>
                  </a:cubicBezTo>
                  <a:cubicBezTo>
                    <a:pt x="107" y="11"/>
                    <a:pt x="92" y="23"/>
                    <a:pt x="77" y="36"/>
                  </a:cubicBezTo>
                  <a:cubicBezTo>
                    <a:pt x="58" y="33"/>
                    <a:pt x="39" y="31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09"/>
                    <a:pt x="1" y="131"/>
                  </a:cubicBezTo>
                  <a:cubicBezTo>
                    <a:pt x="0" y="134"/>
                    <a:pt x="2" y="135"/>
                    <a:pt x="4" y="135"/>
                  </a:cubicBezTo>
                  <a:cubicBezTo>
                    <a:pt x="5" y="135"/>
                    <a:pt x="5" y="135"/>
                    <a:pt x="6" y="135"/>
                  </a:cubicBezTo>
                  <a:cubicBezTo>
                    <a:pt x="28" y="125"/>
                    <a:pt x="50" y="114"/>
                    <a:pt x="74" y="106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8" y="185"/>
                    <a:pt x="109" y="184"/>
                    <a:pt x="109" y="183"/>
                  </a:cubicBezTo>
                  <a:cubicBezTo>
                    <a:pt x="115" y="156"/>
                    <a:pt x="120" y="130"/>
                    <a:pt x="120" y="102"/>
                  </a:cubicBezTo>
                  <a:cubicBezTo>
                    <a:pt x="139" y="98"/>
                    <a:pt x="159" y="95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1"/>
                    <a:pt x="123" y="58"/>
                  </a:cubicBezTo>
                  <a:cubicBezTo>
                    <a:pt x="121" y="39"/>
                    <a:pt x="124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48"/>
            <p:cNvSpPr>
              <a:spLocks/>
            </p:cNvSpPr>
            <p:nvPr userDrawn="1"/>
          </p:nvSpPr>
          <p:spPr bwMode="auto">
            <a:xfrm>
              <a:off x="1818780" y="721848"/>
              <a:ext cx="239248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1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1 w 170"/>
                <a:gd name="T15" fmla="*/ 116 h 152"/>
                <a:gd name="T16" fmla="*/ 3 w 170"/>
                <a:gd name="T17" fmla="*/ 121 h 152"/>
                <a:gd name="T18" fmla="*/ 10 w 170"/>
                <a:gd name="T19" fmla="*/ 121 h 152"/>
                <a:gd name="T20" fmla="*/ 57 w 170"/>
                <a:gd name="T21" fmla="*/ 120 h 152"/>
                <a:gd name="T22" fmla="*/ 93 w 170"/>
                <a:gd name="T23" fmla="*/ 151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1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8"/>
                    <a:pt x="38" y="82"/>
                  </a:cubicBezTo>
                  <a:cubicBezTo>
                    <a:pt x="28" y="95"/>
                    <a:pt x="16" y="106"/>
                    <a:pt x="1" y="116"/>
                  </a:cubicBezTo>
                  <a:cubicBezTo>
                    <a:pt x="0" y="118"/>
                    <a:pt x="0" y="121"/>
                    <a:pt x="3" y="121"/>
                  </a:cubicBezTo>
                  <a:cubicBezTo>
                    <a:pt x="5" y="121"/>
                    <a:pt x="8" y="121"/>
                    <a:pt x="10" y="121"/>
                  </a:cubicBezTo>
                  <a:cubicBezTo>
                    <a:pt x="26" y="121"/>
                    <a:pt x="41" y="121"/>
                    <a:pt x="57" y="120"/>
                  </a:cubicBezTo>
                  <a:cubicBezTo>
                    <a:pt x="68" y="131"/>
                    <a:pt x="80" y="141"/>
                    <a:pt x="93" y="151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8"/>
                    <a:pt x="169" y="85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8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49"/>
            <p:cNvSpPr>
              <a:spLocks/>
            </p:cNvSpPr>
            <p:nvPr userDrawn="1"/>
          </p:nvSpPr>
          <p:spPr bwMode="auto">
            <a:xfrm>
              <a:off x="1357587" y="192043"/>
              <a:ext cx="220156" cy="174215"/>
            </a:xfrm>
            <a:custGeom>
              <a:avLst/>
              <a:gdLst>
                <a:gd name="T0" fmla="*/ 58 w 156"/>
                <a:gd name="T1" fmla="*/ 0 h 123"/>
                <a:gd name="T2" fmla="*/ 55 w 156"/>
                <a:gd name="T3" fmla="*/ 3 h 123"/>
                <a:gd name="T4" fmla="*/ 48 w 156"/>
                <a:gd name="T5" fmla="*/ 47 h 123"/>
                <a:gd name="T6" fmla="*/ 4 w 156"/>
                <a:gd name="T7" fmla="*/ 58 h 123"/>
                <a:gd name="T8" fmla="*/ 2 w 156"/>
                <a:gd name="T9" fmla="*/ 62 h 123"/>
                <a:gd name="T10" fmla="*/ 43 w 156"/>
                <a:gd name="T11" fmla="*/ 83 h 123"/>
                <a:gd name="T12" fmla="*/ 54 w 156"/>
                <a:gd name="T13" fmla="*/ 121 h 123"/>
                <a:gd name="T14" fmla="*/ 56 w 156"/>
                <a:gd name="T15" fmla="*/ 123 h 123"/>
                <a:gd name="T16" fmla="*/ 58 w 156"/>
                <a:gd name="T17" fmla="*/ 122 h 123"/>
                <a:gd name="T18" fmla="*/ 86 w 156"/>
                <a:gd name="T19" fmla="*/ 95 h 123"/>
                <a:gd name="T20" fmla="*/ 134 w 156"/>
                <a:gd name="T21" fmla="*/ 107 h 123"/>
                <a:gd name="T22" fmla="*/ 141 w 156"/>
                <a:gd name="T23" fmla="*/ 107 h 123"/>
                <a:gd name="T24" fmla="*/ 142 w 156"/>
                <a:gd name="T25" fmla="*/ 102 h 123"/>
                <a:gd name="T26" fmla="*/ 101 w 156"/>
                <a:gd name="T27" fmla="*/ 66 h 123"/>
                <a:gd name="T28" fmla="*/ 154 w 156"/>
                <a:gd name="T29" fmla="*/ 26 h 123"/>
                <a:gd name="T30" fmla="*/ 153 w 156"/>
                <a:gd name="T31" fmla="*/ 21 h 123"/>
                <a:gd name="T32" fmla="*/ 152 w 156"/>
                <a:gd name="T33" fmla="*/ 22 h 123"/>
                <a:gd name="T34" fmla="*/ 85 w 156"/>
                <a:gd name="T35" fmla="*/ 36 h 123"/>
                <a:gd name="T36" fmla="*/ 60 w 156"/>
                <a:gd name="T37" fmla="*/ 1 h 123"/>
                <a:gd name="T38" fmla="*/ 58 w 156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3">
                  <a:moveTo>
                    <a:pt x="58" y="0"/>
                  </a:moveTo>
                  <a:cubicBezTo>
                    <a:pt x="56" y="0"/>
                    <a:pt x="55" y="1"/>
                    <a:pt x="55" y="3"/>
                  </a:cubicBezTo>
                  <a:cubicBezTo>
                    <a:pt x="51" y="17"/>
                    <a:pt x="45" y="32"/>
                    <a:pt x="48" y="47"/>
                  </a:cubicBezTo>
                  <a:cubicBezTo>
                    <a:pt x="34" y="53"/>
                    <a:pt x="19" y="56"/>
                    <a:pt x="4" y="58"/>
                  </a:cubicBezTo>
                  <a:cubicBezTo>
                    <a:pt x="2" y="58"/>
                    <a:pt x="0" y="61"/>
                    <a:pt x="2" y="62"/>
                  </a:cubicBezTo>
                  <a:cubicBezTo>
                    <a:pt x="15" y="70"/>
                    <a:pt x="29" y="77"/>
                    <a:pt x="43" y="83"/>
                  </a:cubicBezTo>
                  <a:cubicBezTo>
                    <a:pt x="46" y="96"/>
                    <a:pt x="50" y="109"/>
                    <a:pt x="54" y="121"/>
                  </a:cubicBezTo>
                  <a:cubicBezTo>
                    <a:pt x="54" y="122"/>
                    <a:pt x="55" y="123"/>
                    <a:pt x="56" y="123"/>
                  </a:cubicBezTo>
                  <a:cubicBezTo>
                    <a:pt x="57" y="123"/>
                    <a:pt x="58" y="123"/>
                    <a:pt x="58" y="122"/>
                  </a:cubicBezTo>
                  <a:cubicBezTo>
                    <a:pt x="69" y="115"/>
                    <a:pt x="79" y="106"/>
                    <a:pt x="86" y="95"/>
                  </a:cubicBezTo>
                  <a:cubicBezTo>
                    <a:pt x="102" y="101"/>
                    <a:pt x="117" y="107"/>
                    <a:pt x="134" y="107"/>
                  </a:cubicBezTo>
                  <a:cubicBezTo>
                    <a:pt x="136" y="107"/>
                    <a:pt x="138" y="107"/>
                    <a:pt x="141" y="107"/>
                  </a:cubicBezTo>
                  <a:cubicBezTo>
                    <a:pt x="143" y="106"/>
                    <a:pt x="144" y="104"/>
                    <a:pt x="142" y="102"/>
                  </a:cubicBezTo>
                  <a:cubicBezTo>
                    <a:pt x="128" y="90"/>
                    <a:pt x="113" y="79"/>
                    <a:pt x="101" y="66"/>
                  </a:cubicBezTo>
                  <a:cubicBezTo>
                    <a:pt x="118" y="51"/>
                    <a:pt x="133" y="36"/>
                    <a:pt x="154" y="26"/>
                  </a:cubicBezTo>
                  <a:cubicBezTo>
                    <a:pt x="156" y="25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2"/>
                  </a:cubicBezTo>
                  <a:cubicBezTo>
                    <a:pt x="130" y="25"/>
                    <a:pt x="107" y="29"/>
                    <a:pt x="85" y="36"/>
                  </a:cubicBezTo>
                  <a:cubicBezTo>
                    <a:pt x="76" y="25"/>
                    <a:pt x="69" y="13"/>
                    <a:pt x="60" y="1"/>
                  </a:cubicBezTo>
                  <a:cubicBezTo>
                    <a:pt x="59" y="1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50"/>
            <p:cNvSpPr>
              <a:spLocks/>
            </p:cNvSpPr>
            <p:nvPr userDrawn="1"/>
          </p:nvSpPr>
          <p:spPr bwMode="auto">
            <a:xfrm>
              <a:off x="1704227" y="313755"/>
              <a:ext cx="263709" cy="226718"/>
            </a:xfrm>
            <a:custGeom>
              <a:avLst/>
              <a:gdLst>
                <a:gd name="T0" fmla="*/ 75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59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5 h 160"/>
                <a:gd name="T24" fmla="*/ 155 w 187"/>
                <a:gd name="T25" fmla="*/ 141 h 160"/>
                <a:gd name="T26" fmla="*/ 149 w 187"/>
                <a:gd name="T27" fmla="*/ 87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6 h 160"/>
                <a:gd name="T36" fmla="*/ 78 w 187"/>
                <a:gd name="T37" fmla="*/ 1 h 160"/>
                <a:gd name="T38" fmla="*/ 75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5" y="0"/>
                  </a:moveTo>
                  <a:cubicBezTo>
                    <a:pt x="74" y="0"/>
                    <a:pt x="72" y="1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0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8" y="160"/>
                    <a:pt x="60" y="160"/>
                    <a:pt x="62" y="160"/>
                  </a:cubicBezTo>
                  <a:cubicBezTo>
                    <a:pt x="63" y="160"/>
                    <a:pt x="63" y="160"/>
                    <a:pt x="64" y="159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6"/>
                    <a:pt x="126" y="146"/>
                    <a:pt x="150" y="146"/>
                  </a:cubicBezTo>
                  <a:cubicBezTo>
                    <a:pt x="151" y="146"/>
                    <a:pt x="151" y="146"/>
                    <a:pt x="152" y="145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7"/>
                  </a:cubicBezTo>
                  <a:cubicBezTo>
                    <a:pt x="160" y="72"/>
                    <a:pt x="175" y="60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1"/>
                    <a:pt x="121" y="46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0"/>
                    <a:pt x="76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51"/>
            <p:cNvSpPr>
              <a:spLocks/>
            </p:cNvSpPr>
            <p:nvPr userDrawn="1"/>
          </p:nvSpPr>
          <p:spPr bwMode="auto">
            <a:xfrm>
              <a:off x="2038338" y="162212"/>
              <a:ext cx="166459" cy="150350"/>
            </a:xfrm>
            <a:custGeom>
              <a:avLst/>
              <a:gdLst>
                <a:gd name="T0" fmla="*/ 75 w 118"/>
                <a:gd name="T1" fmla="*/ 0 h 106"/>
                <a:gd name="T2" fmla="*/ 72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4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5 w 118"/>
                <a:gd name="T19" fmla="*/ 95 h 106"/>
                <a:gd name="T20" fmla="*/ 9 w 118"/>
                <a:gd name="T21" fmla="*/ 98 h 106"/>
                <a:gd name="T22" fmla="*/ 11 w 118"/>
                <a:gd name="T23" fmla="*/ 98 h 106"/>
                <a:gd name="T24" fmla="*/ 45 w 118"/>
                <a:gd name="T25" fmla="*/ 73 h 106"/>
                <a:gd name="T26" fmla="*/ 71 w 118"/>
                <a:gd name="T27" fmla="*/ 106 h 106"/>
                <a:gd name="T28" fmla="*/ 72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8 w 118"/>
                <a:gd name="T43" fmla="*/ 3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2" y="1"/>
                  </a:cubicBezTo>
                  <a:cubicBezTo>
                    <a:pt x="68" y="5"/>
                    <a:pt x="47" y="28"/>
                    <a:pt x="50" y="31"/>
                  </a:cubicBezTo>
                  <a:cubicBezTo>
                    <a:pt x="49" y="30"/>
                    <a:pt x="48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4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5" y="95"/>
                  </a:cubicBezTo>
                  <a:cubicBezTo>
                    <a:pt x="5" y="97"/>
                    <a:pt x="7" y="98"/>
                    <a:pt x="9" y="98"/>
                  </a:cubicBezTo>
                  <a:cubicBezTo>
                    <a:pt x="10" y="98"/>
                    <a:pt x="10" y="98"/>
                    <a:pt x="11" y="98"/>
                  </a:cubicBezTo>
                  <a:cubicBezTo>
                    <a:pt x="24" y="92"/>
                    <a:pt x="35" y="83"/>
                    <a:pt x="45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1"/>
                    <a:pt x="117" y="48"/>
                    <a:pt x="114" y="48"/>
                  </a:cubicBezTo>
                  <a:cubicBezTo>
                    <a:pt x="106" y="46"/>
                    <a:pt x="98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2"/>
                    <a:pt x="78" y="18"/>
                    <a:pt x="78" y="3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52"/>
            <p:cNvSpPr>
              <a:spLocks/>
            </p:cNvSpPr>
            <p:nvPr userDrawn="1"/>
          </p:nvSpPr>
          <p:spPr bwMode="auto">
            <a:xfrm>
              <a:off x="1392788" y="607295"/>
              <a:ext cx="273852" cy="244617"/>
            </a:xfrm>
            <a:custGeom>
              <a:avLst/>
              <a:gdLst>
                <a:gd name="T0" fmla="*/ 70 w 194"/>
                <a:gd name="T1" fmla="*/ 0 h 173"/>
                <a:gd name="T2" fmla="*/ 64 w 194"/>
                <a:gd name="T3" fmla="*/ 5 h 173"/>
                <a:gd name="T4" fmla="*/ 73 w 194"/>
                <a:gd name="T5" fmla="*/ 76 h 173"/>
                <a:gd name="T6" fmla="*/ 44 w 194"/>
                <a:gd name="T7" fmla="*/ 75 h 173"/>
                <a:gd name="T8" fmla="*/ 5 w 194"/>
                <a:gd name="T9" fmla="*/ 77 h 173"/>
                <a:gd name="T10" fmla="*/ 3 w 194"/>
                <a:gd name="T11" fmla="*/ 86 h 173"/>
                <a:gd name="T12" fmla="*/ 68 w 194"/>
                <a:gd name="T13" fmla="*/ 116 h 173"/>
                <a:gd name="T14" fmla="*/ 69 w 194"/>
                <a:gd name="T15" fmla="*/ 167 h 173"/>
                <a:gd name="T16" fmla="*/ 74 w 194"/>
                <a:gd name="T17" fmla="*/ 173 h 173"/>
                <a:gd name="T18" fmla="*/ 76 w 194"/>
                <a:gd name="T19" fmla="*/ 173 h 173"/>
                <a:gd name="T20" fmla="*/ 118 w 194"/>
                <a:gd name="T21" fmla="*/ 119 h 173"/>
                <a:gd name="T22" fmla="*/ 175 w 194"/>
                <a:gd name="T23" fmla="*/ 160 h 173"/>
                <a:gd name="T24" fmla="*/ 178 w 194"/>
                <a:gd name="T25" fmla="*/ 161 h 173"/>
                <a:gd name="T26" fmla="*/ 184 w 194"/>
                <a:gd name="T27" fmla="*/ 156 h 173"/>
                <a:gd name="T28" fmla="*/ 151 w 194"/>
                <a:gd name="T29" fmla="*/ 95 h 173"/>
                <a:gd name="T30" fmla="*/ 193 w 194"/>
                <a:gd name="T31" fmla="*/ 23 h 173"/>
                <a:gd name="T32" fmla="*/ 187 w 194"/>
                <a:gd name="T33" fmla="*/ 16 h 173"/>
                <a:gd name="T34" fmla="*/ 186 w 194"/>
                <a:gd name="T35" fmla="*/ 16 h 173"/>
                <a:gd name="T36" fmla="*/ 118 w 194"/>
                <a:gd name="T37" fmla="*/ 50 h 173"/>
                <a:gd name="T38" fmla="*/ 115 w 194"/>
                <a:gd name="T39" fmla="*/ 49 h 173"/>
                <a:gd name="T40" fmla="*/ 111 w 194"/>
                <a:gd name="T41" fmla="*/ 50 h 173"/>
                <a:gd name="T42" fmla="*/ 74 w 194"/>
                <a:gd name="T43" fmla="*/ 1 h 173"/>
                <a:gd name="T44" fmla="*/ 70 w 194"/>
                <a:gd name="T45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3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2"/>
                    <a:pt x="73" y="76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7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1" y="102"/>
                    <a:pt x="43" y="113"/>
                    <a:pt x="68" y="116"/>
                  </a:cubicBezTo>
                  <a:cubicBezTo>
                    <a:pt x="67" y="133"/>
                    <a:pt x="72" y="150"/>
                    <a:pt x="69" y="167"/>
                  </a:cubicBezTo>
                  <a:cubicBezTo>
                    <a:pt x="68" y="170"/>
                    <a:pt x="71" y="173"/>
                    <a:pt x="74" y="173"/>
                  </a:cubicBezTo>
                  <a:cubicBezTo>
                    <a:pt x="75" y="173"/>
                    <a:pt x="75" y="173"/>
                    <a:pt x="76" y="173"/>
                  </a:cubicBezTo>
                  <a:cubicBezTo>
                    <a:pt x="102" y="164"/>
                    <a:pt x="113" y="142"/>
                    <a:pt x="118" y="119"/>
                  </a:cubicBezTo>
                  <a:cubicBezTo>
                    <a:pt x="135" y="135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7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1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53"/>
            <p:cNvSpPr>
              <a:spLocks/>
            </p:cNvSpPr>
            <p:nvPr userDrawn="1"/>
          </p:nvSpPr>
          <p:spPr bwMode="auto">
            <a:xfrm>
              <a:off x="5764872" y="441433"/>
              <a:ext cx="254760" cy="261919"/>
            </a:xfrm>
            <a:custGeom>
              <a:avLst/>
              <a:gdLst>
                <a:gd name="T0" fmla="*/ 125 w 181"/>
                <a:gd name="T1" fmla="*/ 0 h 185"/>
                <a:gd name="T2" fmla="*/ 123 w 181"/>
                <a:gd name="T3" fmla="*/ 1 h 185"/>
                <a:gd name="T4" fmla="*/ 76 w 181"/>
                <a:gd name="T5" fmla="*/ 36 h 185"/>
                <a:gd name="T6" fmla="*/ 20 w 181"/>
                <a:gd name="T7" fmla="*/ 30 h 185"/>
                <a:gd name="T8" fmla="*/ 20 w 181"/>
                <a:gd name="T9" fmla="*/ 30 h 185"/>
                <a:gd name="T10" fmla="*/ 17 w 181"/>
                <a:gd name="T11" fmla="*/ 34 h 185"/>
                <a:gd name="T12" fmla="*/ 40 w 181"/>
                <a:gd name="T13" fmla="*/ 77 h 185"/>
                <a:gd name="T14" fmla="*/ 0 w 181"/>
                <a:gd name="T15" fmla="*/ 132 h 185"/>
                <a:gd name="T16" fmla="*/ 4 w 181"/>
                <a:gd name="T17" fmla="*/ 136 h 185"/>
                <a:gd name="T18" fmla="*/ 6 w 181"/>
                <a:gd name="T19" fmla="*/ 135 h 185"/>
                <a:gd name="T20" fmla="*/ 73 w 181"/>
                <a:gd name="T21" fmla="*/ 107 h 185"/>
                <a:gd name="T22" fmla="*/ 102 w 181"/>
                <a:gd name="T23" fmla="*/ 182 h 185"/>
                <a:gd name="T24" fmla="*/ 106 w 181"/>
                <a:gd name="T25" fmla="*/ 185 h 185"/>
                <a:gd name="T26" fmla="*/ 109 w 181"/>
                <a:gd name="T27" fmla="*/ 183 h 185"/>
                <a:gd name="T28" fmla="*/ 120 w 181"/>
                <a:gd name="T29" fmla="*/ 103 h 185"/>
                <a:gd name="T30" fmla="*/ 178 w 181"/>
                <a:gd name="T31" fmla="*/ 91 h 185"/>
                <a:gd name="T32" fmla="*/ 179 w 181"/>
                <a:gd name="T33" fmla="*/ 85 h 185"/>
                <a:gd name="T34" fmla="*/ 122 w 181"/>
                <a:gd name="T35" fmla="*/ 58 h 185"/>
                <a:gd name="T36" fmla="*/ 128 w 181"/>
                <a:gd name="T37" fmla="*/ 4 h 185"/>
                <a:gd name="T38" fmla="*/ 125 w 181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1" h="185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7" y="12"/>
                    <a:pt x="91" y="23"/>
                    <a:pt x="76" y="36"/>
                  </a:cubicBezTo>
                  <a:cubicBezTo>
                    <a:pt x="58" y="33"/>
                    <a:pt x="39" y="32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8" y="30"/>
                    <a:pt x="16" y="32"/>
                    <a:pt x="17" y="34"/>
                  </a:cubicBezTo>
                  <a:cubicBezTo>
                    <a:pt x="22" y="50"/>
                    <a:pt x="30" y="64"/>
                    <a:pt x="40" y="77"/>
                  </a:cubicBezTo>
                  <a:cubicBezTo>
                    <a:pt x="23" y="93"/>
                    <a:pt x="6" y="110"/>
                    <a:pt x="0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28" y="125"/>
                    <a:pt x="50" y="114"/>
                    <a:pt x="73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2" y="184"/>
                    <a:pt x="104" y="185"/>
                    <a:pt x="106" y="185"/>
                  </a:cubicBezTo>
                  <a:cubicBezTo>
                    <a:pt x="107" y="185"/>
                    <a:pt x="108" y="185"/>
                    <a:pt x="109" y="183"/>
                  </a:cubicBezTo>
                  <a:cubicBezTo>
                    <a:pt x="114" y="156"/>
                    <a:pt x="119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1" y="86"/>
                    <a:pt x="179" y="85"/>
                  </a:cubicBezTo>
                  <a:cubicBezTo>
                    <a:pt x="161" y="74"/>
                    <a:pt x="144" y="62"/>
                    <a:pt x="122" y="58"/>
                  </a:cubicBezTo>
                  <a:cubicBezTo>
                    <a:pt x="121" y="40"/>
                    <a:pt x="123" y="22"/>
                    <a:pt x="128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54"/>
            <p:cNvSpPr>
              <a:spLocks/>
            </p:cNvSpPr>
            <p:nvPr userDrawn="1"/>
          </p:nvSpPr>
          <p:spPr bwMode="auto">
            <a:xfrm>
              <a:off x="5424795" y="681874"/>
              <a:ext cx="241037" cy="215382"/>
            </a:xfrm>
            <a:custGeom>
              <a:avLst/>
              <a:gdLst>
                <a:gd name="T0" fmla="*/ 125 w 171"/>
                <a:gd name="T1" fmla="*/ 0 h 152"/>
                <a:gd name="T2" fmla="*/ 123 w 171"/>
                <a:gd name="T3" fmla="*/ 1 h 152"/>
                <a:gd name="T4" fmla="*/ 67 w 171"/>
                <a:gd name="T5" fmla="*/ 52 h 152"/>
                <a:gd name="T6" fmla="*/ 19 w 171"/>
                <a:gd name="T7" fmla="*/ 31 h 152"/>
                <a:gd name="T8" fmla="*/ 18 w 171"/>
                <a:gd name="T9" fmla="*/ 31 h 152"/>
                <a:gd name="T10" fmla="*/ 15 w 171"/>
                <a:gd name="T11" fmla="*/ 35 h 152"/>
                <a:gd name="T12" fmla="*/ 38 w 171"/>
                <a:gd name="T13" fmla="*/ 82 h 152"/>
                <a:gd name="T14" fmla="*/ 2 w 171"/>
                <a:gd name="T15" fmla="*/ 117 h 152"/>
                <a:gd name="T16" fmla="*/ 4 w 171"/>
                <a:gd name="T17" fmla="*/ 122 h 152"/>
                <a:gd name="T18" fmla="*/ 11 w 171"/>
                <a:gd name="T19" fmla="*/ 122 h 152"/>
                <a:gd name="T20" fmla="*/ 58 w 171"/>
                <a:gd name="T21" fmla="*/ 120 h 152"/>
                <a:gd name="T22" fmla="*/ 93 w 171"/>
                <a:gd name="T23" fmla="*/ 152 h 152"/>
                <a:gd name="T24" fmla="*/ 95 w 171"/>
                <a:gd name="T25" fmla="*/ 152 h 152"/>
                <a:gd name="T26" fmla="*/ 98 w 171"/>
                <a:gd name="T27" fmla="*/ 150 h 152"/>
                <a:gd name="T28" fmla="*/ 108 w 171"/>
                <a:gd name="T29" fmla="*/ 108 h 152"/>
                <a:gd name="T30" fmla="*/ 168 w 171"/>
                <a:gd name="T31" fmla="*/ 90 h 152"/>
                <a:gd name="T32" fmla="*/ 167 w 171"/>
                <a:gd name="T33" fmla="*/ 85 h 152"/>
                <a:gd name="T34" fmla="*/ 102 w 171"/>
                <a:gd name="T35" fmla="*/ 72 h 152"/>
                <a:gd name="T36" fmla="*/ 128 w 171"/>
                <a:gd name="T37" fmla="*/ 5 h 152"/>
                <a:gd name="T38" fmla="*/ 125 w 171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152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4" y="17"/>
                    <a:pt x="84" y="33"/>
                    <a:pt x="67" y="52"/>
                  </a:cubicBezTo>
                  <a:cubicBezTo>
                    <a:pt x="51" y="45"/>
                    <a:pt x="36" y="37"/>
                    <a:pt x="19" y="31"/>
                  </a:cubicBezTo>
                  <a:cubicBezTo>
                    <a:pt x="19" y="31"/>
                    <a:pt x="19" y="31"/>
                    <a:pt x="18" y="31"/>
                  </a:cubicBezTo>
                  <a:cubicBezTo>
                    <a:pt x="16" y="31"/>
                    <a:pt x="15" y="33"/>
                    <a:pt x="15" y="35"/>
                  </a:cubicBezTo>
                  <a:cubicBezTo>
                    <a:pt x="21" y="51"/>
                    <a:pt x="26" y="69"/>
                    <a:pt x="38" y="82"/>
                  </a:cubicBezTo>
                  <a:cubicBezTo>
                    <a:pt x="29" y="95"/>
                    <a:pt x="16" y="106"/>
                    <a:pt x="2" y="117"/>
                  </a:cubicBezTo>
                  <a:cubicBezTo>
                    <a:pt x="0" y="118"/>
                    <a:pt x="1" y="122"/>
                    <a:pt x="4" y="122"/>
                  </a:cubicBezTo>
                  <a:cubicBezTo>
                    <a:pt x="6" y="122"/>
                    <a:pt x="8" y="122"/>
                    <a:pt x="11" y="122"/>
                  </a:cubicBezTo>
                  <a:cubicBezTo>
                    <a:pt x="26" y="122"/>
                    <a:pt x="42" y="121"/>
                    <a:pt x="58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4" y="152"/>
                    <a:pt x="94" y="152"/>
                    <a:pt x="95" y="152"/>
                  </a:cubicBezTo>
                  <a:cubicBezTo>
                    <a:pt x="96" y="152"/>
                    <a:pt x="98" y="151"/>
                    <a:pt x="98" y="150"/>
                  </a:cubicBezTo>
                  <a:cubicBezTo>
                    <a:pt x="104" y="137"/>
                    <a:pt x="107" y="123"/>
                    <a:pt x="108" y="108"/>
                  </a:cubicBezTo>
                  <a:cubicBezTo>
                    <a:pt x="129" y="106"/>
                    <a:pt x="151" y="102"/>
                    <a:pt x="168" y="90"/>
                  </a:cubicBezTo>
                  <a:cubicBezTo>
                    <a:pt x="171" y="89"/>
                    <a:pt x="170" y="86"/>
                    <a:pt x="167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8" y="5"/>
                  </a:cubicBezTo>
                  <a:cubicBezTo>
                    <a:pt x="129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55"/>
            <p:cNvSpPr>
              <a:spLocks/>
            </p:cNvSpPr>
            <p:nvPr userDrawn="1"/>
          </p:nvSpPr>
          <p:spPr bwMode="auto">
            <a:xfrm>
              <a:off x="4965392" y="153859"/>
              <a:ext cx="220156" cy="172425"/>
            </a:xfrm>
            <a:custGeom>
              <a:avLst/>
              <a:gdLst>
                <a:gd name="T0" fmla="*/ 57 w 156"/>
                <a:gd name="T1" fmla="*/ 0 h 122"/>
                <a:gd name="T2" fmla="*/ 54 w 156"/>
                <a:gd name="T3" fmla="*/ 2 h 122"/>
                <a:gd name="T4" fmla="*/ 48 w 156"/>
                <a:gd name="T5" fmla="*/ 46 h 122"/>
                <a:gd name="T6" fmla="*/ 3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3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6 w 156"/>
                <a:gd name="T19" fmla="*/ 94 h 122"/>
                <a:gd name="T20" fmla="*/ 133 w 156"/>
                <a:gd name="T21" fmla="*/ 106 h 122"/>
                <a:gd name="T22" fmla="*/ 140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3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59 w 156"/>
                <a:gd name="T37" fmla="*/ 1 h 122"/>
                <a:gd name="T38" fmla="*/ 57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7" y="0"/>
                  </a:moveTo>
                  <a:cubicBezTo>
                    <a:pt x="56" y="0"/>
                    <a:pt x="55" y="0"/>
                    <a:pt x="54" y="2"/>
                  </a:cubicBezTo>
                  <a:cubicBezTo>
                    <a:pt x="50" y="16"/>
                    <a:pt x="45" y="31"/>
                    <a:pt x="48" y="46"/>
                  </a:cubicBezTo>
                  <a:cubicBezTo>
                    <a:pt x="34" y="52"/>
                    <a:pt x="19" y="55"/>
                    <a:pt x="3" y="57"/>
                  </a:cubicBezTo>
                  <a:cubicBezTo>
                    <a:pt x="1" y="57"/>
                    <a:pt x="0" y="60"/>
                    <a:pt x="2" y="61"/>
                  </a:cubicBezTo>
                  <a:cubicBezTo>
                    <a:pt x="15" y="69"/>
                    <a:pt x="29" y="76"/>
                    <a:pt x="43" y="82"/>
                  </a:cubicBezTo>
                  <a:cubicBezTo>
                    <a:pt x="46" y="95"/>
                    <a:pt x="50" y="108"/>
                    <a:pt x="53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7" y="122"/>
                    <a:pt x="58" y="122"/>
                  </a:cubicBezTo>
                  <a:cubicBezTo>
                    <a:pt x="69" y="114"/>
                    <a:pt x="78" y="105"/>
                    <a:pt x="86" y="94"/>
                  </a:cubicBezTo>
                  <a:cubicBezTo>
                    <a:pt x="101" y="100"/>
                    <a:pt x="117" y="106"/>
                    <a:pt x="133" y="106"/>
                  </a:cubicBezTo>
                  <a:cubicBezTo>
                    <a:pt x="136" y="106"/>
                    <a:pt x="138" y="106"/>
                    <a:pt x="140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3" y="78"/>
                    <a:pt x="101" y="65"/>
                  </a:cubicBezTo>
                  <a:cubicBezTo>
                    <a:pt x="117" y="51"/>
                    <a:pt x="132" y="35"/>
                    <a:pt x="153" y="25"/>
                  </a:cubicBezTo>
                  <a:cubicBezTo>
                    <a:pt x="156" y="24"/>
                    <a:pt x="155" y="21"/>
                    <a:pt x="153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29" y="24"/>
                    <a:pt x="106" y="28"/>
                    <a:pt x="85" y="35"/>
                  </a:cubicBezTo>
                  <a:cubicBezTo>
                    <a:pt x="76" y="24"/>
                    <a:pt x="68" y="12"/>
                    <a:pt x="59" y="1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56"/>
            <p:cNvSpPr>
              <a:spLocks/>
            </p:cNvSpPr>
            <p:nvPr userDrawn="1"/>
          </p:nvSpPr>
          <p:spPr bwMode="auto">
            <a:xfrm>
              <a:off x="5310839" y="273781"/>
              <a:ext cx="264902" cy="226718"/>
            </a:xfrm>
            <a:custGeom>
              <a:avLst/>
              <a:gdLst>
                <a:gd name="T0" fmla="*/ 76 w 188"/>
                <a:gd name="T1" fmla="*/ 0 h 160"/>
                <a:gd name="T2" fmla="*/ 72 w 188"/>
                <a:gd name="T3" fmla="*/ 3 h 160"/>
                <a:gd name="T4" fmla="*/ 60 w 188"/>
                <a:gd name="T5" fmla="*/ 61 h 160"/>
                <a:gd name="T6" fmla="*/ 2 w 188"/>
                <a:gd name="T7" fmla="*/ 101 h 160"/>
                <a:gd name="T8" fmla="*/ 4 w 188"/>
                <a:gd name="T9" fmla="*/ 106 h 160"/>
                <a:gd name="T10" fmla="*/ 58 w 188"/>
                <a:gd name="T11" fmla="*/ 113 h 160"/>
                <a:gd name="T12" fmla="*/ 59 w 188"/>
                <a:gd name="T13" fmla="*/ 158 h 160"/>
                <a:gd name="T14" fmla="*/ 62 w 188"/>
                <a:gd name="T15" fmla="*/ 160 h 160"/>
                <a:gd name="T16" fmla="*/ 65 w 188"/>
                <a:gd name="T17" fmla="*/ 160 h 160"/>
                <a:gd name="T18" fmla="*/ 95 w 188"/>
                <a:gd name="T19" fmla="*/ 115 h 160"/>
                <a:gd name="T20" fmla="*/ 151 w 188"/>
                <a:gd name="T21" fmla="*/ 146 h 160"/>
                <a:gd name="T22" fmla="*/ 153 w 188"/>
                <a:gd name="T23" fmla="*/ 146 h 160"/>
                <a:gd name="T24" fmla="*/ 156 w 188"/>
                <a:gd name="T25" fmla="*/ 141 h 160"/>
                <a:gd name="T26" fmla="*/ 150 w 188"/>
                <a:gd name="T27" fmla="*/ 88 h 160"/>
                <a:gd name="T28" fmla="*/ 186 w 188"/>
                <a:gd name="T29" fmla="*/ 45 h 160"/>
                <a:gd name="T30" fmla="*/ 183 w 188"/>
                <a:gd name="T31" fmla="*/ 40 h 160"/>
                <a:gd name="T32" fmla="*/ 167 w 188"/>
                <a:gd name="T33" fmla="*/ 39 h 160"/>
                <a:gd name="T34" fmla="*/ 122 w 188"/>
                <a:gd name="T35" fmla="*/ 47 h 160"/>
                <a:gd name="T36" fmla="*/ 79 w 188"/>
                <a:gd name="T37" fmla="*/ 1 h 160"/>
                <a:gd name="T38" fmla="*/ 76 w 188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160">
                  <a:moveTo>
                    <a:pt x="76" y="0"/>
                  </a:moveTo>
                  <a:cubicBezTo>
                    <a:pt x="74" y="0"/>
                    <a:pt x="73" y="2"/>
                    <a:pt x="72" y="3"/>
                  </a:cubicBezTo>
                  <a:cubicBezTo>
                    <a:pt x="70" y="23"/>
                    <a:pt x="66" y="42"/>
                    <a:pt x="60" y="61"/>
                  </a:cubicBezTo>
                  <a:cubicBezTo>
                    <a:pt x="37" y="71"/>
                    <a:pt x="16" y="82"/>
                    <a:pt x="2" y="101"/>
                  </a:cubicBezTo>
                  <a:cubicBezTo>
                    <a:pt x="0" y="103"/>
                    <a:pt x="2" y="105"/>
                    <a:pt x="4" y="106"/>
                  </a:cubicBezTo>
                  <a:cubicBezTo>
                    <a:pt x="21" y="111"/>
                    <a:pt x="40" y="113"/>
                    <a:pt x="58" y="113"/>
                  </a:cubicBezTo>
                  <a:cubicBezTo>
                    <a:pt x="56" y="128"/>
                    <a:pt x="56" y="143"/>
                    <a:pt x="59" y="158"/>
                  </a:cubicBezTo>
                  <a:cubicBezTo>
                    <a:pt x="59" y="160"/>
                    <a:pt x="61" y="160"/>
                    <a:pt x="62" y="160"/>
                  </a:cubicBezTo>
                  <a:cubicBezTo>
                    <a:pt x="63" y="160"/>
                    <a:pt x="64" y="160"/>
                    <a:pt x="65" y="160"/>
                  </a:cubicBezTo>
                  <a:cubicBezTo>
                    <a:pt x="79" y="147"/>
                    <a:pt x="92" y="133"/>
                    <a:pt x="95" y="115"/>
                  </a:cubicBezTo>
                  <a:cubicBezTo>
                    <a:pt x="114" y="127"/>
                    <a:pt x="126" y="146"/>
                    <a:pt x="151" y="146"/>
                  </a:cubicBezTo>
                  <a:cubicBezTo>
                    <a:pt x="151" y="146"/>
                    <a:pt x="152" y="146"/>
                    <a:pt x="153" y="146"/>
                  </a:cubicBezTo>
                  <a:cubicBezTo>
                    <a:pt x="156" y="145"/>
                    <a:pt x="157" y="143"/>
                    <a:pt x="156" y="141"/>
                  </a:cubicBezTo>
                  <a:cubicBezTo>
                    <a:pt x="146" y="124"/>
                    <a:pt x="136" y="105"/>
                    <a:pt x="150" y="88"/>
                  </a:cubicBezTo>
                  <a:cubicBezTo>
                    <a:pt x="161" y="73"/>
                    <a:pt x="176" y="61"/>
                    <a:pt x="186" y="45"/>
                  </a:cubicBezTo>
                  <a:cubicBezTo>
                    <a:pt x="188" y="42"/>
                    <a:pt x="186" y="40"/>
                    <a:pt x="183" y="40"/>
                  </a:cubicBezTo>
                  <a:cubicBezTo>
                    <a:pt x="178" y="39"/>
                    <a:pt x="173" y="39"/>
                    <a:pt x="167" y="39"/>
                  </a:cubicBezTo>
                  <a:cubicBezTo>
                    <a:pt x="152" y="39"/>
                    <a:pt x="137" y="42"/>
                    <a:pt x="122" y="47"/>
                  </a:cubicBezTo>
                  <a:cubicBezTo>
                    <a:pt x="112" y="28"/>
                    <a:pt x="95" y="15"/>
                    <a:pt x="79" y="1"/>
                  </a:cubicBezTo>
                  <a:cubicBezTo>
                    <a:pt x="78" y="1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57"/>
            <p:cNvSpPr>
              <a:spLocks/>
            </p:cNvSpPr>
            <p:nvPr userDrawn="1"/>
          </p:nvSpPr>
          <p:spPr bwMode="auto">
            <a:xfrm>
              <a:off x="5644950" y="122238"/>
              <a:ext cx="166459" cy="150350"/>
            </a:xfrm>
            <a:custGeom>
              <a:avLst/>
              <a:gdLst>
                <a:gd name="T0" fmla="*/ 76 w 118"/>
                <a:gd name="T1" fmla="*/ 0 h 106"/>
                <a:gd name="T2" fmla="*/ 73 w 118"/>
                <a:gd name="T3" fmla="*/ 1 h 106"/>
                <a:gd name="T4" fmla="*/ 51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4 w 118"/>
                <a:gd name="T13" fmla="*/ 10 h 106"/>
                <a:gd name="T14" fmla="*/ 1 w 118"/>
                <a:gd name="T15" fmla="*/ 14 h 106"/>
                <a:gd name="T16" fmla="*/ 26 w 118"/>
                <a:gd name="T17" fmla="*/ 58 h 106"/>
                <a:gd name="T18" fmla="*/ 6 w 118"/>
                <a:gd name="T19" fmla="*/ 95 h 106"/>
                <a:gd name="T20" fmla="*/ 10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2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7 w 118"/>
                <a:gd name="T33" fmla="*/ 71 h 106"/>
                <a:gd name="T34" fmla="*/ 117 w 118"/>
                <a:gd name="T35" fmla="*/ 53 h 106"/>
                <a:gd name="T36" fmla="*/ 115 w 118"/>
                <a:gd name="T37" fmla="*/ 48 h 106"/>
                <a:gd name="T38" fmla="*/ 91 w 118"/>
                <a:gd name="T39" fmla="*/ 46 h 106"/>
                <a:gd name="T40" fmla="*/ 74 w 118"/>
                <a:gd name="T41" fmla="*/ 47 h 106"/>
                <a:gd name="T42" fmla="*/ 79 w 118"/>
                <a:gd name="T43" fmla="*/ 4 h 106"/>
                <a:gd name="T44" fmla="*/ 76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6" y="0"/>
                  </a:moveTo>
                  <a:cubicBezTo>
                    <a:pt x="75" y="0"/>
                    <a:pt x="74" y="1"/>
                    <a:pt x="73" y="1"/>
                  </a:cubicBezTo>
                  <a:cubicBezTo>
                    <a:pt x="69" y="5"/>
                    <a:pt x="48" y="28"/>
                    <a:pt x="51" y="31"/>
                  </a:cubicBezTo>
                  <a:cubicBezTo>
                    <a:pt x="50" y="30"/>
                    <a:pt x="49" y="30"/>
                    <a:pt x="48" y="30"/>
                  </a:cubicBezTo>
                  <a:cubicBezTo>
                    <a:pt x="48" y="30"/>
                    <a:pt x="47" y="30"/>
                    <a:pt x="46" y="31"/>
                  </a:cubicBezTo>
                  <a:cubicBezTo>
                    <a:pt x="33" y="23"/>
                    <a:pt x="20" y="16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10"/>
                    <a:pt x="0" y="13"/>
                    <a:pt x="1" y="14"/>
                  </a:cubicBezTo>
                  <a:cubicBezTo>
                    <a:pt x="6" y="31"/>
                    <a:pt x="12" y="47"/>
                    <a:pt x="26" y="58"/>
                  </a:cubicBezTo>
                  <a:cubicBezTo>
                    <a:pt x="13" y="68"/>
                    <a:pt x="7" y="80"/>
                    <a:pt x="6" y="95"/>
                  </a:cubicBezTo>
                  <a:cubicBezTo>
                    <a:pt x="6" y="97"/>
                    <a:pt x="8" y="99"/>
                    <a:pt x="10" y="99"/>
                  </a:cubicBezTo>
                  <a:cubicBezTo>
                    <a:pt x="10" y="99"/>
                    <a:pt x="11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50" y="87"/>
                    <a:pt x="56" y="100"/>
                    <a:pt x="72" y="106"/>
                  </a:cubicBezTo>
                  <a:cubicBezTo>
                    <a:pt x="72" y="106"/>
                    <a:pt x="73" y="106"/>
                    <a:pt x="73" y="106"/>
                  </a:cubicBezTo>
                  <a:cubicBezTo>
                    <a:pt x="75" y="106"/>
                    <a:pt x="77" y="104"/>
                    <a:pt x="76" y="102"/>
                  </a:cubicBezTo>
                  <a:cubicBezTo>
                    <a:pt x="74" y="92"/>
                    <a:pt x="78" y="81"/>
                    <a:pt x="77" y="71"/>
                  </a:cubicBezTo>
                  <a:cubicBezTo>
                    <a:pt x="92" y="70"/>
                    <a:pt x="105" y="63"/>
                    <a:pt x="117" y="53"/>
                  </a:cubicBezTo>
                  <a:cubicBezTo>
                    <a:pt x="118" y="52"/>
                    <a:pt x="118" y="48"/>
                    <a:pt x="115" y="48"/>
                  </a:cubicBezTo>
                  <a:cubicBezTo>
                    <a:pt x="107" y="47"/>
                    <a:pt x="99" y="46"/>
                    <a:pt x="91" y="46"/>
                  </a:cubicBezTo>
                  <a:cubicBezTo>
                    <a:pt x="85" y="46"/>
                    <a:pt x="80" y="46"/>
                    <a:pt x="74" y="47"/>
                  </a:cubicBezTo>
                  <a:cubicBezTo>
                    <a:pt x="75" y="33"/>
                    <a:pt x="79" y="18"/>
                    <a:pt x="79" y="4"/>
                  </a:cubicBezTo>
                  <a:cubicBezTo>
                    <a:pt x="79" y="2"/>
                    <a:pt x="77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58"/>
            <p:cNvSpPr>
              <a:spLocks/>
            </p:cNvSpPr>
            <p:nvPr userDrawn="1"/>
          </p:nvSpPr>
          <p:spPr bwMode="auto">
            <a:xfrm>
              <a:off x="5000592" y="567321"/>
              <a:ext cx="272062" cy="246407"/>
            </a:xfrm>
            <a:custGeom>
              <a:avLst/>
              <a:gdLst>
                <a:gd name="T0" fmla="*/ 70 w 193"/>
                <a:gd name="T1" fmla="*/ 0 h 174"/>
                <a:gd name="T2" fmla="*/ 64 w 193"/>
                <a:gd name="T3" fmla="*/ 5 h 174"/>
                <a:gd name="T4" fmla="*/ 73 w 193"/>
                <a:gd name="T5" fmla="*/ 77 h 174"/>
                <a:gd name="T6" fmla="*/ 44 w 193"/>
                <a:gd name="T7" fmla="*/ 75 h 174"/>
                <a:gd name="T8" fmla="*/ 5 w 193"/>
                <a:gd name="T9" fmla="*/ 78 h 174"/>
                <a:gd name="T10" fmla="*/ 2 w 193"/>
                <a:gd name="T11" fmla="*/ 86 h 174"/>
                <a:gd name="T12" fmla="*/ 68 w 193"/>
                <a:gd name="T13" fmla="*/ 116 h 174"/>
                <a:gd name="T14" fmla="*/ 69 w 193"/>
                <a:gd name="T15" fmla="*/ 167 h 174"/>
                <a:gd name="T16" fmla="*/ 74 w 193"/>
                <a:gd name="T17" fmla="*/ 174 h 174"/>
                <a:gd name="T18" fmla="*/ 76 w 193"/>
                <a:gd name="T19" fmla="*/ 173 h 174"/>
                <a:gd name="T20" fmla="*/ 118 w 193"/>
                <a:gd name="T21" fmla="*/ 119 h 174"/>
                <a:gd name="T22" fmla="*/ 175 w 193"/>
                <a:gd name="T23" fmla="*/ 160 h 174"/>
                <a:gd name="T24" fmla="*/ 178 w 193"/>
                <a:gd name="T25" fmla="*/ 161 h 174"/>
                <a:gd name="T26" fmla="*/ 184 w 193"/>
                <a:gd name="T27" fmla="*/ 156 h 174"/>
                <a:gd name="T28" fmla="*/ 151 w 193"/>
                <a:gd name="T29" fmla="*/ 95 h 174"/>
                <a:gd name="T30" fmla="*/ 193 w 193"/>
                <a:gd name="T31" fmla="*/ 23 h 174"/>
                <a:gd name="T32" fmla="*/ 187 w 193"/>
                <a:gd name="T33" fmla="*/ 16 h 174"/>
                <a:gd name="T34" fmla="*/ 185 w 193"/>
                <a:gd name="T35" fmla="*/ 16 h 174"/>
                <a:gd name="T36" fmla="*/ 118 w 193"/>
                <a:gd name="T37" fmla="*/ 50 h 174"/>
                <a:gd name="T38" fmla="*/ 114 w 193"/>
                <a:gd name="T39" fmla="*/ 49 h 174"/>
                <a:gd name="T40" fmla="*/ 111 w 193"/>
                <a:gd name="T41" fmla="*/ 50 h 174"/>
                <a:gd name="T42" fmla="*/ 74 w 193"/>
                <a:gd name="T43" fmla="*/ 2 h 174"/>
                <a:gd name="T44" fmla="*/ 70 w 193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3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8" y="76"/>
                    <a:pt x="5" y="78"/>
                  </a:cubicBezTo>
                  <a:cubicBezTo>
                    <a:pt x="1" y="78"/>
                    <a:pt x="0" y="84"/>
                    <a:pt x="2" y="86"/>
                  </a:cubicBezTo>
                  <a:cubicBezTo>
                    <a:pt x="21" y="103"/>
                    <a:pt x="42" y="114"/>
                    <a:pt x="68" y="116"/>
                  </a:cubicBezTo>
                  <a:cubicBezTo>
                    <a:pt x="66" y="133"/>
                    <a:pt x="72" y="150"/>
                    <a:pt x="69" y="167"/>
                  </a:cubicBezTo>
                  <a:cubicBezTo>
                    <a:pt x="68" y="170"/>
                    <a:pt x="70" y="174"/>
                    <a:pt x="74" y="174"/>
                  </a:cubicBezTo>
                  <a:cubicBezTo>
                    <a:pt x="74" y="174"/>
                    <a:pt x="75" y="173"/>
                    <a:pt x="76" y="173"/>
                  </a:cubicBezTo>
                  <a:cubicBezTo>
                    <a:pt x="102" y="164"/>
                    <a:pt x="112" y="142"/>
                    <a:pt x="118" y="119"/>
                  </a:cubicBezTo>
                  <a:cubicBezTo>
                    <a:pt x="134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2" y="110"/>
                    <a:pt x="151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3" y="20"/>
                    <a:pt x="191" y="16"/>
                    <a:pt x="187" y="16"/>
                  </a:cubicBezTo>
                  <a:cubicBezTo>
                    <a:pt x="187" y="16"/>
                    <a:pt x="186" y="16"/>
                    <a:pt x="185" y="16"/>
                  </a:cubicBezTo>
                  <a:cubicBezTo>
                    <a:pt x="161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4" y="49"/>
                  </a:cubicBezTo>
                  <a:cubicBezTo>
                    <a:pt x="113" y="49"/>
                    <a:pt x="112" y="49"/>
                    <a:pt x="111" y="50"/>
                  </a:cubicBezTo>
                  <a:cubicBezTo>
                    <a:pt x="115" y="46"/>
                    <a:pt x="80" y="8"/>
                    <a:pt x="74" y="2"/>
                  </a:cubicBezTo>
                  <a:cubicBezTo>
                    <a:pt x="73" y="0"/>
                    <a:pt x="71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59"/>
            <p:cNvSpPr>
              <a:spLocks/>
            </p:cNvSpPr>
            <p:nvPr userDrawn="1"/>
          </p:nvSpPr>
          <p:spPr bwMode="auto">
            <a:xfrm>
              <a:off x="6970059" y="441433"/>
              <a:ext cx="256550" cy="261919"/>
            </a:xfrm>
            <a:custGeom>
              <a:avLst/>
              <a:gdLst>
                <a:gd name="T0" fmla="*/ 125 w 182"/>
                <a:gd name="T1" fmla="*/ 0 h 185"/>
                <a:gd name="T2" fmla="*/ 123 w 182"/>
                <a:gd name="T3" fmla="*/ 1 h 185"/>
                <a:gd name="T4" fmla="*/ 77 w 182"/>
                <a:gd name="T5" fmla="*/ 36 h 185"/>
                <a:gd name="T6" fmla="*/ 21 w 182"/>
                <a:gd name="T7" fmla="*/ 30 h 185"/>
                <a:gd name="T8" fmla="*/ 20 w 182"/>
                <a:gd name="T9" fmla="*/ 30 h 185"/>
                <a:gd name="T10" fmla="*/ 17 w 182"/>
                <a:gd name="T11" fmla="*/ 34 h 185"/>
                <a:gd name="T12" fmla="*/ 41 w 182"/>
                <a:gd name="T13" fmla="*/ 77 h 185"/>
                <a:gd name="T14" fmla="*/ 1 w 182"/>
                <a:gd name="T15" fmla="*/ 132 h 185"/>
                <a:gd name="T16" fmla="*/ 4 w 182"/>
                <a:gd name="T17" fmla="*/ 136 h 185"/>
                <a:gd name="T18" fmla="*/ 6 w 182"/>
                <a:gd name="T19" fmla="*/ 135 h 185"/>
                <a:gd name="T20" fmla="*/ 74 w 182"/>
                <a:gd name="T21" fmla="*/ 107 h 185"/>
                <a:gd name="T22" fmla="*/ 102 w 182"/>
                <a:gd name="T23" fmla="*/ 182 h 185"/>
                <a:gd name="T24" fmla="*/ 106 w 182"/>
                <a:gd name="T25" fmla="*/ 185 h 185"/>
                <a:gd name="T26" fmla="*/ 109 w 182"/>
                <a:gd name="T27" fmla="*/ 183 h 185"/>
                <a:gd name="T28" fmla="*/ 120 w 182"/>
                <a:gd name="T29" fmla="*/ 103 h 185"/>
                <a:gd name="T30" fmla="*/ 178 w 182"/>
                <a:gd name="T31" fmla="*/ 91 h 185"/>
                <a:gd name="T32" fmla="*/ 179 w 182"/>
                <a:gd name="T33" fmla="*/ 85 h 185"/>
                <a:gd name="T34" fmla="*/ 123 w 182"/>
                <a:gd name="T35" fmla="*/ 58 h 185"/>
                <a:gd name="T36" fmla="*/ 129 w 182"/>
                <a:gd name="T37" fmla="*/ 4 h 185"/>
                <a:gd name="T38" fmla="*/ 125 w 182"/>
                <a:gd name="T3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25" y="0"/>
                  </a:moveTo>
                  <a:cubicBezTo>
                    <a:pt x="125" y="0"/>
                    <a:pt x="124" y="0"/>
                    <a:pt x="123" y="1"/>
                  </a:cubicBezTo>
                  <a:cubicBezTo>
                    <a:pt x="107" y="12"/>
                    <a:pt x="92" y="23"/>
                    <a:pt x="77" y="36"/>
                  </a:cubicBezTo>
                  <a:cubicBezTo>
                    <a:pt x="58" y="33"/>
                    <a:pt x="39" y="32"/>
                    <a:pt x="21" y="30"/>
                  </a:cubicBezTo>
                  <a:cubicBezTo>
                    <a:pt x="21" y="30"/>
                    <a:pt x="20" y="30"/>
                    <a:pt x="20" y="30"/>
                  </a:cubicBezTo>
                  <a:cubicBezTo>
                    <a:pt x="18" y="30"/>
                    <a:pt x="17" y="32"/>
                    <a:pt x="17" y="34"/>
                  </a:cubicBezTo>
                  <a:cubicBezTo>
                    <a:pt x="22" y="50"/>
                    <a:pt x="30" y="64"/>
                    <a:pt x="41" y="77"/>
                  </a:cubicBezTo>
                  <a:cubicBezTo>
                    <a:pt x="24" y="93"/>
                    <a:pt x="7" y="110"/>
                    <a:pt x="1" y="132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28" y="125"/>
                    <a:pt x="50" y="114"/>
                    <a:pt x="74" y="107"/>
                  </a:cubicBezTo>
                  <a:cubicBezTo>
                    <a:pt x="85" y="131"/>
                    <a:pt x="99" y="155"/>
                    <a:pt x="102" y="182"/>
                  </a:cubicBezTo>
                  <a:cubicBezTo>
                    <a:pt x="103" y="184"/>
                    <a:pt x="105" y="185"/>
                    <a:pt x="106" y="185"/>
                  </a:cubicBezTo>
                  <a:cubicBezTo>
                    <a:pt x="108" y="185"/>
                    <a:pt x="109" y="185"/>
                    <a:pt x="109" y="183"/>
                  </a:cubicBezTo>
                  <a:cubicBezTo>
                    <a:pt x="115" y="156"/>
                    <a:pt x="120" y="130"/>
                    <a:pt x="120" y="103"/>
                  </a:cubicBezTo>
                  <a:cubicBezTo>
                    <a:pt x="139" y="98"/>
                    <a:pt x="159" y="96"/>
                    <a:pt x="178" y="91"/>
                  </a:cubicBezTo>
                  <a:cubicBezTo>
                    <a:pt x="181" y="90"/>
                    <a:pt x="182" y="86"/>
                    <a:pt x="179" y="85"/>
                  </a:cubicBezTo>
                  <a:cubicBezTo>
                    <a:pt x="161" y="74"/>
                    <a:pt x="144" y="62"/>
                    <a:pt x="123" y="58"/>
                  </a:cubicBezTo>
                  <a:cubicBezTo>
                    <a:pt x="121" y="40"/>
                    <a:pt x="124" y="22"/>
                    <a:pt x="129" y="4"/>
                  </a:cubicBezTo>
                  <a:cubicBezTo>
                    <a:pt x="129" y="2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60"/>
            <p:cNvSpPr>
              <a:spLocks/>
            </p:cNvSpPr>
            <p:nvPr userDrawn="1"/>
          </p:nvSpPr>
          <p:spPr bwMode="auto">
            <a:xfrm>
              <a:off x="6631771" y="681874"/>
              <a:ext cx="239844" cy="215382"/>
            </a:xfrm>
            <a:custGeom>
              <a:avLst/>
              <a:gdLst>
                <a:gd name="T0" fmla="*/ 125 w 170"/>
                <a:gd name="T1" fmla="*/ 0 h 152"/>
                <a:gd name="T2" fmla="*/ 123 w 170"/>
                <a:gd name="T3" fmla="*/ 1 h 152"/>
                <a:gd name="T4" fmla="*/ 67 w 170"/>
                <a:gd name="T5" fmla="*/ 52 h 152"/>
                <a:gd name="T6" fmla="*/ 19 w 170"/>
                <a:gd name="T7" fmla="*/ 31 h 152"/>
                <a:gd name="T8" fmla="*/ 18 w 170"/>
                <a:gd name="T9" fmla="*/ 31 h 152"/>
                <a:gd name="T10" fmla="*/ 15 w 170"/>
                <a:gd name="T11" fmla="*/ 35 h 152"/>
                <a:gd name="T12" fmla="*/ 38 w 170"/>
                <a:gd name="T13" fmla="*/ 82 h 152"/>
                <a:gd name="T14" fmla="*/ 2 w 170"/>
                <a:gd name="T15" fmla="*/ 117 h 152"/>
                <a:gd name="T16" fmla="*/ 3 w 170"/>
                <a:gd name="T17" fmla="*/ 122 h 152"/>
                <a:gd name="T18" fmla="*/ 10 w 170"/>
                <a:gd name="T19" fmla="*/ 122 h 152"/>
                <a:gd name="T20" fmla="*/ 57 w 170"/>
                <a:gd name="T21" fmla="*/ 120 h 152"/>
                <a:gd name="T22" fmla="*/ 93 w 170"/>
                <a:gd name="T23" fmla="*/ 152 h 152"/>
                <a:gd name="T24" fmla="*/ 94 w 170"/>
                <a:gd name="T25" fmla="*/ 152 h 152"/>
                <a:gd name="T26" fmla="*/ 97 w 170"/>
                <a:gd name="T27" fmla="*/ 150 h 152"/>
                <a:gd name="T28" fmla="*/ 107 w 170"/>
                <a:gd name="T29" fmla="*/ 108 h 152"/>
                <a:gd name="T30" fmla="*/ 168 w 170"/>
                <a:gd name="T31" fmla="*/ 90 h 152"/>
                <a:gd name="T32" fmla="*/ 166 w 170"/>
                <a:gd name="T33" fmla="*/ 85 h 152"/>
                <a:gd name="T34" fmla="*/ 102 w 170"/>
                <a:gd name="T35" fmla="*/ 72 h 152"/>
                <a:gd name="T36" fmla="*/ 127 w 170"/>
                <a:gd name="T37" fmla="*/ 5 h 152"/>
                <a:gd name="T38" fmla="*/ 125 w 170"/>
                <a:gd name="T3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0" h="152">
                  <a:moveTo>
                    <a:pt x="125" y="0"/>
                  </a:moveTo>
                  <a:cubicBezTo>
                    <a:pt x="124" y="0"/>
                    <a:pt x="123" y="0"/>
                    <a:pt x="123" y="1"/>
                  </a:cubicBezTo>
                  <a:cubicBezTo>
                    <a:pt x="103" y="17"/>
                    <a:pt x="83" y="33"/>
                    <a:pt x="67" y="52"/>
                  </a:cubicBezTo>
                  <a:cubicBezTo>
                    <a:pt x="50" y="45"/>
                    <a:pt x="35" y="37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6" y="31"/>
                    <a:pt x="14" y="33"/>
                    <a:pt x="15" y="35"/>
                  </a:cubicBezTo>
                  <a:cubicBezTo>
                    <a:pt x="21" y="51"/>
                    <a:pt x="25" y="69"/>
                    <a:pt x="38" y="82"/>
                  </a:cubicBezTo>
                  <a:cubicBezTo>
                    <a:pt x="28" y="95"/>
                    <a:pt x="16" y="106"/>
                    <a:pt x="2" y="117"/>
                  </a:cubicBezTo>
                  <a:cubicBezTo>
                    <a:pt x="0" y="118"/>
                    <a:pt x="0" y="122"/>
                    <a:pt x="3" y="122"/>
                  </a:cubicBezTo>
                  <a:cubicBezTo>
                    <a:pt x="5" y="122"/>
                    <a:pt x="8" y="122"/>
                    <a:pt x="10" y="122"/>
                  </a:cubicBezTo>
                  <a:cubicBezTo>
                    <a:pt x="26" y="122"/>
                    <a:pt x="41" y="121"/>
                    <a:pt x="57" y="120"/>
                  </a:cubicBezTo>
                  <a:cubicBezTo>
                    <a:pt x="69" y="131"/>
                    <a:pt x="81" y="141"/>
                    <a:pt x="93" y="152"/>
                  </a:cubicBezTo>
                  <a:cubicBezTo>
                    <a:pt x="93" y="152"/>
                    <a:pt x="94" y="152"/>
                    <a:pt x="94" y="152"/>
                  </a:cubicBezTo>
                  <a:cubicBezTo>
                    <a:pt x="96" y="152"/>
                    <a:pt x="97" y="151"/>
                    <a:pt x="97" y="150"/>
                  </a:cubicBezTo>
                  <a:cubicBezTo>
                    <a:pt x="103" y="137"/>
                    <a:pt x="107" y="123"/>
                    <a:pt x="107" y="108"/>
                  </a:cubicBezTo>
                  <a:cubicBezTo>
                    <a:pt x="129" y="106"/>
                    <a:pt x="150" y="102"/>
                    <a:pt x="168" y="90"/>
                  </a:cubicBezTo>
                  <a:cubicBezTo>
                    <a:pt x="170" y="89"/>
                    <a:pt x="169" y="86"/>
                    <a:pt x="166" y="85"/>
                  </a:cubicBezTo>
                  <a:cubicBezTo>
                    <a:pt x="145" y="81"/>
                    <a:pt x="123" y="78"/>
                    <a:pt x="102" y="72"/>
                  </a:cubicBezTo>
                  <a:cubicBezTo>
                    <a:pt x="109" y="49"/>
                    <a:pt x="113" y="25"/>
                    <a:pt x="127" y="5"/>
                  </a:cubicBezTo>
                  <a:cubicBezTo>
                    <a:pt x="128" y="3"/>
                    <a:pt x="127" y="0"/>
                    <a:pt x="1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61"/>
            <p:cNvSpPr>
              <a:spLocks/>
            </p:cNvSpPr>
            <p:nvPr userDrawn="1"/>
          </p:nvSpPr>
          <p:spPr bwMode="auto">
            <a:xfrm>
              <a:off x="6170579" y="153859"/>
              <a:ext cx="220156" cy="172425"/>
            </a:xfrm>
            <a:custGeom>
              <a:avLst/>
              <a:gdLst>
                <a:gd name="T0" fmla="*/ 58 w 156"/>
                <a:gd name="T1" fmla="*/ 0 h 122"/>
                <a:gd name="T2" fmla="*/ 55 w 156"/>
                <a:gd name="T3" fmla="*/ 2 h 122"/>
                <a:gd name="T4" fmla="*/ 48 w 156"/>
                <a:gd name="T5" fmla="*/ 46 h 122"/>
                <a:gd name="T6" fmla="*/ 4 w 156"/>
                <a:gd name="T7" fmla="*/ 57 h 122"/>
                <a:gd name="T8" fmla="*/ 2 w 156"/>
                <a:gd name="T9" fmla="*/ 61 h 122"/>
                <a:gd name="T10" fmla="*/ 43 w 156"/>
                <a:gd name="T11" fmla="*/ 82 h 122"/>
                <a:gd name="T12" fmla="*/ 54 w 156"/>
                <a:gd name="T13" fmla="*/ 120 h 122"/>
                <a:gd name="T14" fmla="*/ 56 w 156"/>
                <a:gd name="T15" fmla="*/ 122 h 122"/>
                <a:gd name="T16" fmla="*/ 58 w 156"/>
                <a:gd name="T17" fmla="*/ 122 h 122"/>
                <a:gd name="T18" fmla="*/ 87 w 156"/>
                <a:gd name="T19" fmla="*/ 94 h 122"/>
                <a:gd name="T20" fmla="*/ 134 w 156"/>
                <a:gd name="T21" fmla="*/ 106 h 122"/>
                <a:gd name="T22" fmla="*/ 141 w 156"/>
                <a:gd name="T23" fmla="*/ 106 h 122"/>
                <a:gd name="T24" fmla="*/ 142 w 156"/>
                <a:gd name="T25" fmla="*/ 101 h 122"/>
                <a:gd name="T26" fmla="*/ 101 w 156"/>
                <a:gd name="T27" fmla="*/ 65 h 122"/>
                <a:gd name="T28" fmla="*/ 154 w 156"/>
                <a:gd name="T29" fmla="*/ 25 h 122"/>
                <a:gd name="T30" fmla="*/ 153 w 156"/>
                <a:gd name="T31" fmla="*/ 21 h 122"/>
                <a:gd name="T32" fmla="*/ 152 w 156"/>
                <a:gd name="T33" fmla="*/ 21 h 122"/>
                <a:gd name="T34" fmla="*/ 85 w 156"/>
                <a:gd name="T35" fmla="*/ 35 h 122"/>
                <a:gd name="T36" fmla="*/ 60 w 156"/>
                <a:gd name="T37" fmla="*/ 1 h 122"/>
                <a:gd name="T38" fmla="*/ 58 w 156"/>
                <a:gd name="T3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22">
                  <a:moveTo>
                    <a:pt x="58" y="0"/>
                  </a:moveTo>
                  <a:cubicBezTo>
                    <a:pt x="56" y="0"/>
                    <a:pt x="55" y="0"/>
                    <a:pt x="55" y="2"/>
                  </a:cubicBezTo>
                  <a:cubicBezTo>
                    <a:pt x="51" y="16"/>
                    <a:pt x="46" y="31"/>
                    <a:pt x="48" y="46"/>
                  </a:cubicBezTo>
                  <a:cubicBezTo>
                    <a:pt x="34" y="52"/>
                    <a:pt x="19" y="55"/>
                    <a:pt x="4" y="57"/>
                  </a:cubicBezTo>
                  <a:cubicBezTo>
                    <a:pt x="2" y="57"/>
                    <a:pt x="0" y="60"/>
                    <a:pt x="2" y="61"/>
                  </a:cubicBezTo>
                  <a:cubicBezTo>
                    <a:pt x="16" y="69"/>
                    <a:pt x="29" y="76"/>
                    <a:pt x="43" y="82"/>
                  </a:cubicBezTo>
                  <a:cubicBezTo>
                    <a:pt x="46" y="95"/>
                    <a:pt x="50" y="108"/>
                    <a:pt x="54" y="120"/>
                  </a:cubicBezTo>
                  <a:cubicBezTo>
                    <a:pt x="54" y="121"/>
                    <a:pt x="55" y="122"/>
                    <a:pt x="56" y="122"/>
                  </a:cubicBezTo>
                  <a:cubicBezTo>
                    <a:pt x="57" y="122"/>
                    <a:pt x="58" y="122"/>
                    <a:pt x="58" y="122"/>
                  </a:cubicBezTo>
                  <a:cubicBezTo>
                    <a:pt x="69" y="114"/>
                    <a:pt x="79" y="105"/>
                    <a:pt x="87" y="94"/>
                  </a:cubicBezTo>
                  <a:cubicBezTo>
                    <a:pt x="102" y="100"/>
                    <a:pt x="117" y="106"/>
                    <a:pt x="134" y="106"/>
                  </a:cubicBezTo>
                  <a:cubicBezTo>
                    <a:pt x="136" y="106"/>
                    <a:pt x="138" y="106"/>
                    <a:pt x="141" y="106"/>
                  </a:cubicBezTo>
                  <a:cubicBezTo>
                    <a:pt x="143" y="105"/>
                    <a:pt x="144" y="103"/>
                    <a:pt x="142" y="101"/>
                  </a:cubicBezTo>
                  <a:cubicBezTo>
                    <a:pt x="128" y="90"/>
                    <a:pt x="114" y="78"/>
                    <a:pt x="101" y="65"/>
                  </a:cubicBezTo>
                  <a:cubicBezTo>
                    <a:pt x="118" y="51"/>
                    <a:pt x="133" y="35"/>
                    <a:pt x="154" y="25"/>
                  </a:cubicBezTo>
                  <a:cubicBezTo>
                    <a:pt x="156" y="24"/>
                    <a:pt x="156" y="21"/>
                    <a:pt x="153" y="21"/>
                  </a:cubicBezTo>
                  <a:cubicBezTo>
                    <a:pt x="153" y="21"/>
                    <a:pt x="153" y="21"/>
                    <a:pt x="152" y="21"/>
                  </a:cubicBezTo>
                  <a:cubicBezTo>
                    <a:pt x="130" y="24"/>
                    <a:pt x="107" y="28"/>
                    <a:pt x="85" y="35"/>
                  </a:cubicBezTo>
                  <a:cubicBezTo>
                    <a:pt x="76" y="24"/>
                    <a:pt x="69" y="12"/>
                    <a:pt x="60" y="1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62"/>
            <p:cNvSpPr>
              <a:spLocks/>
            </p:cNvSpPr>
            <p:nvPr userDrawn="1"/>
          </p:nvSpPr>
          <p:spPr bwMode="auto">
            <a:xfrm>
              <a:off x="6517816" y="273781"/>
              <a:ext cx="263113" cy="226718"/>
            </a:xfrm>
            <a:custGeom>
              <a:avLst/>
              <a:gdLst>
                <a:gd name="T0" fmla="*/ 76 w 187"/>
                <a:gd name="T1" fmla="*/ 0 h 160"/>
                <a:gd name="T2" fmla="*/ 72 w 187"/>
                <a:gd name="T3" fmla="*/ 3 h 160"/>
                <a:gd name="T4" fmla="*/ 59 w 187"/>
                <a:gd name="T5" fmla="*/ 61 h 160"/>
                <a:gd name="T6" fmla="*/ 1 w 187"/>
                <a:gd name="T7" fmla="*/ 101 h 160"/>
                <a:gd name="T8" fmla="*/ 3 w 187"/>
                <a:gd name="T9" fmla="*/ 106 h 160"/>
                <a:gd name="T10" fmla="*/ 58 w 187"/>
                <a:gd name="T11" fmla="*/ 113 h 160"/>
                <a:gd name="T12" fmla="*/ 58 w 187"/>
                <a:gd name="T13" fmla="*/ 158 h 160"/>
                <a:gd name="T14" fmla="*/ 62 w 187"/>
                <a:gd name="T15" fmla="*/ 160 h 160"/>
                <a:gd name="T16" fmla="*/ 64 w 187"/>
                <a:gd name="T17" fmla="*/ 160 h 160"/>
                <a:gd name="T18" fmla="*/ 95 w 187"/>
                <a:gd name="T19" fmla="*/ 115 h 160"/>
                <a:gd name="T20" fmla="*/ 150 w 187"/>
                <a:gd name="T21" fmla="*/ 146 h 160"/>
                <a:gd name="T22" fmla="*/ 152 w 187"/>
                <a:gd name="T23" fmla="*/ 146 h 160"/>
                <a:gd name="T24" fmla="*/ 155 w 187"/>
                <a:gd name="T25" fmla="*/ 141 h 160"/>
                <a:gd name="T26" fmla="*/ 149 w 187"/>
                <a:gd name="T27" fmla="*/ 88 h 160"/>
                <a:gd name="T28" fmla="*/ 186 w 187"/>
                <a:gd name="T29" fmla="*/ 45 h 160"/>
                <a:gd name="T30" fmla="*/ 183 w 187"/>
                <a:gd name="T31" fmla="*/ 40 h 160"/>
                <a:gd name="T32" fmla="*/ 167 w 187"/>
                <a:gd name="T33" fmla="*/ 39 h 160"/>
                <a:gd name="T34" fmla="*/ 121 w 187"/>
                <a:gd name="T35" fmla="*/ 47 h 160"/>
                <a:gd name="T36" fmla="*/ 78 w 187"/>
                <a:gd name="T37" fmla="*/ 1 h 160"/>
                <a:gd name="T38" fmla="*/ 76 w 187"/>
                <a:gd name="T3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160">
                  <a:moveTo>
                    <a:pt x="76" y="0"/>
                  </a:moveTo>
                  <a:cubicBezTo>
                    <a:pt x="74" y="0"/>
                    <a:pt x="72" y="2"/>
                    <a:pt x="72" y="3"/>
                  </a:cubicBezTo>
                  <a:cubicBezTo>
                    <a:pt x="69" y="23"/>
                    <a:pt x="65" y="42"/>
                    <a:pt x="59" y="61"/>
                  </a:cubicBezTo>
                  <a:cubicBezTo>
                    <a:pt x="37" y="71"/>
                    <a:pt x="16" y="82"/>
                    <a:pt x="1" y="101"/>
                  </a:cubicBezTo>
                  <a:cubicBezTo>
                    <a:pt x="0" y="103"/>
                    <a:pt x="1" y="105"/>
                    <a:pt x="3" y="106"/>
                  </a:cubicBezTo>
                  <a:cubicBezTo>
                    <a:pt x="21" y="111"/>
                    <a:pt x="39" y="113"/>
                    <a:pt x="58" y="113"/>
                  </a:cubicBezTo>
                  <a:cubicBezTo>
                    <a:pt x="56" y="128"/>
                    <a:pt x="56" y="143"/>
                    <a:pt x="58" y="158"/>
                  </a:cubicBezTo>
                  <a:cubicBezTo>
                    <a:pt x="59" y="160"/>
                    <a:pt x="60" y="160"/>
                    <a:pt x="62" y="160"/>
                  </a:cubicBezTo>
                  <a:cubicBezTo>
                    <a:pt x="63" y="160"/>
                    <a:pt x="64" y="160"/>
                    <a:pt x="64" y="160"/>
                  </a:cubicBezTo>
                  <a:cubicBezTo>
                    <a:pt x="78" y="147"/>
                    <a:pt x="92" y="133"/>
                    <a:pt x="95" y="115"/>
                  </a:cubicBezTo>
                  <a:cubicBezTo>
                    <a:pt x="113" y="127"/>
                    <a:pt x="126" y="146"/>
                    <a:pt x="150" y="146"/>
                  </a:cubicBezTo>
                  <a:cubicBezTo>
                    <a:pt x="151" y="146"/>
                    <a:pt x="152" y="146"/>
                    <a:pt x="152" y="146"/>
                  </a:cubicBezTo>
                  <a:cubicBezTo>
                    <a:pt x="155" y="145"/>
                    <a:pt x="157" y="143"/>
                    <a:pt x="155" y="141"/>
                  </a:cubicBezTo>
                  <a:cubicBezTo>
                    <a:pt x="146" y="124"/>
                    <a:pt x="136" y="105"/>
                    <a:pt x="149" y="88"/>
                  </a:cubicBezTo>
                  <a:cubicBezTo>
                    <a:pt x="161" y="73"/>
                    <a:pt x="175" y="61"/>
                    <a:pt x="186" y="45"/>
                  </a:cubicBezTo>
                  <a:cubicBezTo>
                    <a:pt x="187" y="42"/>
                    <a:pt x="185" y="40"/>
                    <a:pt x="183" y="40"/>
                  </a:cubicBezTo>
                  <a:cubicBezTo>
                    <a:pt x="177" y="39"/>
                    <a:pt x="172" y="39"/>
                    <a:pt x="167" y="39"/>
                  </a:cubicBezTo>
                  <a:cubicBezTo>
                    <a:pt x="151" y="39"/>
                    <a:pt x="136" y="42"/>
                    <a:pt x="121" y="47"/>
                  </a:cubicBezTo>
                  <a:cubicBezTo>
                    <a:pt x="112" y="28"/>
                    <a:pt x="94" y="15"/>
                    <a:pt x="78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63"/>
            <p:cNvSpPr>
              <a:spLocks/>
            </p:cNvSpPr>
            <p:nvPr userDrawn="1"/>
          </p:nvSpPr>
          <p:spPr bwMode="auto">
            <a:xfrm>
              <a:off x="6851927" y="122238"/>
              <a:ext cx="165862" cy="150350"/>
            </a:xfrm>
            <a:custGeom>
              <a:avLst/>
              <a:gdLst>
                <a:gd name="T0" fmla="*/ 75 w 118"/>
                <a:gd name="T1" fmla="*/ 0 h 106"/>
                <a:gd name="T2" fmla="*/ 73 w 118"/>
                <a:gd name="T3" fmla="*/ 1 h 106"/>
                <a:gd name="T4" fmla="*/ 50 w 118"/>
                <a:gd name="T5" fmla="*/ 31 h 106"/>
                <a:gd name="T6" fmla="*/ 48 w 118"/>
                <a:gd name="T7" fmla="*/ 30 h 106"/>
                <a:gd name="T8" fmla="*/ 46 w 118"/>
                <a:gd name="T9" fmla="*/ 31 h 106"/>
                <a:gd name="T10" fmla="*/ 5 w 118"/>
                <a:gd name="T11" fmla="*/ 10 h 106"/>
                <a:gd name="T12" fmla="*/ 3 w 118"/>
                <a:gd name="T13" fmla="*/ 10 h 106"/>
                <a:gd name="T14" fmla="*/ 0 w 118"/>
                <a:gd name="T15" fmla="*/ 14 h 106"/>
                <a:gd name="T16" fmla="*/ 25 w 118"/>
                <a:gd name="T17" fmla="*/ 58 h 106"/>
                <a:gd name="T18" fmla="*/ 6 w 118"/>
                <a:gd name="T19" fmla="*/ 95 h 106"/>
                <a:gd name="T20" fmla="*/ 9 w 118"/>
                <a:gd name="T21" fmla="*/ 99 h 106"/>
                <a:gd name="T22" fmla="*/ 11 w 118"/>
                <a:gd name="T23" fmla="*/ 98 h 106"/>
                <a:gd name="T24" fmla="*/ 46 w 118"/>
                <a:gd name="T25" fmla="*/ 73 h 106"/>
                <a:gd name="T26" fmla="*/ 71 w 118"/>
                <a:gd name="T27" fmla="*/ 106 h 106"/>
                <a:gd name="T28" fmla="*/ 73 w 118"/>
                <a:gd name="T29" fmla="*/ 106 h 106"/>
                <a:gd name="T30" fmla="*/ 76 w 118"/>
                <a:gd name="T31" fmla="*/ 102 h 106"/>
                <a:gd name="T32" fmla="*/ 76 w 118"/>
                <a:gd name="T33" fmla="*/ 71 h 106"/>
                <a:gd name="T34" fmla="*/ 116 w 118"/>
                <a:gd name="T35" fmla="*/ 53 h 106"/>
                <a:gd name="T36" fmla="*/ 114 w 118"/>
                <a:gd name="T37" fmla="*/ 48 h 106"/>
                <a:gd name="T38" fmla="*/ 91 w 118"/>
                <a:gd name="T39" fmla="*/ 46 h 106"/>
                <a:gd name="T40" fmla="*/ 73 w 118"/>
                <a:gd name="T41" fmla="*/ 47 h 106"/>
                <a:gd name="T42" fmla="*/ 79 w 118"/>
                <a:gd name="T43" fmla="*/ 4 h 106"/>
                <a:gd name="T44" fmla="*/ 75 w 118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06">
                  <a:moveTo>
                    <a:pt x="75" y="0"/>
                  </a:moveTo>
                  <a:cubicBezTo>
                    <a:pt x="74" y="0"/>
                    <a:pt x="73" y="1"/>
                    <a:pt x="73" y="1"/>
                  </a:cubicBezTo>
                  <a:cubicBezTo>
                    <a:pt x="69" y="5"/>
                    <a:pt x="47" y="28"/>
                    <a:pt x="50" y="31"/>
                  </a:cubicBezTo>
                  <a:cubicBezTo>
                    <a:pt x="49" y="30"/>
                    <a:pt x="49" y="30"/>
                    <a:pt x="48" y="30"/>
                  </a:cubicBezTo>
                  <a:cubicBezTo>
                    <a:pt x="47" y="30"/>
                    <a:pt x="46" y="30"/>
                    <a:pt x="46" y="31"/>
                  </a:cubicBezTo>
                  <a:cubicBezTo>
                    <a:pt x="32" y="23"/>
                    <a:pt x="19" y="16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1" y="10"/>
                    <a:pt x="0" y="13"/>
                    <a:pt x="0" y="14"/>
                  </a:cubicBezTo>
                  <a:cubicBezTo>
                    <a:pt x="5" y="31"/>
                    <a:pt x="11" y="47"/>
                    <a:pt x="25" y="58"/>
                  </a:cubicBezTo>
                  <a:cubicBezTo>
                    <a:pt x="12" y="68"/>
                    <a:pt x="6" y="80"/>
                    <a:pt x="6" y="95"/>
                  </a:cubicBezTo>
                  <a:cubicBezTo>
                    <a:pt x="6" y="97"/>
                    <a:pt x="7" y="99"/>
                    <a:pt x="9" y="99"/>
                  </a:cubicBezTo>
                  <a:cubicBezTo>
                    <a:pt x="10" y="99"/>
                    <a:pt x="10" y="98"/>
                    <a:pt x="11" y="98"/>
                  </a:cubicBezTo>
                  <a:cubicBezTo>
                    <a:pt x="25" y="92"/>
                    <a:pt x="36" y="83"/>
                    <a:pt x="46" y="73"/>
                  </a:cubicBezTo>
                  <a:cubicBezTo>
                    <a:pt x="49" y="87"/>
                    <a:pt x="55" y="100"/>
                    <a:pt x="71" y="106"/>
                  </a:cubicBezTo>
                  <a:cubicBezTo>
                    <a:pt x="72" y="106"/>
                    <a:pt x="72" y="106"/>
                    <a:pt x="73" y="106"/>
                  </a:cubicBezTo>
                  <a:cubicBezTo>
                    <a:pt x="75" y="106"/>
                    <a:pt x="76" y="104"/>
                    <a:pt x="76" y="102"/>
                  </a:cubicBezTo>
                  <a:cubicBezTo>
                    <a:pt x="74" y="92"/>
                    <a:pt x="77" y="81"/>
                    <a:pt x="76" y="71"/>
                  </a:cubicBezTo>
                  <a:cubicBezTo>
                    <a:pt x="92" y="70"/>
                    <a:pt x="105" y="63"/>
                    <a:pt x="116" y="53"/>
                  </a:cubicBezTo>
                  <a:cubicBezTo>
                    <a:pt x="118" y="52"/>
                    <a:pt x="117" y="48"/>
                    <a:pt x="114" y="48"/>
                  </a:cubicBezTo>
                  <a:cubicBezTo>
                    <a:pt x="106" y="47"/>
                    <a:pt x="99" y="46"/>
                    <a:pt x="91" y="46"/>
                  </a:cubicBezTo>
                  <a:cubicBezTo>
                    <a:pt x="85" y="46"/>
                    <a:pt x="79" y="46"/>
                    <a:pt x="73" y="47"/>
                  </a:cubicBezTo>
                  <a:cubicBezTo>
                    <a:pt x="74" y="33"/>
                    <a:pt x="78" y="18"/>
                    <a:pt x="79" y="4"/>
                  </a:cubicBezTo>
                  <a:cubicBezTo>
                    <a:pt x="79" y="2"/>
                    <a:pt x="77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64"/>
            <p:cNvSpPr>
              <a:spLocks/>
            </p:cNvSpPr>
            <p:nvPr userDrawn="1"/>
          </p:nvSpPr>
          <p:spPr bwMode="auto">
            <a:xfrm>
              <a:off x="6205779" y="567321"/>
              <a:ext cx="273852" cy="246407"/>
            </a:xfrm>
            <a:custGeom>
              <a:avLst/>
              <a:gdLst>
                <a:gd name="T0" fmla="*/ 70 w 194"/>
                <a:gd name="T1" fmla="*/ 0 h 174"/>
                <a:gd name="T2" fmla="*/ 64 w 194"/>
                <a:gd name="T3" fmla="*/ 5 h 174"/>
                <a:gd name="T4" fmla="*/ 73 w 194"/>
                <a:gd name="T5" fmla="*/ 77 h 174"/>
                <a:gd name="T6" fmla="*/ 44 w 194"/>
                <a:gd name="T7" fmla="*/ 75 h 174"/>
                <a:gd name="T8" fmla="*/ 5 w 194"/>
                <a:gd name="T9" fmla="*/ 78 h 174"/>
                <a:gd name="T10" fmla="*/ 3 w 194"/>
                <a:gd name="T11" fmla="*/ 86 h 174"/>
                <a:gd name="T12" fmla="*/ 68 w 194"/>
                <a:gd name="T13" fmla="*/ 116 h 174"/>
                <a:gd name="T14" fmla="*/ 69 w 194"/>
                <a:gd name="T15" fmla="*/ 167 h 174"/>
                <a:gd name="T16" fmla="*/ 74 w 194"/>
                <a:gd name="T17" fmla="*/ 174 h 174"/>
                <a:gd name="T18" fmla="*/ 76 w 194"/>
                <a:gd name="T19" fmla="*/ 173 h 174"/>
                <a:gd name="T20" fmla="*/ 119 w 194"/>
                <a:gd name="T21" fmla="*/ 119 h 174"/>
                <a:gd name="T22" fmla="*/ 175 w 194"/>
                <a:gd name="T23" fmla="*/ 160 h 174"/>
                <a:gd name="T24" fmla="*/ 178 w 194"/>
                <a:gd name="T25" fmla="*/ 161 h 174"/>
                <a:gd name="T26" fmla="*/ 184 w 194"/>
                <a:gd name="T27" fmla="*/ 156 h 174"/>
                <a:gd name="T28" fmla="*/ 152 w 194"/>
                <a:gd name="T29" fmla="*/ 95 h 174"/>
                <a:gd name="T30" fmla="*/ 193 w 194"/>
                <a:gd name="T31" fmla="*/ 23 h 174"/>
                <a:gd name="T32" fmla="*/ 188 w 194"/>
                <a:gd name="T33" fmla="*/ 16 h 174"/>
                <a:gd name="T34" fmla="*/ 186 w 194"/>
                <a:gd name="T35" fmla="*/ 16 h 174"/>
                <a:gd name="T36" fmla="*/ 118 w 194"/>
                <a:gd name="T37" fmla="*/ 50 h 174"/>
                <a:gd name="T38" fmla="*/ 115 w 194"/>
                <a:gd name="T39" fmla="*/ 49 h 174"/>
                <a:gd name="T40" fmla="*/ 111 w 194"/>
                <a:gd name="T41" fmla="*/ 50 h 174"/>
                <a:gd name="T42" fmla="*/ 74 w 194"/>
                <a:gd name="T43" fmla="*/ 2 h 174"/>
                <a:gd name="T44" fmla="*/ 70 w 194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4" h="174">
                  <a:moveTo>
                    <a:pt x="70" y="0"/>
                  </a:moveTo>
                  <a:cubicBezTo>
                    <a:pt x="67" y="0"/>
                    <a:pt x="64" y="2"/>
                    <a:pt x="64" y="5"/>
                  </a:cubicBezTo>
                  <a:cubicBezTo>
                    <a:pt x="65" y="29"/>
                    <a:pt x="71" y="53"/>
                    <a:pt x="73" y="77"/>
                  </a:cubicBezTo>
                  <a:cubicBezTo>
                    <a:pt x="63" y="75"/>
                    <a:pt x="54" y="75"/>
                    <a:pt x="44" y="75"/>
                  </a:cubicBezTo>
                  <a:cubicBezTo>
                    <a:pt x="31" y="75"/>
                    <a:pt x="19" y="76"/>
                    <a:pt x="5" y="78"/>
                  </a:cubicBezTo>
                  <a:cubicBezTo>
                    <a:pt x="1" y="78"/>
                    <a:pt x="0" y="84"/>
                    <a:pt x="3" y="86"/>
                  </a:cubicBezTo>
                  <a:cubicBezTo>
                    <a:pt x="22" y="103"/>
                    <a:pt x="43" y="114"/>
                    <a:pt x="68" y="116"/>
                  </a:cubicBezTo>
                  <a:cubicBezTo>
                    <a:pt x="67" y="133"/>
                    <a:pt x="73" y="150"/>
                    <a:pt x="69" y="167"/>
                  </a:cubicBezTo>
                  <a:cubicBezTo>
                    <a:pt x="68" y="170"/>
                    <a:pt x="71" y="174"/>
                    <a:pt x="74" y="174"/>
                  </a:cubicBezTo>
                  <a:cubicBezTo>
                    <a:pt x="75" y="174"/>
                    <a:pt x="76" y="173"/>
                    <a:pt x="76" y="173"/>
                  </a:cubicBezTo>
                  <a:cubicBezTo>
                    <a:pt x="102" y="164"/>
                    <a:pt x="113" y="142"/>
                    <a:pt x="119" y="119"/>
                  </a:cubicBezTo>
                  <a:cubicBezTo>
                    <a:pt x="135" y="136"/>
                    <a:pt x="153" y="150"/>
                    <a:pt x="175" y="160"/>
                  </a:cubicBezTo>
                  <a:cubicBezTo>
                    <a:pt x="176" y="161"/>
                    <a:pt x="177" y="161"/>
                    <a:pt x="178" y="161"/>
                  </a:cubicBezTo>
                  <a:cubicBezTo>
                    <a:pt x="181" y="161"/>
                    <a:pt x="184" y="159"/>
                    <a:pt x="184" y="156"/>
                  </a:cubicBezTo>
                  <a:cubicBezTo>
                    <a:pt x="183" y="130"/>
                    <a:pt x="173" y="110"/>
                    <a:pt x="152" y="95"/>
                  </a:cubicBezTo>
                  <a:cubicBezTo>
                    <a:pt x="175" y="76"/>
                    <a:pt x="184" y="50"/>
                    <a:pt x="193" y="23"/>
                  </a:cubicBezTo>
                  <a:cubicBezTo>
                    <a:pt x="194" y="20"/>
                    <a:pt x="191" y="16"/>
                    <a:pt x="188" y="16"/>
                  </a:cubicBezTo>
                  <a:cubicBezTo>
                    <a:pt x="187" y="16"/>
                    <a:pt x="186" y="16"/>
                    <a:pt x="186" y="16"/>
                  </a:cubicBezTo>
                  <a:cubicBezTo>
                    <a:pt x="162" y="25"/>
                    <a:pt x="140" y="38"/>
                    <a:pt x="118" y="50"/>
                  </a:cubicBezTo>
                  <a:cubicBezTo>
                    <a:pt x="117" y="49"/>
                    <a:pt x="116" y="49"/>
                    <a:pt x="115" y="49"/>
                  </a:cubicBezTo>
                  <a:cubicBezTo>
                    <a:pt x="114" y="49"/>
                    <a:pt x="112" y="49"/>
                    <a:pt x="111" y="50"/>
                  </a:cubicBezTo>
                  <a:cubicBezTo>
                    <a:pt x="116" y="46"/>
                    <a:pt x="81" y="8"/>
                    <a:pt x="74" y="2"/>
                  </a:cubicBezTo>
                  <a:cubicBezTo>
                    <a:pt x="73" y="0"/>
                    <a:pt x="72" y="0"/>
                    <a:pt x="7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4" name="Rectangle 3"/>
          <p:cNvSpPr txBox="1">
            <a:spLocks noChangeArrowheads="1"/>
          </p:cNvSpPr>
          <p:nvPr/>
        </p:nvSpPr>
        <p:spPr bwMode="auto">
          <a:xfrm flipH="1">
            <a:off x="444268" y="1782669"/>
            <a:ext cx="9681050" cy="267983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latinLnBrk="0">
              <a:spcBef>
                <a:spcPct val="0"/>
              </a:spcBef>
              <a:buNone/>
              <a:defRPr sz="2400" b="1" baseline="0">
                <a:solidFill>
                  <a:srgbClr val="FAC7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FITBIT Charge HR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Tracking sleep 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Effects of factors on sleep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90" y="1527214"/>
            <a:ext cx="5315519" cy="24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0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34962" y="328293"/>
            <a:ext cx="11522075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sz="4000" dirty="0"/>
              <a:t>Response </a:t>
            </a:r>
            <a:r>
              <a:rPr lang="en-US" altLang="zh-CN" sz="4000" dirty="0"/>
              <a:t>V</a:t>
            </a:r>
            <a:r>
              <a:rPr lang="en-US" sz="4000" dirty="0"/>
              <a:t>ariable</a:t>
            </a:r>
            <a:endParaRPr lang="en-US" altLang="ko-KR" sz="4000" dirty="0">
              <a:solidFill>
                <a:srgbClr val="FAC752"/>
              </a:solidFill>
              <a:effectLst>
                <a:outerShdw dist="50800" dir="2700000" algn="tl">
                  <a:srgbClr val="000000">
                    <a:alpha val="8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503471" y="2005187"/>
                <a:ext cx="11184223" cy="1638078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ko-KR"/>
                </a:defPPr>
                <a:lvl1pPr latinLnBrk="0">
                  <a:spcBef>
                    <a:spcPct val="0"/>
                  </a:spcBef>
                  <a:buNone/>
                  <a:defRPr sz="2400" b="1" baseline="0">
                    <a:solidFill>
                      <a:srgbClr val="FAC75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Tahoma" pitchFamily="34" charset="0"/>
                    <a:cs typeface="Tahoma" pitchFamily="34" charset="0"/>
                  </a:defRPr>
                </a:lvl1pPr>
              </a:lstStyle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Sleep Efficiency from Fitbit HR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Sleep Efficiency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𝑻𝒊𝒎𝒆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𝑨𝒔𝒍𝒆𝒆𝒑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𝑻𝒊𝒎𝒆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𝑨𝒔𝒍𝒆𝒆𝒑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𝑻𝒊𝒎𝒆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𝑹𝒆𝒔𝒕𝒍𝒆𝒔𝒔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𝑺𝒍𝒆𝒆𝒑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𝑫𝒊𝒔𝒕𝒖𝒓𝒃𝒂𝒏𝒄𝒆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503471" y="2005187"/>
                <a:ext cx="11184223" cy="1638078"/>
              </a:xfrm>
              <a:prstGeom prst="rect">
                <a:avLst/>
              </a:prstGeom>
              <a:blipFill>
                <a:blip r:embed="rId2"/>
                <a:stretch>
                  <a:fillRect l="-1200" t="-3717" b="-3346"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/var/folders/fx/1k4ljxln1hj13nt64zgv0wm80000gn/T/com.evernote.Evernote/com.evernote.Evernote/WebKitDnD.53p6yt/18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06" y="3974159"/>
            <a:ext cx="5841078" cy="277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387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34962" y="202165"/>
            <a:ext cx="11522075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sz="4000" dirty="0"/>
              <a:t>Factors</a:t>
            </a:r>
            <a:endParaRPr lang="en-US" altLang="ko-KR" sz="4000" dirty="0">
              <a:solidFill>
                <a:srgbClr val="EA5541"/>
              </a:solidFill>
              <a:effectLst>
                <a:outerShdw dist="50800" dir="2700000" algn="tl">
                  <a:srgbClr val="000000">
                    <a:alpha val="8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973672" y="2397764"/>
            <a:ext cx="2412147" cy="2524813"/>
            <a:chOff x="943975" y="2145428"/>
            <a:chExt cx="2412147" cy="2524813"/>
          </a:xfrm>
        </p:grpSpPr>
        <p:sp>
          <p:nvSpPr>
            <p:cNvPr id="25" name="Rectangle 3"/>
            <p:cNvSpPr txBox="1">
              <a:spLocks noChangeArrowheads="1"/>
            </p:cNvSpPr>
            <p:nvPr/>
          </p:nvSpPr>
          <p:spPr bwMode="auto">
            <a:xfrm>
              <a:off x="943975" y="3833089"/>
              <a:ext cx="1991129" cy="83715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lvl="1">
                <a:buFont typeface="Arial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High: &gt;75mg </a:t>
              </a:r>
            </a:p>
            <a:p>
              <a:pPr lvl="1">
                <a:buFont typeface="Arial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Low: &lt;10mg</a:t>
              </a:r>
            </a:p>
            <a:p>
              <a:pPr marL="0" indent="0" algn="ctr">
                <a:defRPr/>
              </a:pP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028802" y="3253751"/>
              <a:ext cx="2327320" cy="1315109"/>
              <a:chOff x="1028802" y="3253751"/>
              <a:chExt cx="2327320" cy="131510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028802" y="3253751"/>
                <a:ext cx="2327320" cy="400297"/>
              </a:xfrm>
              <a:prstGeom prst="roundRect">
                <a:avLst>
                  <a:gd name="adj" fmla="val 50000"/>
                </a:avLst>
              </a:prstGeom>
              <a:solidFill>
                <a:srgbClr val="FAC752"/>
              </a:soli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Rectangle 3"/>
              <p:cNvSpPr txBox="1">
                <a:spLocks noChangeArrowheads="1"/>
              </p:cNvSpPr>
              <p:nvPr/>
            </p:nvSpPr>
            <p:spPr bwMode="auto">
              <a:xfrm>
                <a:off x="1275727" y="3294665"/>
                <a:ext cx="1809341" cy="1274195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ko-KR" sz="18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Caffeine intake</a:t>
                </a:r>
                <a:endParaRPr lang="en-US" altLang="ko-KR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ctr">
                  <a:defRPr/>
                </a:pPr>
                <a:endParaRPr lang="en-US" altLang="ko-KR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ctr">
                  <a:defRPr/>
                </a:pPr>
                <a:endParaRPr lang="en-US" sz="1800" dirty="0"/>
              </a:p>
              <a:p>
                <a:pPr marL="0" indent="0" algn="ctr" fontAlgn="auto">
                  <a:spcAft>
                    <a:spcPts val="0"/>
                  </a:spcAft>
                  <a:defRPr/>
                </a:pPr>
                <a:endPara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730624" y="2145428"/>
              <a:ext cx="923676" cy="923676"/>
              <a:chOff x="4885178" y="1985868"/>
              <a:chExt cx="709396" cy="709396"/>
            </a:xfrm>
          </p:grpSpPr>
          <p:sp>
            <p:nvSpPr>
              <p:cNvPr id="44" name="Oval 43"/>
              <p:cNvSpPr/>
              <p:nvPr/>
            </p:nvSpPr>
            <p:spPr>
              <a:xfrm flipH="1">
                <a:off x="4885178" y="1985868"/>
                <a:ext cx="709396" cy="709396"/>
              </a:xfrm>
              <a:prstGeom prst="ellipse">
                <a:avLst/>
              </a:prstGeom>
              <a:solidFill>
                <a:srgbClr val="14181E"/>
              </a:solidFill>
              <a:ln w="19050">
                <a:solidFill>
                  <a:srgbClr val="FAC75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5" name="Rectangle 3"/>
              <p:cNvSpPr txBox="1">
                <a:spLocks noChangeArrowheads="1"/>
              </p:cNvSpPr>
              <p:nvPr/>
            </p:nvSpPr>
            <p:spPr bwMode="auto">
              <a:xfrm>
                <a:off x="4953259" y="2108643"/>
                <a:ext cx="573234" cy="450791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1pPr>
              </a:lstStyle>
              <a:p>
                <a:pPr>
                  <a:buClr>
                    <a:srgbClr val="C35954"/>
                  </a:buClr>
                  <a:buSzPct val="120000"/>
                </a:pPr>
                <a:r>
                  <a:rPr lang="en-US" altLang="ko-KR" sz="3200" dirty="0">
                    <a:solidFill>
                      <a:srgbClr val="FAC752"/>
                    </a:solidFill>
                    <a:latin typeface="Calibri" panose="020F0502020204030204" pitchFamily="34" charset="0"/>
                    <a:ea typeface="+mn-ea"/>
                    <a:cs typeface="+mn-cs"/>
                  </a:rPr>
                  <a:t>01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4724421" y="2388285"/>
            <a:ext cx="2882058" cy="2214620"/>
            <a:chOff x="4923160" y="2145428"/>
            <a:chExt cx="2882058" cy="2214620"/>
          </a:xfrm>
        </p:grpSpPr>
        <p:sp>
          <p:nvSpPr>
            <p:cNvPr id="26" name="Rectangle 3"/>
            <p:cNvSpPr txBox="1">
              <a:spLocks noChangeArrowheads="1"/>
            </p:cNvSpPr>
            <p:nvPr/>
          </p:nvSpPr>
          <p:spPr bwMode="auto">
            <a:xfrm>
              <a:off x="5034832" y="3818361"/>
              <a:ext cx="2770386" cy="5416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lvl="1">
                <a:buFont typeface="Arial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High: &gt;3000 Kcal</a:t>
              </a:r>
            </a:p>
            <a:p>
              <a:pPr lvl="1">
                <a:buFont typeface="Arial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Low: &lt;2400 Kcal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923160" y="3279045"/>
              <a:ext cx="2444828" cy="375003"/>
              <a:chOff x="4923160" y="3279045"/>
              <a:chExt cx="2444828" cy="37500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923160" y="3279045"/>
                <a:ext cx="2444828" cy="375003"/>
              </a:xfrm>
              <a:prstGeom prst="roundRect">
                <a:avLst>
                  <a:gd name="adj" fmla="val 50000"/>
                </a:avLst>
              </a:prstGeom>
              <a:solidFill>
                <a:srgbClr val="FAC752"/>
              </a:soli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Rectangle 3"/>
              <p:cNvSpPr txBox="1">
                <a:spLocks noChangeArrowheads="1"/>
              </p:cNvSpPr>
              <p:nvPr/>
            </p:nvSpPr>
            <p:spPr bwMode="auto">
              <a:xfrm>
                <a:off x="4970139" y="3318439"/>
                <a:ext cx="2379016" cy="276999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ko-KR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Calories Burnt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634162" y="2145428"/>
              <a:ext cx="923676" cy="923676"/>
              <a:chOff x="4885178" y="1985868"/>
              <a:chExt cx="709396" cy="709396"/>
            </a:xfrm>
          </p:grpSpPr>
          <p:sp>
            <p:nvSpPr>
              <p:cNvPr id="47" name="Oval 46"/>
              <p:cNvSpPr/>
              <p:nvPr/>
            </p:nvSpPr>
            <p:spPr>
              <a:xfrm flipH="1">
                <a:off x="4885178" y="1985868"/>
                <a:ext cx="709396" cy="709396"/>
              </a:xfrm>
              <a:prstGeom prst="ellipse">
                <a:avLst/>
              </a:prstGeom>
              <a:solidFill>
                <a:srgbClr val="14181E"/>
              </a:solidFill>
              <a:ln w="19050">
                <a:solidFill>
                  <a:srgbClr val="FAC75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rgbClr val="FAC752"/>
                  </a:solidFill>
                </a:endParaRPr>
              </a:p>
            </p:txBody>
          </p:sp>
          <p:sp>
            <p:nvSpPr>
              <p:cNvPr id="48" name="Rectangle 3"/>
              <p:cNvSpPr txBox="1">
                <a:spLocks noChangeArrowheads="1"/>
              </p:cNvSpPr>
              <p:nvPr/>
            </p:nvSpPr>
            <p:spPr bwMode="auto">
              <a:xfrm>
                <a:off x="4953259" y="2108643"/>
                <a:ext cx="573234" cy="450791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1pPr>
              </a:lstStyle>
              <a:p>
                <a:pPr>
                  <a:buClr>
                    <a:srgbClr val="C35954"/>
                  </a:buClr>
                  <a:buSzPct val="120000"/>
                </a:pPr>
                <a:r>
                  <a:rPr lang="en-US" altLang="ko-KR" sz="3200" dirty="0">
                    <a:solidFill>
                      <a:srgbClr val="FAC752"/>
                    </a:solidFill>
                    <a:latin typeface="Calibri" panose="020F0502020204030204" pitchFamily="34" charset="0"/>
                    <a:ea typeface="+mn-ea"/>
                    <a:cs typeface="+mn-cs"/>
                  </a:rPr>
                  <a:t>0</a:t>
                </a:r>
                <a:r>
                  <a:rPr lang="en-US" altLang="zh-CN" sz="3200" dirty="0">
                    <a:solidFill>
                      <a:srgbClr val="FAC752"/>
                    </a:solidFill>
                    <a:latin typeface="Calibri" panose="020F0502020204030204" pitchFamily="34" charset="0"/>
                    <a:ea typeface="+mn-ea"/>
                    <a:cs typeface="+mn-cs"/>
                  </a:rPr>
                  <a:t>2</a:t>
                </a:r>
                <a:endParaRPr lang="en-US" altLang="ko-KR" sz="3200" dirty="0">
                  <a:solidFill>
                    <a:srgbClr val="FAC752"/>
                  </a:solidFill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8363545" y="2388285"/>
            <a:ext cx="2592629" cy="2230453"/>
            <a:chOff x="6834861" y="3520533"/>
            <a:chExt cx="2371850" cy="2169917"/>
          </a:xfrm>
        </p:grpSpPr>
        <p:sp>
          <p:nvSpPr>
            <p:cNvPr id="24" name="Rectangle 3"/>
            <p:cNvSpPr txBox="1">
              <a:spLocks noChangeArrowheads="1"/>
            </p:cNvSpPr>
            <p:nvPr/>
          </p:nvSpPr>
          <p:spPr bwMode="auto">
            <a:xfrm>
              <a:off x="6834861" y="5148763"/>
              <a:ext cx="2108335" cy="5416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lvl="1">
                <a:buFont typeface="Arial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High</a:t>
              </a: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&gt;18 hours</a:t>
              </a:r>
            </a:p>
            <a:p>
              <a:pPr lvl="1">
                <a:buFont typeface="Arial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Low: &lt;14 hours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879391" y="4554530"/>
              <a:ext cx="2327320" cy="553998"/>
              <a:chOff x="6879391" y="4554530"/>
              <a:chExt cx="2327320" cy="553998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879391" y="4631381"/>
                <a:ext cx="2327320" cy="400297"/>
              </a:xfrm>
              <a:prstGeom prst="roundRect">
                <a:avLst>
                  <a:gd name="adj" fmla="val 50000"/>
                </a:avLst>
              </a:prstGeom>
              <a:solidFill>
                <a:srgbClr val="FAC752"/>
              </a:soli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>
                <a:off x="6879391" y="4554530"/>
                <a:ext cx="2327320" cy="55399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defRPr/>
                </a:pPr>
                <a:r>
                  <a:rPr lang="en-US" altLang="ko-KR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Time Gap between sleep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81213" y="3520533"/>
              <a:ext cx="923676" cy="923676"/>
              <a:chOff x="4885178" y="1985868"/>
              <a:chExt cx="709396" cy="709396"/>
            </a:xfrm>
          </p:grpSpPr>
          <p:sp>
            <p:nvSpPr>
              <p:cNvPr id="53" name="Oval 52"/>
              <p:cNvSpPr/>
              <p:nvPr/>
            </p:nvSpPr>
            <p:spPr>
              <a:xfrm flipH="1">
                <a:off x="4885178" y="1985868"/>
                <a:ext cx="709396" cy="709396"/>
              </a:xfrm>
              <a:prstGeom prst="ellipse">
                <a:avLst/>
              </a:prstGeom>
              <a:solidFill>
                <a:srgbClr val="14181E"/>
              </a:solidFill>
              <a:ln w="19050">
                <a:solidFill>
                  <a:srgbClr val="FAC75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4" name="Rectangle 3"/>
              <p:cNvSpPr txBox="1">
                <a:spLocks noChangeArrowheads="1"/>
              </p:cNvSpPr>
              <p:nvPr/>
            </p:nvSpPr>
            <p:spPr bwMode="auto">
              <a:xfrm>
                <a:off x="4953259" y="2108643"/>
                <a:ext cx="573234" cy="450791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1pPr>
              </a:lstStyle>
              <a:p>
                <a:pPr>
                  <a:buClr>
                    <a:srgbClr val="C35954"/>
                  </a:buClr>
                  <a:buSzPct val="120000"/>
                </a:pPr>
                <a:r>
                  <a:rPr lang="en-US" altLang="ko-KR" sz="3200" dirty="0">
                    <a:solidFill>
                      <a:srgbClr val="FAC752"/>
                    </a:solidFill>
                    <a:latin typeface="Calibri" panose="020F0502020204030204" pitchFamily="34" charset="0"/>
                    <a:ea typeface="+mn-ea"/>
                    <a:cs typeface="+mn-cs"/>
                  </a:rPr>
                  <a:t>0</a:t>
                </a:r>
                <a:r>
                  <a:rPr lang="en-US" altLang="zh-CN" sz="3200" dirty="0">
                    <a:solidFill>
                      <a:srgbClr val="FAC752"/>
                    </a:solidFill>
                    <a:latin typeface="Calibri" panose="020F0502020204030204" pitchFamily="34" charset="0"/>
                    <a:ea typeface="+mn-ea"/>
                    <a:cs typeface="+mn-cs"/>
                  </a:rPr>
                  <a:t>3</a:t>
                </a:r>
                <a:endParaRPr lang="en-US" altLang="ko-KR" sz="3200" dirty="0">
                  <a:solidFill>
                    <a:srgbClr val="FAC752"/>
                  </a:solidFill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522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34962" y="328293"/>
            <a:ext cx="11522075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sz="4000" dirty="0"/>
              <a:t>Nuisance Variables</a:t>
            </a:r>
            <a:endParaRPr lang="en-US" altLang="ko-KR" sz="4000" dirty="0">
              <a:solidFill>
                <a:srgbClr val="FAC752"/>
              </a:solidFill>
              <a:effectLst>
                <a:outerShdw dist="50800" dir="2700000" algn="tl">
                  <a:srgbClr val="000000">
                    <a:alpha val="8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 flipH="1">
            <a:off x="503474" y="2005187"/>
            <a:ext cx="9681050" cy="267983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latinLnBrk="0">
              <a:spcBef>
                <a:spcPct val="0"/>
              </a:spcBef>
              <a:buNone/>
              <a:defRPr sz="2400" b="1" baseline="0">
                <a:solidFill>
                  <a:srgbClr val="FAC7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marL="514350" indent="-514350">
              <a:buAutoNum type="arabicPeriod"/>
            </a:pPr>
            <a:r>
              <a:rPr lang="en-US" sz="2800" dirty="0"/>
              <a:t>Operators – Blocking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Room Temperature – </a:t>
            </a:r>
            <a:r>
              <a:rPr lang="en-US" altLang="zh-CN" sz="2800" dirty="0"/>
              <a:t>H</a:t>
            </a:r>
            <a:r>
              <a:rPr lang="en-US" sz="2800" dirty="0"/>
              <a:t>eld constant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Psychological state – </a:t>
            </a:r>
            <a:r>
              <a:rPr lang="en-US" altLang="zh-CN" sz="2800" dirty="0"/>
              <a:t>In</a:t>
            </a:r>
            <a:r>
              <a:rPr lang="en-US" sz="2800" dirty="0"/>
              <a:t>controllable</a:t>
            </a:r>
          </a:p>
          <a:p>
            <a:pPr marL="457200" indent="-457200">
              <a:buFontTx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07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71900" y="312527"/>
            <a:ext cx="11522075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sz="4000" dirty="0"/>
              <a:t>Experiment Design</a:t>
            </a:r>
            <a:endParaRPr lang="en-US" altLang="ko-KR" sz="4000" dirty="0">
              <a:solidFill>
                <a:srgbClr val="FAC752"/>
              </a:solidFill>
              <a:effectLst>
                <a:outerShdw dist="50800" dir="2700000" algn="tl">
                  <a:srgbClr val="000000">
                    <a:alpha val="8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 flipH="1">
            <a:off x="503474" y="2005187"/>
            <a:ext cx="9681050" cy="4403386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latinLnBrk="0">
              <a:spcBef>
                <a:spcPct val="0"/>
              </a:spcBef>
              <a:buNone/>
              <a:defRPr sz="2400" b="1" baseline="0">
                <a:solidFill>
                  <a:srgbClr val="FAC7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marL="514350" indent="-514350">
              <a:buFont typeface="Arial" charset="0"/>
              <a:buChar char="•"/>
            </a:pPr>
            <a:r>
              <a:rPr lang="en-US" sz="2800" dirty="0"/>
              <a:t>1 Response variable</a:t>
            </a:r>
          </a:p>
          <a:p>
            <a:pPr marL="514350" indent="-514350">
              <a:buFont typeface="Arial" charset="0"/>
              <a:buChar char="•"/>
            </a:pPr>
            <a:endParaRPr lang="en-US" sz="2800" dirty="0"/>
          </a:p>
          <a:p>
            <a:pPr marL="514350" indent="-514350">
              <a:buFont typeface="Arial" charset="0"/>
              <a:buChar char="•"/>
            </a:pPr>
            <a:r>
              <a:rPr lang="en-US" sz="2800" dirty="0"/>
              <a:t>3 Factors, 2 Levels each</a:t>
            </a:r>
          </a:p>
          <a:p>
            <a:pPr marL="514350" indent="-514350">
              <a:buFont typeface="Arial" charset="0"/>
              <a:buChar char="•"/>
            </a:pPr>
            <a:endParaRPr lang="en-US" sz="2800" dirty="0"/>
          </a:p>
          <a:p>
            <a:pPr marL="514350" indent="-514350">
              <a:buFont typeface="Arial" charset="0"/>
              <a:buChar char="•"/>
            </a:pPr>
            <a:r>
              <a:rPr lang="en-US" sz="2800" dirty="0"/>
              <a:t>2</a:t>
            </a:r>
            <a:r>
              <a:rPr lang="en-US" sz="2800" baseline="30000" dirty="0"/>
              <a:t>3</a:t>
            </a:r>
            <a:r>
              <a:rPr lang="en-US" sz="2800" dirty="0"/>
              <a:t> Factorial design</a:t>
            </a:r>
          </a:p>
          <a:p>
            <a:pPr marL="514350" indent="-514350">
              <a:buFont typeface="Arial" charset="0"/>
              <a:buChar char="•"/>
            </a:pPr>
            <a:endParaRPr lang="en-US" sz="2800" dirty="0"/>
          </a:p>
          <a:p>
            <a:pPr marL="514350" indent="-514350">
              <a:buFont typeface="Arial" charset="0"/>
              <a:buChar char="•"/>
            </a:pPr>
            <a:r>
              <a:rPr lang="en-US" sz="2800" dirty="0"/>
              <a:t>2 Blocks – Operators</a:t>
            </a:r>
          </a:p>
          <a:p>
            <a:pPr marL="514350" indent="-514350">
              <a:buFont typeface="Arial" charset="0"/>
              <a:buChar char="•"/>
            </a:pPr>
            <a:endParaRPr lang="en-US" sz="2800" dirty="0"/>
          </a:p>
          <a:p>
            <a:pPr marL="514350" indent="-514350">
              <a:buFont typeface="Arial" charset="0"/>
              <a:buChar char="•"/>
            </a:pPr>
            <a:r>
              <a:rPr lang="en-US" sz="2800" dirty="0"/>
              <a:t>2 Replicates</a:t>
            </a:r>
          </a:p>
          <a:p>
            <a:pPr marL="457200" indent="-457200">
              <a:buFontTx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398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03431" y="312528"/>
            <a:ext cx="11522075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sz="4000" dirty="0"/>
              <a:t>Statistical Analysi</a:t>
            </a:r>
            <a:r>
              <a:rPr lang="en-US" altLang="zh-CN" sz="4000" dirty="0"/>
              <a:t>s</a:t>
            </a:r>
            <a:endParaRPr lang="en-US" altLang="ko-KR" sz="4000" dirty="0">
              <a:solidFill>
                <a:srgbClr val="FAC752"/>
              </a:solidFill>
              <a:effectLst>
                <a:outerShdw dist="50800" dir="2700000" algn="tl">
                  <a:srgbClr val="000000">
                    <a:alpha val="8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 flipH="1">
            <a:off x="369611" y="1397498"/>
            <a:ext cx="9681050" cy="372627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latinLnBrk="0">
              <a:spcBef>
                <a:spcPct val="0"/>
              </a:spcBef>
              <a:buNone/>
              <a:defRPr sz="2400" b="1" baseline="0">
                <a:solidFill>
                  <a:srgbClr val="FAC7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800" dirty="0">
                <a:effectLst/>
              </a:rPr>
              <a:t> </a:t>
            </a:r>
          </a:p>
          <a:p>
            <a:r>
              <a:rPr lang="en-US" sz="2000" dirty="0">
                <a:effectLst/>
              </a:rPr>
              <a:t>Regression Equation in </a:t>
            </a:r>
            <a:r>
              <a:rPr lang="en-US" sz="2000" dirty="0" err="1">
                <a:effectLst/>
              </a:rPr>
              <a:t>Uncoded</a:t>
            </a:r>
            <a:r>
              <a:rPr lang="en-US" sz="2000" dirty="0">
                <a:effectLst/>
              </a:rPr>
              <a:t> Units</a:t>
            </a:r>
          </a:p>
          <a:p>
            <a:r>
              <a:rPr lang="en-US" sz="1400" dirty="0">
                <a:effectLst/>
              </a:rPr>
              <a:t> </a:t>
            </a:r>
          </a:p>
          <a:p>
            <a:r>
              <a:rPr lang="en-US" sz="1400" dirty="0">
                <a:effectLst/>
              </a:rPr>
              <a:t>-Sleep Efficiency^-0.1 = -0.635329 - 0.001033 </a:t>
            </a:r>
            <a:r>
              <a:rPr lang="en-US" sz="1400" dirty="0" err="1">
                <a:effectLst/>
              </a:rPr>
              <a:t>Caffeine_Intake</a:t>
            </a:r>
            <a:r>
              <a:rPr lang="en-US" sz="1400" dirty="0">
                <a:effectLst/>
              </a:rPr>
              <a:t> + 0.000597 </a:t>
            </a:r>
            <a:r>
              <a:rPr lang="en-US" sz="1400" dirty="0" err="1">
                <a:effectLst/>
              </a:rPr>
              <a:t>Calories_Burnt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                         + 0.001286 </a:t>
            </a:r>
            <a:r>
              <a:rPr lang="en-US" sz="1400" dirty="0" err="1">
                <a:effectLst/>
              </a:rPr>
              <a:t>Time_Gap</a:t>
            </a:r>
            <a:r>
              <a:rPr lang="en-US" sz="1400" dirty="0">
                <a:effectLst/>
              </a:rPr>
              <a:t> + 0.000530 </a:t>
            </a:r>
            <a:r>
              <a:rPr lang="en-US" sz="1400" dirty="0" err="1">
                <a:effectLst/>
              </a:rPr>
              <a:t>Caffeine_Intake</a:t>
            </a:r>
            <a:r>
              <a:rPr lang="en-US" sz="1400" dirty="0">
                <a:effectLst/>
              </a:rPr>
              <a:t>*</a:t>
            </a:r>
            <a:r>
              <a:rPr lang="en-US" sz="1400" dirty="0" err="1">
                <a:effectLst/>
              </a:rPr>
              <a:t>Time_Gap</a:t>
            </a:r>
            <a:endParaRPr lang="en-US" sz="1400" dirty="0">
              <a:effectLst/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AutoNum type="arabicPeriod"/>
            </a:pP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AutoNum type="arabicPeriod"/>
            </a:pPr>
            <a:endParaRPr lang="en-US" altLang="ko-KR" sz="2800" dirty="0"/>
          </a:p>
          <a:p>
            <a:pPr marL="457200" indent="-457200">
              <a:buAutoNum type="arabicPeriod"/>
            </a:pPr>
            <a:endParaRPr lang="en-US" altLang="ko-KR" sz="2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99579" y="2992350"/>
            <a:ext cx="4655607" cy="2982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43" y="3060642"/>
            <a:ext cx="51911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03431" y="312528"/>
            <a:ext cx="11522075" cy="71006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en-US" sz="4000" dirty="0"/>
              <a:t>Statistical Analysi</a:t>
            </a:r>
            <a:r>
              <a:rPr lang="en-US" altLang="zh-CN" sz="4000" dirty="0"/>
              <a:t>s</a:t>
            </a:r>
            <a:endParaRPr lang="en-US" altLang="ko-KR" sz="4000" dirty="0">
              <a:solidFill>
                <a:srgbClr val="FAC752"/>
              </a:solidFill>
              <a:effectLst>
                <a:outerShdw dist="50800" dir="2700000" algn="tl">
                  <a:srgbClr val="000000">
                    <a:alpha val="8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 flipH="1">
            <a:off x="303431" y="1343035"/>
            <a:ext cx="9681050" cy="1387176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defPPr>
              <a:defRPr lang="ko-KR"/>
            </a:defPPr>
            <a:lvl1pPr latinLnBrk="0">
              <a:spcBef>
                <a:spcPct val="0"/>
              </a:spcBef>
              <a:buNone/>
              <a:defRPr sz="2400" b="1" baseline="0">
                <a:solidFill>
                  <a:srgbClr val="FAC7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sz="2800" dirty="0"/>
              <a:t>Normal and half-Normal Probability Plots</a:t>
            </a:r>
          </a:p>
          <a:p>
            <a:pPr marL="457200" indent="-457200">
              <a:buAutoNum type="arabicPeriod"/>
            </a:pPr>
            <a:endParaRPr lang="en-US" altLang="ko-KR" sz="2800" dirty="0"/>
          </a:p>
          <a:p>
            <a:pPr marL="457200" indent="-457200">
              <a:buAutoNum type="arabicPeriod"/>
            </a:pPr>
            <a:endParaRPr lang="en-US" altLang="ko-KR" sz="2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5691" y="2036622"/>
            <a:ext cx="9195262" cy="37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231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宋体</vt:lpstr>
      <vt:lpstr>Arial</vt:lpstr>
      <vt:lpstr>Calibri</vt:lpstr>
      <vt:lpstr>Cambria Math</vt:lpstr>
      <vt:lpstr>Microsoft Sans Serif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pello</dc:creator>
  <cp:lastModifiedBy>Manali Teli</cp:lastModifiedBy>
  <cp:revision>77</cp:revision>
  <dcterms:created xsi:type="dcterms:W3CDTF">2015-12-02T02:04:02Z</dcterms:created>
  <dcterms:modified xsi:type="dcterms:W3CDTF">2016-11-27T06:56:58Z</dcterms:modified>
</cp:coreProperties>
</file>