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Military Expenditure Analysis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(Top 10+ Countries)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Praneeth Tamvada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153225"/>
            <a:ext cx="8368200" cy="99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 Person Military Expenditure v/s Per Person GDP for 2012 and 2013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25125"/>
            <a:ext cx="8070299" cy="36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153225"/>
            <a:ext cx="8368200" cy="99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 Person Military Expenditure v/s Per Person GDP for 2014 and 2015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25125"/>
            <a:ext cx="8070300" cy="36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279500"/>
            <a:ext cx="8368200" cy="64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Fastest Growing Countries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Change in Value ME is in millions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150" y="1808100"/>
            <a:ext cx="5701574" cy="23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79325"/>
            <a:ext cx="8368200" cy="603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Fastest Growing Countries on Choropleth Map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5625"/>
            <a:ext cx="8839200" cy="413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87375" y="1873350"/>
            <a:ext cx="8368200" cy="603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226275"/>
            <a:ext cx="8368200" cy="69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Military Expenditure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192325"/>
            <a:ext cx="8368200" cy="33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Military Expenditure and percentage of Military expenditure to GDP of top 14 countries in current US Millions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950" y="2030375"/>
            <a:ext cx="6434650" cy="303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153225"/>
            <a:ext cx="8368200" cy="99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Military Expenditure v/s Country’s GDP for 2010 and 2011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25125"/>
            <a:ext cx="8070300" cy="36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153225"/>
            <a:ext cx="8368200" cy="99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Military Expenditure v/s Country’s GDP for 2012 and 2013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25125"/>
            <a:ext cx="8070300" cy="36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153225"/>
            <a:ext cx="8368200" cy="99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Military Expenditure v/s Country’s GDP for 2014 and 2015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25125"/>
            <a:ext cx="8070300" cy="36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153225"/>
            <a:ext cx="8368200" cy="99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Military Expenditure v/s Overall Military Spending for 2010 and 2011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25125"/>
            <a:ext cx="8222699" cy="36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153225"/>
            <a:ext cx="8368200" cy="99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Military Expenditure v/s Overall Military Spending for 2012 and 2013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25125"/>
            <a:ext cx="8222700" cy="36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153225"/>
            <a:ext cx="8368200" cy="99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Military Expenditure v/s Overall Military Spending for 2014 and 2015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25125"/>
            <a:ext cx="8222699" cy="36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153225"/>
            <a:ext cx="8368200" cy="99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 Person </a:t>
            </a:r>
            <a:r>
              <a:rPr lang="en"/>
              <a:t>Military Expenditure v/s Per Person GDP for 2010 and 2011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240425"/>
            <a:ext cx="8070299" cy="36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