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64" r:id="rId2"/>
    <p:sldId id="263" r:id="rId3"/>
    <p:sldId id="276" r:id="rId4"/>
    <p:sldId id="257" r:id="rId5"/>
    <p:sldId id="258" r:id="rId6"/>
    <p:sldId id="262" r:id="rId7"/>
    <p:sldId id="277" r:id="rId8"/>
    <p:sldId id="278" r:id="rId9"/>
    <p:sldId id="280" r:id="rId10"/>
    <p:sldId id="279" r:id="rId11"/>
    <p:sldId id="281" r:id="rId12"/>
    <p:sldId id="283" r:id="rId13"/>
    <p:sldId id="260" r:id="rId14"/>
    <p:sldId id="289" r:id="rId15"/>
    <p:sldId id="288" r:id="rId16"/>
    <p:sldId id="287" r:id="rId17"/>
    <p:sldId id="286" r:id="rId18"/>
    <p:sldId id="285" r:id="rId19"/>
    <p:sldId id="284" r:id="rId20"/>
    <p:sldId id="259" r:id="rId21"/>
    <p:sldId id="267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hav yerra" initials="ky" lastIdx="0" clrIdx="0">
    <p:extLst>
      <p:ext uri="{19B8F6BF-5375-455C-9EA6-DF929625EA0E}">
        <p15:presenceInfo xmlns:p15="http://schemas.microsoft.com/office/powerpoint/2012/main" userId="055f4ddb60674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6B7"/>
    <a:srgbClr val="FF9966"/>
    <a:srgbClr val="FF9933"/>
    <a:srgbClr val="FF9900"/>
    <a:srgbClr val="CC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165CC-60E8-4E57-9C19-EECA75D98571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D01CF-00EA-4865-AA37-C6A1AEEDF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D01CF-00EA-4865-AA37-C6A1AEEDF9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0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D01CF-00EA-4865-AA37-C6A1AEEDF9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5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05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6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5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2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8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5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1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2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CADA2C-DBFE-4B67-99B2-D06142EAE6B5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B9B0-45C7-41D0-8FFD-780E72114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9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06" y="1299844"/>
            <a:ext cx="1351620" cy="14810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WordArt 2"/>
          <p:cNvSpPr>
            <a:spLocks noChangeArrowheads="1" noChangeShapeType="1" noTextEdit="1"/>
          </p:cNvSpPr>
          <p:nvPr/>
        </p:nvSpPr>
        <p:spPr bwMode="auto">
          <a:xfrm>
            <a:off x="1564196" y="620688"/>
            <a:ext cx="6320172" cy="432048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ArchUp">
              <a:avLst>
                <a:gd name="adj" fmla="val 10815859"/>
              </a:avLst>
            </a:prstTxWarp>
          </a:bodyPr>
          <a:lstStyle/>
          <a:p>
            <a:pPr algn="ctr" rtl="0">
              <a:buNone/>
            </a:pPr>
            <a:r>
              <a:rPr lang="en-IN" sz="2800" b="1" kern="10" dirty="0" smtClean="0">
                <a:ln w="22225">
                  <a:solidFill>
                    <a:srgbClr val="FF9900"/>
                  </a:solidFill>
                  <a:prstDash val="solid"/>
                </a:ln>
                <a:solidFill>
                  <a:srgbClr val="FF9900"/>
                </a:solidFill>
                <a:latin typeface="Segoe UI Symbol" pitchFamily="34" charset="0"/>
                <a:ea typeface="Segoe UI Symbol" pitchFamily="34" charset="0"/>
                <a:cs typeface="Times New Roman" panose="02020603050405020304" pitchFamily="18" charset="0"/>
              </a:rPr>
              <a:t>St. MARTIN'S ENGINEERING COLLEGE</a:t>
            </a:r>
            <a:endParaRPr lang="en-IN" sz="2800" b="1" kern="10" dirty="0">
              <a:ln w="22225">
                <a:solidFill>
                  <a:srgbClr val="FF9900"/>
                </a:solidFill>
                <a:prstDash val="solid"/>
              </a:ln>
              <a:solidFill>
                <a:srgbClr val="FF9900"/>
              </a:solidFill>
              <a:latin typeface="Segoe UI Symbol" pitchFamily="34" charset="0"/>
              <a:ea typeface="Segoe UI Symbol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204" y="3895130"/>
            <a:ext cx="8028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u="sng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rajan Pro" panose="02020502050506020301" pitchFamily="18" charset="0"/>
            </a:endParaRPr>
          </a:p>
          <a:p>
            <a:r>
              <a:rPr lang="en-IN" sz="2400" b="1" u="sng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rajan Pro" panose="02020502050506020301" pitchFamily="18" charset="0"/>
              </a:rPr>
              <a:t>BY</a:t>
            </a:r>
            <a:r>
              <a:rPr lang="en-IN" sz="2400" b="1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rajan Pro" panose="02020502050506020301" pitchFamily="18" charset="0"/>
              </a:rPr>
              <a:t>:-</a:t>
            </a:r>
          </a:p>
          <a:p>
            <a:endParaRPr lang="en-IN" sz="2400" b="1" dirty="0" smtClean="0">
              <a:ln w="12700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rajan Pro" panose="02020502050506020301" pitchFamily="18" charset="0"/>
            </a:endParaRPr>
          </a:p>
          <a:p>
            <a:r>
              <a:rPr lang="en-IN" sz="2400" b="1" dirty="0" smtClean="0">
                <a:ln w="12700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implified Arabic Fixed" pitchFamily="49" charset="-78"/>
                <a:cs typeface="Simplified Arabic Fixed" pitchFamily="49" charset="-78"/>
                <a:sym typeface="Wingdings" panose="05000000000000000000" pitchFamily="2" charset="2"/>
              </a:rPr>
              <a:t>Y. KESHAV               (12K81A05H9)</a:t>
            </a:r>
          </a:p>
          <a:p>
            <a:r>
              <a:rPr lang="en-IN" sz="2400" b="1" dirty="0" smtClean="0">
                <a:ln w="12700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implified Arabic Fixed" pitchFamily="49" charset="-78"/>
                <a:cs typeface="Simplified Arabic Fixed" pitchFamily="49" charset="-78"/>
                <a:sym typeface="Wingdings" panose="05000000000000000000" pitchFamily="2" charset="2"/>
              </a:rPr>
              <a:t>Y. PRANEETH             (12K81A05J0)</a:t>
            </a:r>
          </a:p>
          <a:p>
            <a:r>
              <a:rPr lang="en-IN" sz="2400" b="1" dirty="0" smtClean="0">
                <a:ln w="12700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implified Arabic Fixed" pitchFamily="49" charset="-78"/>
                <a:cs typeface="Simplified Arabic Fixed" pitchFamily="49" charset="-78"/>
                <a:sym typeface="Wingdings" panose="05000000000000000000" pitchFamily="2" charset="2"/>
              </a:rPr>
              <a:t>G. VAMSHI KRISHNA       (12K81A05D9)</a:t>
            </a:r>
          </a:p>
          <a:p>
            <a:r>
              <a:rPr lang="en-IN" sz="2400" b="1" dirty="0" smtClean="0">
                <a:ln w="12700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implified Arabic Fixed" pitchFamily="49" charset="-78"/>
                <a:cs typeface="Simplified Arabic Fixed" pitchFamily="49" charset="-78"/>
                <a:sym typeface="Wingdings" panose="05000000000000000000" pitchFamily="2" charset="2"/>
              </a:rPr>
              <a:t>L. ESWAR REDDY          (12K81A05E8)</a:t>
            </a:r>
            <a:endParaRPr lang="en-IN" sz="2400" b="1" dirty="0">
              <a:ln w="12700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Simplified Arabic Fixed" pitchFamily="49" charset="-78"/>
              <a:cs typeface="Simplified Arabic Fixed" pitchFamily="49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1761" y="3140968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flat" dir="t"/>
            </a:scene3d>
            <a:sp3d prstMaterial="translucentPowder">
              <a:bevelB w="38100" h="38100" prst="convex"/>
            </a:sp3d>
          </a:bodyPr>
          <a:lstStyle/>
          <a:p>
            <a:pPr algn="ctr"/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27432"/>
              </p:ext>
            </p:extLst>
          </p:nvPr>
        </p:nvGraphicFramePr>
        <p:xfrm>
          <a:off x="990600" y="4724400"/>
          <a:ext cx="7356144" cy="1931194"/>
        </p:xfrm>
        <a:graphic>
          <a:graphicData uri="http://schemas.openxmlformats.org/drawingml/2006/table">
            <a:tbl>
              <a:tblPr/>
              <a:tblGrid>
                <a:gridCol w="7356144"/>
              </a:tblGrid>
              <a:tr h="1931194">
                <a:tc>
                  <a:txBody>
                    <a:bodyPr/>
                    <a:lstStyle/>
                    <a:p>
                      <a:endParaRPr lang="en-IN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971800" y="2971800"/>
            <a:ext cx="3454792" cy="92333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CSE Dept.</a:t>
            </a:r>
            <a:endParaRPr lang="en-US" sz="5400" b="1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133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3782490" cy="842682"/>
          </a:xfrm>
          <a:solidFill>
            <a:srgbClr val="FF9900"/>
          </a:solidFill>
        </p:spPr>
        <p:txBody>
          <a:bodyPr/>
          <a:lstStyle/>
          <a:p>
            <a:r>
              <a:rPr lang="en-IN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AR ESSENCE" panose="02000000000000000000" pitchFamily="2" charset="0"/>
              </a:rPr>
              <a:t>Preference Activity</a:t>
            </a:r>
            <a:endParaRPr lang="en-IN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AR ESSENC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It allows the user to customize the app according to his preferences like..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Default currencies that are considered in the conversion.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And it allows us to set an update interval and choose between automatic update or manual update.</a:t>
            </a:r>
          </a:p>
        </p:txBody>
      </p:sp>
    </p:spTree>
    <p:extLst>
      <p:ext uri="{BB962C8B-B14F-4D97-AF65-F5344CB8AC3E}">
        <p14:creationId xmlns:p14="http://schemas.microsoft.com/office/powerpoint/2010/main" val="28570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15200" y="2514600"/>
            <a:ext cx="533400" cy="2895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O</a:t>
            </a:r>
          </a:p>
          <a:p>
            <a:pPr algn="ctr"/>
            <a:r>
              <a:rPr lang="en-IN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U</a:t>
            </a:r>
          </a:p>
          <a:p>
            <a:pPr algn="ctr"/>
            <a:r>
              <a:rPr lang="en-IN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T</a:t>
            </a:r>
          </a:p>
          <a:p>
            <a:pPr algn="ctr"/>
            <a:r>
              <a:rPr lang="en-IN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P</a:t>
            </a:r>
          </a:p>
          <a:p>
            <a:pPr algn="ctr"/>
            <a:r>
              <a:rPr lang="en-IN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U</a:t>
            </a:r>
          </a:p>
          <a:p>
            <a:pPr algn="ctr"/>
            <a:r>
              <a:rPr lang="en-IN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T</a:t>
            </a:r>
          </a:p>
          <a:p>
            <a:pPr algn="ctr"/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219200" y="2514600"/>
            <a:ext cx="533400" cy="2514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I</a:t>
            </a:r>
          </a:p>
          <a:p>
            <a:pPr algn="ctr"/>
            <a:r>
              <a:rPr lang="en-IN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N</a:t>
            </a:r>
          </a:p>
          <a:p>
            <a:pPr algn="ctr"/>
            <a:r>
              <a:rPr lang="en-IN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P</a:t>
            </a:r>
          </a:p>
          <a:p>
            <a:pPr algn="ctr"/>
            <a:r>
              <a:rPr lang="en-IN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U</a:t>
            </a:r>
          </a:p>
          <a:p>
            <a:pPr algn="ctr"/>
            <a:r>
              <a:rPr lang="en-IN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4419600"/>
            <a:ext cx="52578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Android Framework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905000" y="2895600"/>
            <a:ext cx="1676400" cy="1219200"/>
          </a:xfrm>
          <a:prstGeom prst="homePlate">
            <a:avLst/>
          </a:prstGeom>
          <a:solidFill>
            <a:srgbClr val="66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User</a:t>
            </a:r>
            <a:b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</a:br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Input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2895600"/>
            <a:ext cx="2398594" cy="11430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Application Logic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5143500"/>
            <a:ext cx="6629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Phone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0731" y="2667000"/>
            <a:ext cx="609600" cy="1600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 dirty="0" smtClean="0"/>
          </a:p>
          <a:p>
            <a:pPr algn="ctr"/>
            <a:r>
              <a:rPr lang="en-IN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IN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IN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IN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IN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IN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IN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IN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</a:p>
          <a:p>
            <a:pPr algn="ctr"/>
            <a:endParaRPr lang="en-IN" sz="1050" dirty="0" smtClean="0"/>
          </a:p>
        </p:txBody>
      </p:sp>
      <p:sp>
        <p:nvSpPr>
          <p:cNvPr id="10" name="Right Arrow 9"/>
          <p:cNvSpPr/>
          <p:nvPr/>
        </p:nvSpPr>
        <p:spPr>
          <a:xfrm>
            <a:off x="6132394" y="3219450"/>
            <a:ext cx="344606" cy="457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292683" y="414635"/>
            <a:ext cx="4330033" cy="9233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/>
              </a:rPr>
              <a:t>Architecture</a:t>
            </a:r>
            <a:endParaRPr lang="en-US" sz="5400" b="1" cap="none" spc="0" dirty="0">
              <a:ln>
                <a:solidFill>
                  <a:schemeClr val="bg2"/>
                </a:solidFill>
              </a:ln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98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57" y="151263"/>
            <a:ext cx="3276600" cy="351430"/>
          </a:xfr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sz="2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ACTIVITY DIAGRAM</a:t>
            </a:r>
            <a:endParaRPr lang="en-IN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533400"/>
            <a:ext cx="4800600" cy="6231133"/>
          </a:xfrm>
        </p:spPr>
      </p:pic>
    </p:spTree>
    <p:extLst>
      <p:ext uri="{BB962C8B-B14F-4D97-AF65-F5344CB8AC3E}">
        <p14:creationId xmlns:p14="http://schemas.microsoft.com/office/powerpoint/2010/main" val="31558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276872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dirty="0">
                <a:latin typeface="Bradley Hand ITC" panose="03070402050302030203" pitchFamily="66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According to the latest values in the financial market, QuantiCo gives accurate and timely results.</a:t>
            </a:r>
            <a:endParaRPr lang="en-US" sz="3200" b="1" dirty="0" smtClean="0">
              <a:latin typeface="Bradley Hand ITC" panose="03070402050302030203" pitchFamily="66" charset="0"/>
            </a:endParaRPr>
          </a:p>
          <a:p>
            <a:pPr marL="342900" indent="-342900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When accessing the application in an Android device, the location of the user is not important nor considered.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Numerous types of currencies are present within this application.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can be operated while offline as well.</a:t>
            </a:r>
            <a:endParaRPr lang="en-US" sz="2400" dirty="0" smtClean="0">
              <a:latin typeface="Rockwell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325" y="685800"/>
            <a:ext cx="8666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u="sng" cap="none" spc="0" dirty="0" smtClean="0">
                <a:ln w="50800"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AR CHRISTY" panose="02000000000000000000" pitchFamily="2" charset="0"/>
              </a:rPr>
              <a:t>Advantages of the application</a:t>
            </a:r>
            <a:endParaRPr lang="en-US" sz="5400" b="1" cap="none" spc="0" dirty="0">
              <a:ln w="50800">
                <a:solidFill>
                  <a:srgbClr val="FF0000"/>
                </a:solidFill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1295400"/>
            <a:ext cx="3857625" cy="5257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228600"/>
            <a:ext cx="4774064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Disclaimer Activity</a:t>
            </a:r>
            <a:endParaRPr lang="en-US" sz="40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81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1447800"/>
            <a:ext cx="3857625" cy="5410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92349" y="304800"/>
            <a:ext cx="46025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Updating values</a:t>
            </a:r>
            <a:endParaRPr lang="en-US" sz="4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17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1371600"/>
            <a:ext cx="3857625" cy="548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04731" y="228600"/>
            <a:ext cx="35894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Main Screen</a:t>
            </a:r>
          </a:p>
        </p:txBody>
      </p:sp>
    </p:spTree>
    <p:extLst>
      <p:ext uri="{BB962C8B-B14F-4D97-AF65-F5344CB8AC3E}">
        <p14:creationId xmlns:p14="http://schemas.microsoft.com/office/powerpoint/2010/main" val="10061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9" y="1493293"/>
            <a:ext cx="3857625" cy="5334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4253" y="304800"/>
            <a:ext cx="50882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effectLst/>
              </a:rPr>
              <a:t>Converted Values</a:t>
            </a:r>
          </a:p>
        </p:txBody>
      </p:sp>
    </p:spTree>
    <p:extLst>
      <p:ext uri="{BB962C8B-B14F-4D97-AF65-F5344CB8AC3E}">
        <p14:creationId xmlns:p14="http://schemas.microsoft.com/office/powerpoint/2010/main" val="22974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77454"/>
            <a:ext cx="3857625" cy="5257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9109" y="228600"/>
            <a:ext cx="35557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Currency list</a:t>
            </a:r>
          </a:p>
        </p:txBody>
      </p:sp>
    </p:spTree>
    <p:extLst>
      <p:ext uri="{BB962C8B-B14F-4D97-AF65-F5344CB8AC3E}">
        <p14:creationId xmlns:p14="http://schemas.microsoft.com/office/powerpoint/2010/main" val="30285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1600200"/>
            <a:ext cx="3857625" cy="5257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457200"/>
            <a:ext cx="53479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Preference Activity</a:t>
            </a:r>
            <a:endParaRPr lang="en-US" sz="4400" b="1" cap="none" spc="0" dirty="0">
              <a:ln w="9525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34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619894-under-construction-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381000"/>
            <a:ext cx="7848872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MAJOR</a:t>
            </a:r>
          </a:p>
          <a:p>
            <a:pPr algn="ctr"/>
            <a:r>
              <a:rPr lang="en-US" sz="6600" b="1" dirty="0" smtClean="0">
                <a:ln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113179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6712"/>
            <a:ext cx="7787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 Light" pitchFamily="34" charset="0"/>
              </a:rPr>
              <a:t>Operating System Recommended</a:t>
            </a:r>
            <a:endParaRPr lang="en-US" sz="4400" b="1" u="sng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alibri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844824"/>
            <a:ext cx="86764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Eras Bold ITC" pitchFamily="34" charset="0"/>
              </a:rPr>
              <a:t>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Android Operating system is the Operating system on which the Application is based.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endParaRPr lang="en-US" sz="3200" b="1" dirty="0">
              <a:latin typeface="Bradley Hand ITC" panose="03070402050302030203" pitchFamily="66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following are the versions of Android OS which support the application: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2400" b="1" dirty="0" smtClean="0"/>
              <a:t>Jelly Bean(4.1 – 4.3.1)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2400" b="1" dirty="0" smtClean="0"/>
              <a:t>   </a:t>
            </a:r>
            <a:r>
              <a:rPr lang="en-IN" sz="2400" b="1" dirty="0" err="1" smtClean="0"/>
              <a:t>KitKat</a:t>
            </a:r>
            <a:r>
              <a:rPr lang="en-IN" sz="2400" b="1" dirty="0" smtClean="0"/>
              <a:t>(4.4 – 4.4.4)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2400" b="1" dirty="0" smtClean="0"/>
              <a:t>   Lollipop(5.0 – 5.1.1)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2400" b="1" dirty="0" smtClean="0"/>
              <a:t>   Marshmallow(6.0 – 6.0.1)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0856" y="607259"/>
            <a:ext cx="5105400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itchFamily="34" charset="0"/>
                <a:cs typeface="Arial" pitchFamily="34" charset="0"/>
              </a:rPr>
              <a:t>SOFTWARE </a:t>
            </a:r>
            <a:r>
              <a:rPr lang="en-US" sz="2800" b="1" dirty="0" smtClean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itchFamily="34" charset="0"/>
                <a:cs typeface="Arial" pitchFamily="34" charset="0"/>
              </a:rPr>
              <a:t>REQUIRMENTS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988840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Operating system of minimum of version </a:t>
            </a:r>
            <a:r>
              <a:rPr lang="en-I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4.1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3602" y="3153841"/>
            <a:ext cx="5052409" cy="523220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bg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itchFamily="34" charset="0"/>
                <a:cs typeface="Arial" pitchFamily="34" charset="0"/>
              </a:rPr>
              <a:t>HARDWARE REQUIRMENTS</a:t>
            </a:r>
            <a:endParaRPr lang="en-US" sz="2800" b="1" dirty="0">
              <a:ln w="12700">
                <a:solidFill>
                  <a:schemeClr val="bg2"/>
                </a:solidFill>
                <a:prstDash val="solid"/>
              </a:ln>
              <a:solidFill>
                <a:schemeClr val="bg2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534" y="4267200"/>
            <a:ext cx="63367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 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Processor is not less than </a:t>
            </a:r>
            <a:r>
              <a:rPr lang="en-I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500MHZ</a:t>
            </a:r>
            <a:r>
              <a:rPr lang="en-IN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>
                <a:latin typeface="Arial" pitchFamily="34" charset="0"/>
                <a:cs typeface="Arial" pitchFamily="34" charset="0"/>
              </a:rPr>
              <a:t> RAM is not less than </a:t>
            </a:r>
            <a:r>
              <a:rPr lang="en-IN" sz="2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512</a:t>
            </a:r>
            <a:r>
              <a:rPr lang="en-IN" sz="2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MB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>
                <a:latin typeface="Arial" pitchFamily="34" charset="0"/>
                <a:cs typeface="Arial" pitchFamily="34" charset="0"/>
              </a:rPr>
              <a:t> SD card with minimum </a:t>
            </a:r>
            <a:r>
              <a:rPr lang="en-IN" sz="2400" b="1">
                <a:latin typeface="Arial" pitchFamily="34" charset="0"/>
                <a:cs typeface="Arial" pitchFamily="34" charset="0"/>
              </a:rPr>
              <a:t>of  </a:t>
            </a:r>
            <a:r>
              <a:rPr lang="en-IN" sz="240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1GB</a:t>
            </a:r>
            <a:r>
              <a:rPr lang="en-IN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en-I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>
                <a:latin typeface="Arial" pitchFamily="34" charset="0"/>
                <a:cs typeface="Arial" pitchFamily="34" charset="0"/>
              </a:rPr>
              <a:t> Resolution is not less than </a:t>
            </a:r>
            <a:r>
              <a:rPr lang="en-I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480*800pixs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5485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76400"/>
            <a:ext cx="7315200" cy="4057600"/>
          </a:xfrm>
        </p:spPr>
        <p:txBody>
          <a:bodyPr>
            <a:normAutofit fontScale="92500" lnSpcReduction="10000"/>
          </a:bodyPr>
          <a:lstStyle/>
          <a:p>
            <a:pPr marL="342900" indent="-342900" algn="l"/>
            <a:endParaRPr lang="en-US" sz="2400" b="1" dirty="0" smtClean="0">
              <a:latin typeface="Bradley Hand ITC" panose="03070402050302030203" pitchFamily="66" charset="0"/>
              <a:cs typeface="Aharoni" pitchFamily="2" charset="-79"/>
            </a:endParaRPr>
          </a:p>
          <a:p>
            <a:pPr algn="l">
              <a:buClrTx/>
              <a:buFont typeface="Wingdings" pitchFamily="2" charset="2"/>
              <a:buChar char="Ø"/>
            </a:pPr>
            <a:r>
              <a:rPr lang="en-IN" sz="2400" dirty="0" smtClean="0"/>
              <a:t>  </a:t>
            </a:r>
            <a:r>
              <a:rPr lang="en-IN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Application is a tool that helps every user in everyway possible in the process of conversion.</a:t>
            </a:r>
          </a:p>
          <a:p>
            <a:pPr algn="l">
              <a:buClrTx/>
              <a:buFont typeface="Wingdings" pitchFamily="2" charset="2"/>
              <a:buChar char="Ø"/>
            </a:pPr>
            <a:r>
              <a:rPr lang="en-IN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QuantiCo only runs on an android device that has the version </a:t>
            </a:r>
            <a:r>
              <a:rPr lang="en-IN" sz="2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4.1</a:t>
            </a:r>
            <a:r>
              <a:rPr lang="en-IN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 above.</a:t>
            </a:r>
          </a:p>
          <a:p>
            <a:pPr algn="l">
              <a:buClrTx/>
              <a:buFont typeface="Wingdings" pitchFamily="2" charset="2"/>
              <a:buChar char="Ø"/>
            </a:pPr>
            <a:r>
              <a:rPr lang="en-IN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conversion is very fast that the application doesn’t need a secondary interaction.</a:t>
            </a:r>
          </a:p>
          <a:p>
            <a:pPr algn="l">
              <a:buClrTx/>
              <a:buFont typeface="Wingdings" pitchFamily="2" charset="2"/>
              <a:buChar char="Ø"/>
            </a:pPr>
            <a:r>
              <a:rPr lang="en-IN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is very reliable and completely dependable for the currency conversions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9765" y="533400"/>
            <a:ext cx="4758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92D05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CONCLUSION</a:t>
            </a:r>
            <a:endParaRPr lang="en-US" sz="5400" b="1" cap="none" spc="0" dirty="0">
              <a:ln w="17780" cmpd="sng">
                <a:solidFill>
                  <a:srgbClr val="00B050"/>
                </a:solidFill>
                <a:prstDash val="solid"/>
                <a:miter lim="800000"/>
              </a:ln>
              <a:solidFill>
                <a:srgbClr val="92D05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9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6482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Quanti</a:t>
            </a:r>
            <a:r>
              <a:rPr lang="en-US" sz="4400" b="1" dirty="0" smtClean="0">
                <a:ln w="12700">
                  <a:solidFill>
                    <a:srgbClr val="0146B7"/>
                  </a:solidFill>
                  <a:prstDash val="solid"/>
                </a:ln>
                <a:solidFill>
                  <a:srgbClr val="0146B7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96" y="2209800"/>
            <a:ext cx="3217207" cy="3217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fficienc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3860800" cy="2895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43400" y="990600"/>
            <a:ext cx="435728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Efficient with </a:t>
            </a:r>
          </a:p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updated currency</a:t>
            </a:r>
          </a:p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Values!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1" name="Picture 10" descr="ir_attachment_195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352800"/>
            <a:ext cx="3298371" cy="304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33400" y="3886200"/>
            <a:ext cx="457689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Very User friendly</a:t>
            </a:r>
          </a:p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with high</a:t>
            </a:r>
          </a:p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Performance!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762000"/>
            <a:ext cx="3262432" cy="769441"/>
          </a:xfrm>
          <a:prstGeom prst="rect">
            <a:avLst/>
          </a:prstGeom>
          <a:solidFill>
            <a:srgbClr val="FF99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18415" cmpd="sng">
                  <a:solidFill>
                    <a:schemeClr val="bg2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 pitchFamily="18" charset="0"/>
              </a:rPr>
              <a:t>ABSTRACT</a:t>
            </a:r>
            <a:endParaRPr lang="en-US" sz="4400" b="0" cap="none" spc="0" dirty="0">
              <a:ln w="18415" cmpd="sng">
                <a:solidFill>
                  <a:schemeClr val="bg2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7526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QuantiCo is an Android application that draws the latest currency values from the Internet and converts them into the type of currency of user’s choice.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The name QuantiCo is loosely derived from the two words , “ Quant “  which means ‘numbers’ and “ Co” which means ‘Converter’. 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It is designed in such a way that the user can obtain the value of an amount of one type of currency in another type of currency irrespective of the location.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370128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The  Application provides the user with numerous currencies he can choose from. </a:t>
            </a:r>
          </a:p>
          <a:p>
            <a:pPr>
              <a:buFont typeface="Wingdings" pitchFamily="2" charset="2"/>
              <a:buChar char="§"/>
            </a:pPr>
            <a:endParaRPr lang="en-I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Without any secondary interaction from the user, the application calculates the change and directly displays on the screen.</a:t>
            </a:r>
          </a:p>
          <a:p>
            <a:pPr>
              <a:buFont typeface="Wingdings" pitchFamily="2" charset="2"/>
              <a:buChar char="§"/>
            </a:pPr>
            <a:endParaRPr lang="en-I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The drop-down boxes that are present in the base activity allow the user to select the currencies that he needs to change from and to.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2209800" cy="762000"/>
          </a:xfr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sz="48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AR BERKLEY" panose="02000000000000000000" pitchFamily="2" charset="0"/>
              </a:rPr>
              <a:t>M</a:t>
            </a:r>
            <a:r>
              <a:rPr lang="en-IN" sz="48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AR BERKLEY" panose="02000000000000000000" pitchFamily="2" charset="0"/>
              </a:rPr>
              <a:t>odules</a:t>
            </a:r>
            <a:endParaRPr lang="en-IN" sz="48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76600"/>
            <a:ext cx="6400800" cy="1752600"/>
          </a:xfrm>
        </p:spPr>
        <p:txBody>
          <a:bodyPr/>
          <a:lstStyle/>
          <a:p>
            <a:pPr algn="l"/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1.Base Activity</a:t>
            </a:r>
          </a:p>
          <a:p>
            <a:pPr algn="l"/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2.Disclaimer Activity</a:t>
            </a:r>
          </a:p>
          <a:p>
            <a:pPr algn="l"/>
            <a:r>
              <a:rPr lang="en-I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3.Preference Activity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6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852" y="381000"/>
            <a:ext cx="2523748" cy="685800"/>
          </a:xfr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AR ESSENCE" panose="02000000000000000000" pitchFamily="2" charset="0"/>
              </a:rPr>
              <a:t>Base Activity</a:t>
            </a:r>
            <a:br>
              <a:rPr lang="en-IN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AR ESSENCE" panose="02000000000000000000" pitchFamily="2" charset="0"/>
              </a:rPr>
            </a:br>
            <a:endParaRPr lang="en-IN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AR ESSENC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Main activity is the integration of front end and back end logic.</a:t>
            </a:r>
            <a:br>
              <a:rPr lang="en-IN" dirty="0" smtClean="0"/>
            </a:br>
            <a:r>
              <a:rPr lang="en-IN" dirty="0" smtClean="0"/>
              <a:t>Front end contains User Interaction with the application.</a:t>
            </a:r>
            <a:br>
              <a:rPr lang="en-IN" dirty="0" smtClean="0"/>
            </a:br>
            <a:r>
              <a:rPr lang="en-IN" dirty="0" smtClean="0"/>
              <a:t>Back end contains the conversion logic and the logic that involves retrieving currency information from the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It also provides the time at which all the currency values have been updated.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74" y="457200"/>
            <a:ext cx="3783226" cy="914400"/>
          </a:xfrm>
          <a:solidFill>
            <a:srgbClr val="FF996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AR ESSENCE" panose="02000000000000000000" pitchFamily="2" charset="0"/>
              </a:rPr>
              <a:t>Disclaimer Activity</a:t>
            </a:r>
            <a:endParaRPr lang="en-IN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AR ESSENC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the first </a:t>
            </a:r>
            <a:r>
              <a:rPr lang="en-IN" smtClean="0"/>
              <a:t>activity that runs </a:t>
            </a:r>
            <a:r>
              <a:rPr lang="en-IN" dirty="0" smtClean="0"/>
              <a:t>when the app is installed and opened for the first time.</a:t>
            </a:r>
          </a:p>
          <a:p>
            <a:endParaRPr lang="en-IN" dirty="0"/>
          </a:p>
          <a:p>
            <a:r>
              <a:rPr lang="en-IN" dirty="0" smtClean="0"/>
              <a:t>It contains a caution message for the user stating that application is not responsible for any inaccurate results.</a:t>
            </a:r>
          </a:p>
          <a:p>
            <a:endParaRPr lang="en-IN" dirty="0"/>
          </a:p>
          <a:p>
            <a:r>
              <a:rPr lang="en-IN" dirty="0" smtClean="0"/>
              <a:t>The user need to accept the terms before proceeding.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741</TotalTime>
  <Words>576</Words>
  <Application>Microsoft Office PowerPoint</Application>
  <PresentationFormat>On-screen Show (4:3)</PresentationFormat>
  <Paragraphs>113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1" baseType="lpstr">
      <vt:lpstr>Aharoni</vt:lpstr>
      <vt:lpstr>AR BERKLEY</vt:lpstr>
      <vt:lpstr>AR CHRISTY</vt:lpstr>
      <vt:lpstr>AR ESSENCE</vt:lpstr>
      <vt:lpstr>Arial</vt:lpstr>
      <vt:lpstr>Bookman Old Style</vt:lpstr>
      <vt:lpstr>Bradley Hand ITC</vt:lpstr>
      <vt:lpstr>Calibri</vt:lpstr>
      <vt:lpstr>Calibri Light</vt:lpstr>
      <vt:lpstr>Century Gothic</vt:lpstr>
      <vt:lpstr>Eras Bold ITC</vt:lpstr>
      <vt:lpstr>Rockwell</vt:lpstr>
      <vt:lpstr>Segoe UI Symbol</vt:lpstr>
      <vt:lpstr>Simplified Arabic Fixed</vt:lpstr>
      <vt:lpstr>Times New Roman</vt:lpstr>
      <vt:lpstr>Trajan Pro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</vt:lpstr>
      <vt:lpstr>Base Activity </vt:lpstr>
      <vt:lpstr>Disclaimer Activity</vt:lpstr>
      <vt:lpstr>Preference Activity</vt:lpstr>
      <vt:lpstr>PowerPoint Presentation</vt:lpstr>
      <vt:lpstr>ACTIVITY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Pradeep</dc:creator>
  <cp:lastModifiedBy>keshav yerra</cp:lastModifiedBy>
  <cp:revision>82</cp:revision>
  <dcterms:created xsi:type="dcterms:W3CDTF">2015-07-19T03:52:51Z</dcterms:created>
  <dcterms:modified xsi:type="dcterms:W3CDTF">2016-03-09T06:42:31Z</dcterms:modified>
</cp:coreProperties>
</file>