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0A8"/>
    <a:srgbClr val="B982D5"/>
    <a:srgbClr val="6DB0E4"/>
    <a:srgbClr val="47D3DC"/>
    <a:srgbClr val="4A6DDB"/>
    <a:srgbClr val="714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 Brick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 Brick from Recycled Plastic Waste</a:t>
            </a:r>
          </a:p>
        </p:txBody>
      </p:sp>
      <p:grpSp>
        <p:nvGrpSpPr>
          <p:cNvPr id="1126" name="그룹 1125">
            <a:extLst>
              <a:ext uri="{FF2B5EF4-FFF2-40B4-BE49-F238E27FC236}">
                <a16:creationId xmlns:a16="http://schemas.microsoft.com/office/drawing/2014/main" id="{6686CD6F-E018-426D-8C61-82A921300287}"/>
              </a:ext>
            </a:extLst>
          </p:cNvPr>
          <p:cNvGrpSpPr/>
          <p:nvPr/>
        </p:nvGrpSpPr>
        <p:grpSpPr>
          <a:xfrm>
            <a:off x="841216" y="2289735"/>
            <a:ext cx="2345281" cy="1956577"/>
            <a:chOff x="942974" y="2451099"/>
            <a:chExt cx="2345281" cy="1956577"/>
          </a:xfrm>
        </p:grpSpPr>
        <p:sp>
          <p:nvSpPr>
            <p:cNvPr id="1127" name="자유형: 도형 1126">
              <a:extLst>
                <a:ext uri="{FF2B5EF4-FFF2-40B4-BE49-F238E27FC236}">
                  <a16:creationId xmlns:a16="http://schemas.microsoft.com/office/drawing/2014/main" id="{BC257CB0-63C7-4195-B7B4-674AD6CCDCA2}"/>
                </a:ext>
              </a:extLst>
            </p:cNvPr>
            <p:cNvSpPr/>
            <p:nvPr/>
          </p:nvSpPr>
          <p:spPr>
            <a:xfrm>
              <a:off x="1189761" y="3363806"/>
              <a:ext cx="525600" cy="901782"/>
            </a:xfrm>
            <a:custGeom>
              <a:avLst/>
              <a:gdLst>
                <a:gd name="connsiteX0" fmla="*/ 0 w 525600"/>
                <a:gd name="connsiteY0" fmla="*/ 0 h 901782"/>
                <a:gd name="connsiteX1" fmla="*/ 525600 w 525600"/>
                <a:gd name="connsiteY1" fmla="*/ 0 h 901782"/>
                <a:gd name="connsiteX2" fmla="*/ 525600 w 525600"/>
                <a:gd name="connsiteY2" fmla="*/ 901782 h 901782"/>
                <a:gd name="connsiteX3" fmla="*/ 0 w 525600"/>
                <a:gd name="connsiteY3" fmla="*/ 387899 h 9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600" h="901782">
                  <a:moveTo>
                    <a:pt x="0" y="0"/>
                  </a:moveTo>
                  <a:lnTo>
                    <a:pt x="525600" y="0"/>
                  </a:lnTo>
                  <a:lnTo>
                    <a:pt x="525600" y="901782"/>
                  </a:lnTo>
                  <a:lnTo>
                    <a:pt x="0" y="387899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6"/>
                </a:gs>
                <a:gs pos="37000">
                  <a:schemeClr val="accent6">
                    <a:lumMod val="75000"/>
                  </a:schemeClr>
                </a:gs>
                <a:gs pos="48000">
                  <a:schemeClr val="accent6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>
              <a:extLst>
                <a:ext uri="{FF2B5EF4-FFF2-40B4-BE49-F238E27FC236}">
                  <a16:creationId xmlns:a16="http://schemas.microsoft.com/office/drawing/2014/main" id="{EC81DB07-4A52-4B4C-BE65-4C3A150DD36E}"/>
                </a:ext>
              </a:extLst>
            </p:cNvPr>
            <p:cNvSpPr/>
            <p:nvPr/>
          </p:nvSpPr>
          <p:spPr>
            <a:xfrm>
              <a:off x="942974" y="2451099"/>
              <a:ext cx="1019175" cy="1019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자유형: 도형 1128">
              <a:extLst>
                <a:ext uri="{FF2B5EF4-FFF2-40B4-BE49-F238E27FC236}">
                  <a16:creationId xmlns:a16="http://schemas.microsoft.com/office/drawing/2014/main" id="{36279D48-1A61-4ACB-ADFE-37EE022FB6EB}"/>
                </a:ext>
              </a:extLst>
            </p:cNvPr>
            <p:cNvSpPr/>
            <p:nvPr/>
          </p:nvSpPr>
          <p:spPr>
            <a:xfrm>
              <a:off x="1189760" y="3534932"/>
              <a:ext cx="2098495" cy="872744"/>
            </a:xfrm>
            <a:custGeom>
              <a:avLst/>
              <a:gdLst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38840 h 872744"/>
                <a:gd name="connsiteX6" fmla="*/ 0 w 2159968"/>
                <a:gd name="connsiteY6" fmla="*/ 211831 h 872744"/>
                <a:gd name="connsiteX7" fmla="*/ 1632674 w 2159968"/>
                <a:gd name="connsiteY7" fmla="*/ 211831 h 872744"/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11831 h 872744"/>
                <a:gd name="connsiteX6" fmla="*/ 1632674 w 2159968"/>
                <a:gd name="connsiteY6" fmla="*/ 211831 h 872744"/>
                <a:gd name="connsiteX7" fmla="*/ 1632674 w 2159968"/>
                <a:gd name="connsiteY7" fmla="*/ 0 h 872744"/>
                <a:gd name="connsiteX0" fmla="*/ 1632674 w 2067759"/>
                <a:gd name="connsiteY0" fmla="*/ 0 h 872744"/>
                <a:gd name="connsiteX1" fmla="*/ 2067759 w 2067759"/>
                <a:gd name="connsiteY1" fmla="*/ 436372 h 872744"/>
                <a:gd name="connsiteX2" fmla="*/ 1632674 w 2067759"/>
                <a:gd name="connsiteY2" fmla="*/ 872744 h 872744"/>
                <a:gd name="connsiteX3" fmla="*/ 1632674 w 2067759"/>
                <a:gd name="connsiteY3" fmla="*/ 729105 h 872744"/>
                <a:gd name="connsiteX4" fmla="*/ 520185 w 2067759"/>
                <a:gd name="connsiteY4" fmla="*/ 729105 h 872744"/>
                <a:gd name="connsiteX5" fmla="*/ 0 w 2067759"/>
                <a:gd name="connsiteY5" fmla="*/ 211831 h 872744"/>
                <a:gd name="connsiteX6" fmla="*/ 1632674 w 2067759"/>
                <a:gd name="connsiteY6" fmla="*/ 211831 h 872744"/>
                <a:gd name="connsiteX7" fmla="*/ 1632674 w 2067759"/>
                <a:gd name="connsiteY7" fmla="*/ 0 h 872744"/>
                <a:gd name="connsiteX0" fmla="*/ 1632674 w 2090811"/>
                <a:gd name="connsiteY0" fmla="*/ 0 h 872744"/>
                <a:gd name="connsiteX1" fmla="*/ 2090811 w 2090811"/>
                <a:gd name="connsiteY1" fmla="*/ 436372 h 872744"/>
                <a:gd name="connsiteX2" fmla="*/ 1632674 w 2090811"/>
                <a:gd name="connsiteY2" fmla="*/ 872744 h 872744"/>
                <a:gd name="connsiteX3" fmla="*/ 1632674 w 2090811"/>
                <a:gd name="connsiteY3" fmla="*/ 729105 h 872744"/>
                <a:gd name="connsiteX4" fmla="*/ 520185 w 2090811"/>
                <a:gd name="connsiteY4" fmla="*/ 729105 h 872744"/>
                <a:gd name="connsiteX5" fmla="*/ 0 w 2090811"/>
                <a:gd name="connsiteY5" fmla="*/ 211831 h 872744"/>
                <a:gd name="connsiteX6" fmla="*/ 1632674 w 2090811"/>
                <a:gd name="connsiteY6" fmla="*/ 211831 h 872744"/>
                <a:gd name="connsiteX7" fmla="*/ 1632674 w 2090811"/>
                <a:gd name="connsiteY7" fmla="*/ 0 h 872744"/>
                <a:gd name="connsiteX0" fmla="*/ 1632674 w 2075443"/>
                <a:gd name="connsiteY0" fmla="*/ 0 h 872744"/>
                <a:gd name="connsiteX1" fmla="*/ 2075443 w 2075443"/>
                <a:gd name="connsiteY1" fmla="*/ 421004 h 872744"/>
                <a:gd name="connsiteX2" fmla="*/ 1632674 w 2075443"/>
                <a:gd name="connsiteY2" fmla="*/ 872744 h 872744"/>
                <a:gd name="connsiteX3" fmla="*/ 1632674 w 2075443"/>
                <a:gd name="connsiteY3" fmla="*/ 729105 h 872744"/>
                <a:gd name="connsiteX4" fmla="*/ 520185 w 2075443"/>
                <a:gd name="connsiteY4" fmla="*/ 729105 h 872744"/>
                <a:gd name="connsiteX5" fmla="*/ 0 w 2075443"/>
                <a:gd name="connsiteY5" fmla="*/ 211831 h 872744"/>
                <a:gd name="connsiteX6" fmla="*/ 1632674 w 2075443"/>
                <a:gd name="connsiteY6" fmla="*/ 211831 h 872744"/>
                <a:gd name="connsiteX7" fmla="*/ 1632674 w 2075443"/>
                <a:gd name="connsiteY7" fmla="*/ 0 h 872744"/>
                <a:gd name="connsiteX0" fmla="*/ 1632674 w 2098495"/>
                <a:gd name="connsiteY0" fmla="*/ 0 h 872744"/>
                <a:gd name="connsiteX1" fmla="*/ 2098495 w 2098495"/>
                <a:gd name="connsiteY1" fmla="*/ 421004 h 872744"/>
                <a:gd name="connsiteX2" fmla="*/ 1632674 w 2098495"/>
                <a:gd name="connsiteY2" fmla="*/ 872744 h 872744"/>
                <a:gd name="connsiteX3" fmla="*/ 1632674 w 2098495"/>
                <a:gd name="connsiteY3" fmla="*/ 729105 h 872744"/>
                <a:gd name="connsiteX4" fmla="*/ 520185 w 2098495"/>
                <a:gd name="connsiteY4" fmla="*/ 729105 h 872744"/>
                <a:gd name="connsiteX5" fmla="*/ 0 w 2098495"/>
                <a:gd name="connsiteY5" fmla="*/ 211831 h 872744"/>
                <a:gd name="connsiteX6" fmla="*/ 1632674 w 2098495"/>
                <a:gd name="connsiteY6" fmla="*/ 211831 h 872744"/>
                <a:gd name="connsiteX7" fmla="*/ 1632674 w 2098495"/>
                <a:gd name="connsiteY7" fmla="*/ 0 h 8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495" h="872744">
                  <a:moveTo>
                    <a:pt x="1632674" y="0"/>
                  </a:moveTo>
                  <a:lnTo>
                    <a:pt x="2098495" y="421004"/>
                  </a:lnTo>
                  <a:lnTo>
                    <a:pt x="1632674" y="872744"/>
                  </a:lnTo>
                  <a:lnTo>
                    <a:pt x="1632674" y="729105"/>
                  </a:lnTo>
                  <a:lnTo>
                    <a:pt x="520185" y="729105"/>
                  </a:lnTo>
                  <a:lnTo>
                    <a:pt x="0" y="211831"/>
                  </a:lnTo>
                  <a:lnTo>
                    <a:pt x="1632674" y="211831"/>
                  </a:lnTo>
                  <a:lnTo>
                    <a:pt x="16326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>
              <a:extLst>
                <a:ext uri="{FF2B5EF4-FFF2-40B4-BE49-F238E27FC236}">
                  <a16:creationId xmlns:a16="http://schemas.microsoft.com/office/drawing/2014/main" id="{FA1CCD90-E661-410F-AC99-F8F5597DDA1A}"/>
                </a:ext>
              </a:extLst>
            </p:cNvPr>
            <p:cNvSpPr/>
            <p:nvPr/>
          </p:nvSpPr>
          <p:spPr>
            <a:xfrm>
              <a:off x="1057889" y="2566014"/>
              <a:ext cx="789345" cy="78934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1" name="그룹 1130">
            <a:extLst>
              <a:ext uri="{FF2B5EF4-FFF2-40B4-BE49-F238E27FC236}">
                <a16:creationId xmlns:a16="http://schemas.microsoft.com/office/drawing/2014/main" id="{B8EF49ED-4F13-4E82-B037-427DDC0428E2}"/>
              </a:ext>
            </a:extLst>
          </p:cNvPr>
          <p:cNvGrpSpPr/>
          <p:nvPr/>
        </p:nvGrpSpPr>
        <p:grpSpPr>
          <a:xfrm flipV="1">
            <a:off x="2476635" y="3653333"/>
            <a:ext cx="2345281" cy="1956577"/>
            <a:chOff x="942974" y="2451099"/>
            <a:chExt cx="2345281" cy="1956577"/>
          </a:xfrm>
        </p:grpSpPr>
        <p:sp>
          <p:nvSpPr>
            <p:cNvPr id="1132" name="자유형: 도형 1131">
              <a:extLst>
                <a:ext uri="{FF2B5EF4-FFF2-40B4-BE49-F238E27FC236}">
                  <a16:creationId xmlns:a16="http://schemas.microsoft.com/office/drawing/2014/main" id="{144F04B9-3FFB-46D7-8C71-C210A7762872}"/>
                </a:ext>
              </a:extLst>
            </p:cNvPr>
            <p:cNvSpPr/>
            <p:nvPr/>
          </p:nvSpPr>
          <p:spPr>
            <a:xfrm>
              <a:off x="1189761" y="3363806"/>
              <a:ext cx="525600" cy="901782"/>
            </a:xfrm>
            <a:custGeom>
              <a:avLst/>
              <a:gdLst>
                <a:gd name="connsiteX0" fmla="*/ 0 w 525600"/>
                <a:gd name="connsiteY0" fmla="*/ 0 h 901782"/>
                <a:gd name="connsiteX1" fmla="*/ 525600 w 525600"/>
                <a:gd name="connsiteY1" fmla="*/ 0 h 901782"/>
                <a:gd name="connsiteX2" fmla="*/ 525600 w 525600"/>
                <a:gd name="connsiteY2" fmla="*/ 901782 h 901782"/>
                <a:gd name="connsiteX3" fmla="*/ 0 w 525600"/>
                <a:gd name="connsiteY3" fmla="*/ 387899 h 9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600" h="901782">
                  <a:moveTo>
                    <a:pt x="0" y="0"/>
                  </a:moveTo>
                  <a:lnTo>
                    <a:pt x="525600" y="0"/>
                  </a:lnTo>
                  <a:lnTo>
                    <a:pt x="525600" y="901782"/>
                  </a:lnTo>
                  <a:lnTo>
                    <a:pt x="0" y="387899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5"/>
                </a:gs>
                <a:gs pos="37000">
                  <a:schemeClr val="accent5">
                    <a:lumMod val="75000"/>
                  </a:schemeClr>
                </a:gs>
                <a:gs pos="48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>
              <a:extLst>
                <a:ext uri="{FF2B5EF4-FFF2-40B4-BE49-F238E27FC236}">
                  <a16:creationId xmlns:a16="http://schemas.microsoft.com/office/drawing/2014/main" id="{E0B00410-80C9-4C4C-B973-F84E9C91757A}"/>
                </a:ext>
              </a:extLst>
            </p:cNvPr>
            <p:cNvSpPr/>
            <p:nvPr/>
          </p:nvSpPr>
          <p:spPr>
            <a:xfrm>
              <a:off x="942974" y="2451099"/>
              <a:ext cx="1019175" cy="10191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자유형: 도형 1133">
              <a:extLst>
                <a:ext uri="{FF2B5EF4-FFF2-40B4-BE49-F238E27FC236}">
                  <a16:creationId xmlns:a16="http://schemas.microsoft.com/office/drawing/2014/main" id="{E3457685-5020-4BC9-8E49-892AC3A97BEE}"/>
                </a:ext>
              </a:extLst>
            </p:cNvPr>
            <p:cNvSpPr/>
            <p:nvPr/>
          </p:nvSpPr>
          <p:spPr>
            <a:xfrm>
              <a:off x="1189760" y="3534932"/>
              <a:ext cx="2098495" cy="872744"/>
            </a:xfrm>
            <a:custGeom>
              <a:avLst/>
              <a:gdLst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38840 h 872744"/>
                <a:gd name="connsiteX6" fmla="*/ 0 w 2159968"/>
                <a:gd name="connsiteY6" fmla="*/ 211831 h 872744"/>
                <a:gd name="connsiteX7" fmla="*/ 1632674 w 2159968"/>
                <a:gd name="connsiteY7" fmla="*/ 211831 h 872744"/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11831 h 872744"/>
                <a:gd name="connsiteX6" fmla="*/ 1632674 w 2159968"/>
                <a:gd name="connsiteY6" fmla="*/ 211831 h 872744"/>
                <a:gd name="connsiteX7" fmla="*/ 1632674 w 2159968"/>
                <a:gd name="connsiteY7" fmla="*/ 0 h 872744"/>
                <a:gd name="connsiteX0" fmla="*/ 1632674 w 2067759"/>
                <a:gd name="connsiteY0" fmla="*/ 0 h 872744"/>
                <a:gd name="connsiteX1" fmla="*/ 2067759 w 2067759"/>
                <a:gd name="connsiteY1" fmla="*/ 436372 h 872744"/>
                <a:gd name="connsiteX2" fmla="*/ 1632674 w 2067759"/>
                <a:gd name="connsiteY2" fmla="*/ 872744 h 872744"/>
                <a:gd name="connsiteX3" fmla="*/ 1632674 w 2067759"/>
                <a:gd name="connsiteY3" fmla="*/ 729105 h 872744"/>
                <a:gd name="connsiteX4" fmla="*/ 520185 w 2067759"/>
                <a:gd name="connsiteY4" fmla="*/ 729105 h 872744"/>
                <a:gd name="connsiteX5" fmla="*/ 0 w 2067759"/>
                <a:gd name="connsiteY5" fmla="*/ 211831 h 872744"/>
                <a:gd name="connsiteX6" fmla="*/ 1632674 w 2067759"/>
                <a:gd name="connsiteY6" fmla="*/ 211831 h 872744"/>
                <a:gd name="connsiteX7" fmla="*/ 1632674 w 2067759"/>
                <a:gd name="connsiteY7" fmla="*/ 0 h 872744"/>
                <a:gd name="connsiteX0" fmla="*/ 1632674 w 2090811"/>
                <a:gd name="connsiteY0" fmla="*/ 0 h 872744"/>
                <a:gd name="connsiteX1" fmla="*/ 2090811 w 2090811"/>
                <a:gd name="connsiteY1" fmla="*/ 436372 h 872744"/>
                <a:gd name="connsiteX2" fmla="*/ 1632674 w 2090811"/>
                <a:gd name="connsiteY2" fmla="*/ 872744 h 872744"/>
                <a:gd name="connsiteX3" fmla="*/ 1632674 w 2090811"/>
                <a:gd name="connsiteY3" fmla="*/ 729105 h 872744"/>
                <a:gd name="connsiteX4" fmla="*/ 520185 w 2090811"/>
                <a:gd name="connsiteY4" fmla="*/ 729105 h 872744"/>
                <a:gd name="connsiteX5" fmla="*/ 0 w 2090811"/>
                <a:gd name="connsiteY5" fmla="*/ 211831 h 872744"/>
                <a:gd name="connsiteX6" fmla="*/ 1632674 w 2090811"/>
                <a:gd name="connsiteY6" fmla="*/ 211831 h 872744"/>
                <a:gd name="connsiteX7" fmla="*/ 1632674 w 2090811"/>
                <a:gd name="connsiteY7" fmla="*/ 0 h 872744"/>
                <a:gd name="connsiteX0" fmla="*/ 1632674 w 2075443"/>
                <a:gd name="connsiteY0" fmla="*/ 0 h 872744"/>
                <a:gd name="connsiteX1" fmla="*/ 2075443 w 2075443"/>
                <a:gd name="connsiteY1" fmla="*/ 421004 h 872744"/>
                <a:gd name="connsiteX2" fmla="*/ 1632674 w 2075443"/>
                <a:gd name="connsiteY2" fmla="*/ 872744 h 872744"/>
                <a:gd name="connsiteX3" fmla="*/ 1632674 w 2075443"/>
                <a:gd name="connsiteY3" fmla="*/ 729105 h 872744"/>
                <a:gd name="connsiteX4" fmla="*/ 520185 w 2075443"/>
                <a:gd name="connsiteY4" fmla="*/ 729105 h 872744"/>
                <a:gd name="connsiteX5" fmla="*/ 0 w 2075443"/>
                <a:gd name="connsiteY5" fmla="*/ 211831 h 872744"/>
                <a:gd name="connsiteX6" fmla="*/ 1632674 w 2075443"/>
                <a:gd name="connsiteY6" fmla="*/ 211831 h 872744"/>
                <a:gd name="connsiteX7" fmla="*/ 1632674 w 2075443"/>
                <a:gd name="connsiteY7" fmla="*/ 0 h 872744"/>
                <a:gd name="connsiteX0" fmla="*/ 1632674 w 2098495"/>
                <a:gd name="connsiteY0" fmla="*/ 0 h 872744"/>
                <a:gd name="connsiteX1" fmla="*/ 2098495 w 2098495"/>
                <a:gd name="connsiteY1" fmla="*/ 421004 h 872744"/>
                <a:gd name="connsiteX2" fmla="*/ 1632674 w 2098495"/>
                <a:gd name="connsiteY2" fmla="*/ 872744 h 872744"/>
                <a:gd name="connsiteX3" fmla="*/ 1632674 w 2098495"/>
                <a:gd name="connsiteY3" fmla="*/ 729105 h 872744"/>
                <a:gd name="connsiteX4" fmla="*/ 520185 w 2098495"/>
                <a:gd name="connsiteY4" fmla="*/ 729105 h 872744"/>
                <a:gd name="connsiteX5" fmla="*/ 0 w 2098495"/>
                <a:gd name="connsiteY5" fmla="*/ 211831 h 872744"/>
                <a:gd name="connsiteX6" fmla="*/ 1632674 w 2098495"/>
                <a:gd name="connsiteY6" fmla="*/ 211831 h 872744"/>
                <a:gd name="connsiteX7" fmla="*/ 1632674 w 2098495"/>
                <a:gd name="connsiteY7" fmla="*/ 0 h 8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495" h="872744">
                  <a:moveTo>
                    <a:pt x="1632674" y="0"/>
                  </a:moveTo>
                  <a:lnTo>
                    <a:pt x="2098495" y="421004"/>
                  </a:lnTo>
                  <a:lnTo>
                    <a:pt x="1632674" y="872744"/>
                  </a:lnTo>
                  <a:lnTo>
                    <a:pt x="1632674" y="729105"/>
                  </a:lnTo>
                  <a:lnTo>
                    <a:pt x="520185" y="729105"/>
                  </a:lnTo>
                  <a:lnTo>
                    <a:pt x="0" y="211831"/>
                  </a:lnTo>
                  <a:lnTo>
                    <a:pt x="1632674" y="211831"/>
                  </a:lnTo>
                  <a:lnTo>
                    <a:pt x="1632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35" name="타원 1134">
              <a:extLst>
                <a:ext uri="{FF2B5EF4-FFF2-40B4-BE49-F238E27FC236}">
                  <a16:creationId xmlns:a16="http://schemas.microsoft.com/office/drawing/2014/main" id="{637752D2-60E2-4A43-9587-A30CD13C9F8B}"/>
                </a:ext>
              </a:extLst>
            </p:cNvPr>
            <p:cNvSpPr/>
            <p:nvPr/>
          </p:nvSpPr>
          <p:spPr>
            <a:xfrm>
              <a:off x="1057889" y="2566014"/>
              <a:ext cx="789345" cy="78934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624E75EA-0EED-4B7E-961A-E5B1BAEA42DF}"/>
              </a:ext>
            </a:extLst>
          </p:cNvPr>
          <p:cNvGrpSpPr/>
          <p:nvPr/>
        </p:nvGrpSpPr>
        <p:grpSpPr>
          <a:xfrm>
            <a:off x="4105650" y="2289347"/>
            <a:ext cx="2345281" cy="1956577"/>
            <a:chOff x="942974" y="2451099"/>
            <a:chExt cx="2345281" cy="1956577"/>
          </a:xfrm>
        </p:grpSpPr>
        <p:sp>
          <p:nvSpPr>
            <p:cNvPr id="1137" name="자유형: 도형 1136">
              <a:extLst>
                <a:ext uri="{FF2B5EF4-FFF2-40B4-BE49-F238E27FC236}">
                  <a16:creationId xmlns:a16="http://schemas.microsoft.com/office/drawing/2014/main" id="{3FEC377B-68C3-44F1-A8E8-67DFF647C47A}"/>
                </a:ext>
              </a:extLst>
            </p:cNvPr>
            <p:cNvSpPr/>
            <p:nvPr/>
          </p:nvSpPr>
          <p:spPr>
            <a:xfrm>
              <a:off x="1189761" y="3363806"/>
              <a:ext cx="525600" cy="901782"/>
            </a:xfrm>
            <a:custGeom>
              <a:avLst/>
              <a:gdLst>
                <a:gd name="connsiteX0" fmla="*/ 0 w 525600"/>
                <a:gd name="connsiteY0" fmla="*/ 0 h 901782"/>
                <a:gd name="connsiteX1" fmla="*/ 525600 w 525600"/>
                <a:gd name="connsiteY1" fmla="*/ 0 h 901782"/>
                <a:gd name="connsiteX2" fmla="*/ 525600 w 525600"/>
                <a:gd name="connsiteY2" fmla="*/ 901782 h 901782"/>
                <a:gd name="connsiteX3" fmla="*/ 0 w 525600"/>
                <a:gd name="connsiteY3" fmla="*/ 387899 h 9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600" h="901782">
                  <a:moveTo>
                    <a:pt x="0" y="0"/>
                  </a:moveTo>
                  <a:lnTo>
                    <a:pt x="525600" y="0"/>
                  </a:lnTo>
                  <a:lnTo>
                    <a:pt x="525600" y="901782"/>
                  </a:lnTo>
                  <a:lnTo>
                    <a:pt x="0" y="387899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4"/>
                </a:gs>
                <a:gs pos="37000">
                  <a:schemeClr val="accent4">
                    <a:lumMod val="75000"/>
                  </a:schemeClr>
                </a:gs>
                <a:gs pos="48000">
                  <a:schemeClr val="accent4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>
              <a:extLst>
                <a:ext uri="{FF2B5EF4-FFF2-40B4-BE49-F238E27FC236}">
                  <a16:creationId xmlns:a16="http://schemas.microsoft.com/office/drawing/2014/main" id="{A82E8A36-966A-4E1F-944F-1CD60C4EE816}"/>
                </a:ext>
              </a:extLst>
            </p:cNvPr>
            <p:cNvSpPr/>
            <p:nvPr/>
          </p:nvSpPr>
          <p:spPr>
            <a:xfrm>
              <a:off x="942974" y="2451099"/>
              <a:ext cx="1019175" cy="1019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자유형: 도형 1138">
              <a:extLst>
                <a:ext uri="{FF2B5EF4-FFF2-40B4-BE49-F238E27FC236}">
                  <a16:creationId xmlns:a16="http://schemas.microsoft.com/office/drawing/2014/main" id="{FD5AA628-4FAF-4AE3-8758-C6EAF0151B80}"/>
                </a:ext>
              </a:extLst>
            </p:cNvPr>
            <p:cNvSpPr/>
            <p:nvPr/>
          </p:nvSpPr>
          <p:spPr>
            <a:xfrm>
              <a:off x="1189760" y="3534932"/>
              <a:ext cx="2098495" cy="872744"/>
            </a:xfrm>
            <a:custGeom>
              <a:avLst/>
              <a:gdLst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38840 h 872744"/>
                <a:gd name="connsiteX6" fmla="*/ 0 w 2159968"/>
                <a:gd name="connsiteY6" fmla="*/ 211831 h 872744"/>
                <a:gd name="connsiteX7" fmla="*/ 1632674 w 2159968"/>
                <a:gd name="connsiteY7" fmla="*/ 211831 h 872744"/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11831 h 872744"/>
                <a:gd name="connsiteX6" fmla="*/ 1632674 w 2159968"/>
                <a:gd name="connsiteY6" fmla="*/ 211831 h 872744"/>
                <a:gd name="connsiteX7" fmla="*/ 1632674 w 2159968"/>
                <a:gd name="connsiteY7" fmla="*/ 0 h 872744"/>
                <a:gd name="connsiteX0" fmla="*/ 1632674 w 2067759"/>
                <a:gd name="connsiteY0" fmla="*/ 0 h 872744"/>
                <a:gd name="connsiteX1" fmla="*/ 2067759 w 2067759"/>
                <a:gd name="connsiteY1" fmla="*/ 436372 h 872744"/>
                <a:gd name="connsiteX2" fmla="*/ 1632674 w 2067759"/>
                <a:gd name="connsiteY2" fmla="*/ 872744 h 872744"/>
                <a:gd name="connsiteX3" fmla="*/ 1632674 w 2067759"/>
                <a:gd name="connsiteY3" fmla="*/ 729105 h 872744"/>
                <a:gd name="connsiteX4" fmla="*/ 520185 w 2067759"/>
                <a:gd name="connsiteY4" fmla="*/ 729105 h 872744"/>
                <a:gd name="connsiteX5" fmla="*/ 0 w 2067759"/>
                <a:gd name="connsiteY5" fmla="*/ 211831 h 872744"/>
                <a:gd name="connsiteX6" fmla="*/ 1632674 w 2067759"/>
                <a:gd name="connsiteY6" fmla="*/ 211831 h 872744"/>
                <a:gd name="connsiteX7" fmla="*/ 1632674 w 2067759"/>
                <a:gd name="connsiteY7" fmla="*/ 0 h 872744"/>
                <a:gd name="connsiteX0" fmla="*/ 1632674 w 2090811"/>
                <a:gd name="connsiteY0" fmla="*/ 0 h 872744"/>
                <a:gd name="connsiteX1" fmla="*/ 2090811 w 2090811"/>
                <a:gd name="connsiteY1" fmla="*/ 436372 h 872744"/>
                <a:gd name="connsiteX2" fmla="*/ 1632674 w 2090811"/>
                <a:gd name="connsiteY2" fmla="*/ 872744 h 872744"/>
                <a:gd name="connsiteX3" fmla="*/ 1632674 w 2090811"/>
                <a:gd name="connsiteY3" fmla="*/ 729105 h 872744"/>
                <a:gd name="connsiteX4" fmla="*/ 520185 w 2090811"/>
                <a:gd name="connsiteY4" fmla="*/ 729105 h 872744"/>
                <a:gd name="connsiteX5" fmla="*/ 0 w 2090811"/>
                <a:gd name="connsiteY5" fmla="*/ 211831 h 872744"/>
                <a:gd name="connsiteX6" fmla="*/ 1632674 w 2090811"/>
                <a:gd name="connsiteY6" fmla="*/ 211831 h 872744"/>
                <a:gd name="connsiteX7" fmla="*/ 1632674 w 2090811"/>
                <a:gd name="connsiteY7" fmla="*/ 0 h 872744"/>
                <a:gd name="connsiteX0" fmla="*/ 1632674 w 2075443"/>
                <a:gd name="connsiteY0" fmla="*/ 0 h 872744"/>
                <a:gd name="connsiteX1" fmla="*/ 2075443 w 2075443"/>
                <a:gd name="connsiteY1" fmla="*/ 421004 h 872744"/>
                <a:gd name="connsiteX2" fmla="*/ 1632674 w 2075443"/>
                <a:gd name="connsiteY2" fmla="*/ 872744 h 872744"/>
                <a:gd name="connsiteX3" fmla="*/ 1632674 w 2075443"/>
                <a:gd name="connsiteY3" fmla="*/ 729105 h 872744"/>
                <a:gd name="connsiteX4" fmla="*/ 520185 w 2075443"/>
                <a:gd name="connsiteY4" fmla="*/ 729105 h 872744"/>
                <a:gd name="connsiteX5" fmla="*/ 0 w 2075443"/>
                <a:gd name="connsiteY5" fmla="*/ 211831 h 872744"/>
                <a:gd name="connsiteX6" fmla="*/ 1632674 w 2075443"/>
                <a:gd name="connsiteY6" fmla="*/ 211831 h 872744"/>
                <a:gd name="connsiteX7" fmla="*/ 1632674 w 2075443"/>
                <a:gd name="connsiteY7" fmla="*/ 0 h 872744"/>
                <a:gd name="connsiteX0" fmla="*/ 1632674 w 2098495"/>
                <a:gd name="connsiteY0" fmla="*/ 0 h 872744"/>
                <a:gd name="connsiteX1" fmla="*/ 2098495 w 2098495"/>
                <a:gd name="connsiteY1" fmla="*/ 421004 h 872744"/>
                <a:gd name="connsiteX2" fmla="*/ 1632674 w 2098495"/>
                <a:gd name="connsiteY2" fmla="*/ 872744 h 872744"/>
                <a:gd name="connsiteX3" fmla="*/ 1632674 w 2098495"/>
                <a:gd name="connsiteY3" fmla="*/ 729105 h 872744"/>
                <a:gd name="connsiteX4" fmla="*/ 520185 w 2098495"/>
                <a:gd name="connsiteY4" fmla="*/ 729105 h 872744"/>
                <a:gd name="connsiteX5" fmla="*/ 0 w 2098495"/>
                <a:gd name="connsiteY5" fmla="*/ 211831 h 872744"/>
                <a:gd name="connsiteX6" fmla="*/ 1632674 w 2098495"/>
                <a:gd name="connsiteY6" fmla="*/ 211831 h 872744"/>
                <a:gd name="connsiteX7" fmla="*/ 1632674 w 2098495"/>
                <a:gd name="connsiteY7" fmla="*/ 0 h 8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495" h="872744">
                  <a:moveTo>
                    <a:pt x="1632674" y="0"/>
                  </a:moveTo>
                  <a:lnTo>
                    <a:pt x="2098495" y="421004"/>
                  </a:lnTo>
                  <a:lnTo>
                    <a:pt x="1632674" y="872744"/>
                  </a:lnTo>
                  <a:lnTo>
                    <a:pt x="1632674" y="729105"/>
                  </a:lnTo>
                  <a:lnTo>
                    <a:pt x="520185" y="729105"/>
                  </a:lnTo>
                  <a:lnTo>
                    <a:pt x="0" y="211831"/>
                  </a:lnTo>
                  <a:lnTo>
                    <a:pt x="1632674" y="211831"/>
                  </a:lnTo>
                  <a:lnTo>
                    <a:pt x="1632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>
              <a:extLst>
                <a:ext uri="{FF2B5EF4-FFF2-40B4-BE49-F238E27FC236}">
                  <a16:creationId xmlns:a16="http://schemas.microsoft.com/office/drawing/2014/main" id="{A4BF8E39-FD5E-47CC-97BE-6E340C70AFA3}"/>
                </a:ext>
              </a:extLst>
            </p:cNvPr>
            <p:cNvSpPr/>
            <p:nvPr/>
          </p:nvSpPr>
          <p:spPr>
            <a:xfrm>
              <a:off x="1057889" y="2566014"/>
              <a:ext cx="789345" cy="78934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1" name="그룹 1140">
            <a:extLst>
              <a:ext uri="{FF2B5EF4-FFF2-40B4-BE49-F238E27FC236}">
                <a16:creationId xmlns:a16="http://schemas.microsoft.com/office/drawing/2014/main" id="{A76248EC-7712-4A5E-9AC3-7F08A4D0ABBB}"/>
              </a:ext>
            </a:extLst>
          </p:cNvPr>
          <p:cNvGrpSpPr/>
          <p:nvPr/>
        </p:nvGrpSpPr>
        <p:grpSpPr>
          <a:xfrm flipV="1">
            <a:off x="5741069" y="3652945"/>
            <a:ext cx="2345281" cy="1956577"/>
            <a:chOff x="942974" y="2451099"/>
            <a:chExt cx="2345281" cy="1956577"/>
          </a:xfrm>
        </p:grpSpPr>
        <p:sp>
          <p:nvSpPr>
            <p:cNvPr id="1142" name="자유형: 도형 1141">
              <a:extLst>
                <a:ext uri="{FF2B5EF4-FFF2-40B4-BE49-F238E27FC236}">
                  <a16:creationId xmlns:a16="http://schemas.microsoft.com/office/drawing/2014/main" id="{2D4504D1-C3BF-4541-881D-D76E0F36F014}"/>
                </a:ext>
              </a:extLst>
            </p:cNvPr>
            <p:cNvSpPr/>
            <p:nvPr/>
          </p:nvSpPr>
          <p:spPr>
            <a:xfrm>
              <a:off x="1189761" y="3363806"/>
              <a:ext cx="525600" cy="901782"/>
            </a:xfrm>
            <a:custGeom>
              <a:avLst/>
              <a:gdLst>
                <a:gd name="connsiteX0" fmla="*/ 0 w 525600"/>
                <a:gd name="connsiteY0" fmla="*/ 0 h 901782"/>
                <a:gd name="connsiteX1" fmla="*/ 525600 w 525600"/>
                <a:gd name="connsiteY1" fmla="*/ 0 h 901782"/>
                <a:gd name="connsiteX2" fmla="*/ 525600 w 525600"/>
                <a:gd name="connsiteY2" fmla="*/ 901782 h 901782"/>
                <a:gd name="connsiteX3" fmla="*/ 0 w 525600"/>
                <a:gd name="connsiteY3" fmla="*/ 387899 h 9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600" h="901782">
                  <a:moveTo>
                    <a:pt x="0" y="0"/>
                  </a:moveTo>
                  <a:lnTo>
                    <a:pt x="525600" y="0"/>
                  </a:lnTo>
                  <a:lnTo>
                    <a:pt x="525600" y="901782"/>
                  </a:lnTo>
                  <a:lnTo>
                    <a:pt x="0" y="387899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3"/>
                </a:gs>
                <a:gs pos="37000">
                  <a:schemeClr val="accent3">
                    <a:lumMod val="75000"/>
                  </a:schemeClr>
                </a:gs>
                <a:gs pos="48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>
              <a:extLst>
                <a:ext uri="{FF2B5EF4-FFF2-40B4-BE49-F238E27FC236}">
                  <a16:creationId xmlns:a16="http://schemas.microsoft.com/office/drawing/2014/main" id="{B94DB4D7-4E13-4A9C-B250-4A851E606241}"/>
                </a:ext>
              </a:extLst>
            </p:cNvPr>
            <p:cNvSpPr/>
            <p:nvPr/>
          </p:nvSpPr>
          <p:spPr>
            <a:xfrm>
              <a:off x="942974" y="2451099"/>
              <a:ext cx="1019175" cy="1019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자유형: 도형 1143">
              <a:extLst>
                <a:ext uri="{FF2B5EF4-FFF2-40B4-BE49-F238E27FC236}">
                  <a16:creationId xmlns:a16="http://schemas.microsoft.com/office/drawing/2014/main" id="{0A993346-8C22-4135-B608-1206A75F13FE}"/>
                </a:ext>
              </a:extLst>
            </p:cNvPr>
            <p:cNvSpPr/>
            <p:nvPr/>
          </p:nvSpPr>
          <p:spPr>
            <a:xfrm>
              <a:off x="1189760" y="3534932"/>
              <a:ext cx="2098495" cy="872744"/>
            </a:xfrm>
            <a:custGeom>
              <a:avLst/>
              <a:gdLst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38840 h 872744"/>
                <a:gd name="connsiteX6" fmla="*/ 0 w 2159968"/>
                <a:gd name="connsiteY6" fmla="*/ 211831 h 872744"/>
                <a:gd name="connsiteX7" fmla="*/ 1632674 w 2159968"/>
                <a:gd name="connsiteY7" fmla="*/ 211831 h 872744"/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11831 h 872744"/>
                <a:gd name="connsiteX6" fmla="*/ 1632674 w 2159968"/>
                <a:gd name="connsiteY6" fmla="*/ 211831 h 872744"/>
                <a:gd name="connsiteX7" fmla="*/ 1632674 w 2159968"/>
                <a:gd name="connsiteY7" fmla="*/ 0 h 872744"/>
                <a:gd name="connsiteX0" fmla="*/ 1632674 w 2067759"/>
                <a:gd name="connsiteY0" fmla="*/ 0 h 872744"/>
                <a:gd name="connsiteX1" fmla="*/ 2067759 w 2067759"/>
                <a:gd name="connsiteY1" fmla="*/ 436372 h 872744"/>
                <a:gd name="connsiteX2" fmla="*/ 1632674 w 2067759"/>
                <a:gd name="connsiteY2" fmla="*/ 872744 h 872744"/>
                <a:gd name="connsiteX3" fmla="*/ 1632674 w 2067759"/>
                <a:gd name="connsiteY3" fmla="*/ 729105 h 872744"/>
                <a:gd name="connsiteX4" fmla="*/ 520185 w 2067759"/>
                <a:gd name="connsiteY4" fmla="*/ 729105 h 872744"/>
                <a:gd name="connsiteX5" fmla="*/ 0 w 2067759"/>
                <a:gd name="connsiteY5" fmla="*/ 211831 h 872744"/>
                <a:gd name="connsiteX6" fmla="*/ 1632674 w 2067759"/>
                <a:gd name="connsiteY6" fmla="*/ 211831 h 872744"/>
                <a:gd name="connsiteX7" fmla="*/ 1632674 w 2067759"/>
                <a:gd name="connsiteY7" fmla="*/ 0 h 872744"/>
                <a:gd name="connsiteX0" fmla="*/ 1632674 w 2090811"/>
                <a:gd name="connsiteY0" fmla="*/ 0 h 872744"/>
                <a:gd name="connsiteX1" fmla="*/ 2090811 w 2090811"/>
                <a:gd name="connsiteY1" fmla="*/ 436372 h 872744"/>
                <a:gd name="connsiteX2" fmla="*/ 1632674 w 2090811"/>
                <a:gd name="connsiteY2" fmla="*/ 872744 h 872744"/>
                <a:gd name="connsiteX3" fmla="*/ 1632674 w 2090811"/>
                <a:gd name="connsiteY3" fmla="*/ 729105 h 872744"/>
                <a:gd name="connsiteX4" fmla="*/ 520185 w 2090811"/>
                <a:gd name="connsiteY4" fmla="*/ 729105 h 872744"/>
                <a:gd name="connsiteX5" fmla="*/ 0 w 2090811"/>
                <a:gd name="connsiteY5" fmla="*/ 211831 h 872744"/>
                <a:gd name="connsiteX6" fmla="*/ 1632674 w 2090811"/>
                <a:gd name="connsiteY6" fmla="*/ 211831 h 872744"/>
                <a:gd name="connsiteX7" fmla="*/ 1632674 w 2090811"/>
                <a:gd name="connsiteY7" fmla="*/ 0 h 872744"/>
                <a:gd name="connsiteX0" fmla="*/ 1632674 w 2075443"/>
                <a:gd name="connsiteY0" fmla="*/ 0 h 872744"/>
                <a:gd name="connsiteX1" fmla="*/ 2075443 w 2075443"/>
                <a:gd name="connsiteY1" fmla="*/ 421004 h 872744"/>
                <a:gd name="connsiteX2" fmla="*/ 1632674 w 2075443"/>
                <a:gd name="connsiteY2" fmla="*/ 872744 h 872744"/>
                <a:gd name="connsiteX3" fmla="*/ 1632674 w 2075443"/>
                <a:gd name="connsiteY3" fmla="*/ 729105 h 872744"/>
                <a:gd name="connsiteX4" fmla="*/ 520185 w 2075443"/>
                <a:gd name="connsiteY4" fmla="*/ 729105 h 872744"/>
                <a:gd name="connsiteX5" fmla="*/ 0 w 2075443"/>
                <a:gd name="connsiteY5" fmla="*/ 211831 h 872744"/>
                <a:gd name="connsiteX6" fmla="*/ 1632674 w 2075443"/>
                <a:gd name="connsiteY6" fmla="*/ 211831 h 872744"/>
                <a:gd name="connsiteX7" fmla="*/ 1632674 w 2075443"/>
                <a:gd name="connsiteY7" fmla="*/ 0 h 872744"/>
                <a:gd name="connsiteX0" fmla="*/ 1632674 w 2098495"/>
                <a:gd name="connsiteY0" fmla="*/ 0 h 872744"/>
                <a:gd name="connsiteX1" fmla="*/ 2098495 w 2098495"/>
                <a:gd name="connsiteY1" fmla="*/ 421004 h 872744"/>
                <a:gd name="connsiteX2" fmla="*/ 1632674 w 2098495"/>
                <a:gd name="connsiteY2" fmla="*/ 872744 h 872744"/>
                <a:gd name="connsiteX3" fmla="*/ 1632674 w 2098495"/>
                <a:gd name="connsiteY3" fmla="*/ 729105 h 872744"/>
                <a:gd name="connsiteX4" fmla="*/ 520185 w 2098495"/>
                <a:gd name="connsiteY4" fmla="*/ 729105 h 872744"/>
                <a:gd name="connsiteX5" fmla="*/ 0 w 2098495"/>
                <a:gd name="connsiteY5" fmla="*/ 211831 h 872744"/>
                <a:gd name="connsiteX6" fmla="*/ 1632674 w 2098495"/>
                <a:gd name="connsiteY6" fmla="*/ 211831 h 872744"/>
                <a:gd name="connsiteX7" fmla="*/ 1632674 w 2098495"/>
                <a:gd name="connsiteY7" fmla="*/ 0 h 8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495" h="872744">
                  <a:moveTo>
                    <a:pt x="1632674" y="0"/>
                  </a:moveTo>
                  <a:lnTo>
                    <a:pt x="2098495" y="421004"/>
                  </a:lnTo>
                  <a:lnTo>
                    <a:pt x="1632674" y="872744"/>
                  </a:lnTo>
                  <a:lnTo>
                    <a:pt x="1632674" y="729105"/>
                  </a:lnTo>
                  <a:lnTo>
                    <a:pt x="520185" y="729105"/>
                  </a:lnTo>
                  <a:lnTo>
                    <a:pt x="0" y="211831"/>
                  </a:lnTo>
                  <a:lnTo>
                    <a:pt x="1632674" y="211831"/>
                  </a:lnTo>
                  <a:lnTo>
                    <a:pt x="16326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>
              <a:extLst>
                <a:ext uri="{FF2B5EF4-FFF2-40B4-BE49-F238E27FC236}">
                  <a16:creationId xmlns:a16="http://schemas.microsoft.com/office/drawing/2014/main" id="{72BFB237-3958-48CF-80B5-30DA6E05DF25}"/>
                </a:ext>
              </a:extLst>
            </p:cNvPr>
            <p:cNvSpPr/>
            <p:nvPr/>
          </p:nvSpPr>
          <p:spPr>
            <a:xfrm>
              <a:off x="1057889" y="2566014"/>
              <a:ext cx="789345" cy="78934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6" name="그룹 1145">
            <a:extLst>
              <a:ext uri="{FF2B5EF4-FFF2-40B4-BE49-F238E27FC236}">
                <a16:creationId xmlns:a16="http://schemas.microsoft.com/office/drawing/2014/main" id="{F6901C5A-74D9-403E-838A-DD502FCDE6C4}"/>
              </a:ext>
            </a:extLst>
          </p:cNvPr>
          <p:cNvGrpSpPr/>
          <p:nvPr/>
        </p:nvGrpSpPr>
        <p:grpSpPr>
          <a:xfrm>
            <a:off x="7370084" y="2288959"/>
            <a:ext cx="2345281" cy="1956577"/>
            <a:chOff x="942974" y="2451099"/>
            <a:chExt cx="2345281" cy="1956577"/>
          </a:xfrm>
        </p:grpSpPr>
        <p:sp>
          <p:nvSpPr>
            <p:cNvPr id="1147" name="자유형: 도형 1146">
              <a:extLst>
                <a:ext uri="{FF2B5EF4-FFF2-40B4-BE49-F238E27FC236}">
                  <a16:creationId xmlns:a16="http://schemas.microsoft.com/office/drawing/2014/main" id="{FB73759B-A352-41CF-B816-90CDBC65D698}"/>
                </a:ext>
              </a:extLst>
            </p:cNvPr>
            <p:cNvSpPr/>
            <p:nvPr/>
          </p:nvSpPr>
          <p:spPr>
            <a:xfrm>
              <a:off x="1189761" y="3363806"/>
              <a:ext cx="525600" cy="901782"/>
            </a:xfrm>
            <a:custGeom>
              <a:avLst/>
              <a:gdLst>
                <a:gd name="connsiteX0" fmla="*/ 0 w 525600"/>
                <a:gd name="connsiteY0" fmla="*/ 0 h 901782"/>
                <a:gd name="connsiteX1" fmla="*/ 525600 w 525600"/>
                <a:gd name="connsiteY1" fmla="*/ 0 h 901782"/>
                <a:gd name="connsiteX2" fmla="*/ 525600 w 525600"/>
                <a:gd name="connsiteY2" fmla="*/ 901782 h 901782"/>
                <a:gd name="connsiteX3" fmla="*/ 0 w 525600"/>
                <a:gd name="connsiteY3" fmla="*/ 387899 h 9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600" h="901782">
                  <a:moveTo>
                    <a:pt x="0" y="0"/>
                  </a:moveTo>
                  <a:lnTo>
                    <a:pt x="525600" y="0"/>
                  </a:lnTo>
                  <a:lnTo>
                    <a:pt x="525600" y="901782"/>
                  </a:lnTo>
                  <a:lnTo>
                    <a:pt x="0" y="387899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2"/>
                </a:gs>
                <a:gs pos="37000">
                  <a:schemeClr val="accent2">
                    <a:lumMod val="75000"/>
                  </a:schemeClr>
                </a:gs>
                <a:gs pos="48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>
              <a:extLst>
                <a:ext uri="{FF2B5EF4-FFF2-40B4-BE49-F238E27FC236}">
                  <a16:creationId xmlns:a16="http://schemas.microsoft.com/office/drawing/2014/main" id="{C11C98EB-A2AD-4E41-B9B5-097B88A8E218}"/>
                </a:ext>
              </a:extLst>
            </p:cNvPr>
            <p:cNvSpPr/>
            <p:nvPr/>
          </p:nvSpPr>
          <p:spPr>
            <a:xfrm>
              <a:off x="942974" y="2451099"/>
              <a:ext cx="1019175" cy="1019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자유형: 도형 1148">
              <a:extLst>
                <a:ext uri="{FF2B5EF4-FFF2-40B4-BE49-F238E27FC236}">
                  <a16:creationId xmlns:a16="http://schemas.microsoft.com/office/drawing/2014/main" id="{5DB28AED-F803-4376-A335-4F175DB45DD1}"/>
                </a:ext>
              </a:extLst>
            </p:cNvPr>
            <p:cNvSpPr/>
            <p:nvPr/>
          </p:nvSpPr>
          <p:spPr>
            <a:xfrm>
              <a:off x="1189760" y="3534932"/>
              <a:ext cx="2098495" cy="872744"/>
            </a:xfrm>
            <a:custGeom>
              <a:avLst/>
              <a:gdLst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38840 h 872744"/>
                <a:gd name="connsiteX6" fmla="*/ 0 w 2159968"/>
                <a:gd name="connsiteY6" fmla="*/ 211831 h 872744"/>
                <a:gd name="connsiteX7" fmla="*/ 1632674 w 2159968"/>
                <a:gd name="connsiteY7" fmla="*/ 211831 h 872744"/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11831 h 872744"/>
                <a:gd name="connsiteX6" fmla="*/ 1632674 w 2159968"/>
                <a:gd name="connsiteY6" fmla="*/ 211831 h 872744"/>
                <a:gd name="connsiteX7" fmla="*/ 1632674 w 2159968"/>
                <a:gd name="connsiteY7" fmla="*/ 0 h 872744"/>
                <a:gd name="connsiteX0" fmla="*/ 1632674 w 2067759"/>
                <a:gd name="connsiteY0" fmla="*/ 0 h 872744"/>
                <a:gd name="connsiteX1" fmla="*/ 2067759 w 2067759"/>
                <a:gd name="connsiteY1" fmla="*/ 436372 h 872744"/>
                <a:gd name="connsiteX2" fmla="*/ 1632674 w 2067759"/>
                <a:gd name="connsiteY2" fmla="*/ 872744 h 872744"/>
                <a:gd name="connsiteX3" fmla="*/ 1632674 w 2067759"/>
                <a:gd name="connsiteY3" fmla="*/ 729105 h 872744"/>
                <a:gd name="connsiteX4" fmla="*/ 520185 w 2067759"/>
                <a:gd name="connsiteY4" fmla="*/ 729105 h 872744"/>
                <a:gd name="connsiteX5" fmla="*/ 0 w 2067759"/>
                <a:gd name="connsiteY5" fmla="*/ 211831 h 872744"/>
                <a:gd name="connsiteX6" fmla="*/ 1632674 w 2067759"/>
                <a:gd name="connsiteY6" fmla="*/ 211831 h 872744"/>
                <a:gd name="connsiteX7" fmla="*/ 1632674 w 2067759"/>
                <a:gd name="connsiteY7" fmla="*/ 0 h 872744"/>
                <a:gd name="connsiteX0" fmla="*/ 1632674 w 2090811"/>
                <a:gd name="connsiteY0" fmla="*/ 0 h 872744"/>
                <a:gd name="connsiteX1" fmla="*/ 2090811 w 2090811"/>
                <a:gd name="connsiteY1" fmla="*/ 436372 h 872744"/>
                <a:gd name="connsiteX2" fmla="*/ 1632674 w 2090811"/>
                <a:gd name="connsiteY2" fmla="*/ 872744 h 872744"/>
                <a:gd name="connsiteX3" fmla="*/ 1632674 w 2090811"/>
                <a:gd name="connsiteY3" fmla="*/ 729105 h 872744"/>
                <a:gd name="connsiteX4" fmla="*/ 520185 w 2090811"/>
                <a:gd name="connsiteY4" fmla="*/ 729105 h 872744"/>
                <a:gd name="connsiteX5" fmla="*/ 0 w 2090811"/>
                <a:gd name="connsiteY5" fmla="*/ 211831 h 872744"/>
                <a:gd name="connsiteX6" fmla="*/ 1632674 w 2090811"/>
                <a:gd name="connsiteY6" fmla="*/ 211831 h 872744"/>
                <a:gd name="connsiteX7" fmla="*/ 1632674 w 2090811"/>
                <a:gd name="connsiteY7" fmla="*/ 0 h 872744"/>
                <a:gd name="connsiteX0" fmla="*/ 1632674 w 2075443"/>
                <a:gd name="connsiteY0" fmla="*/ 0 h 872744"/>
                <a:gd name="connsiteX1" fmla="*/ 2075443 w 2075443"/>
                <a:gd name="connsiteY1" fmla="*/ 421004 h 872744"/>
                <a:gd name="connsiteX2" fmla="*/ 1632674 w 2075443"/>
                <a:gd name="connsiteY2" fmla="*/ 872744 h 872744"/>
                <a:gd name="connsiteX3" fmla="*/ 1632674 w 2075443"/>
                <a:gd name="connsiteY3" fmla="*/ 729105 h 872744"/>
                <a:gd name="connsiteX4" fmla="*/ 520185 w 2075443"/>
                <a:gd name="connsiteY4" fmla="*/ 729105 h 872744"/>
                <a:gd name="connsiteX5" fmla="*/ 0 w 2075443"/>
                <a:gd name="connsiteY5" fmla="*/ 211831 h 872744"/>
                <a:gd name="connsiteX6" fmla="*/ 1632674 w 2075443"/>
                <a:gd name="connsiteY6" fmla="*/ 211831 h 872744"/>
                <a:gd name="connsiteX7" fmla="*/ 1632674 w 2075443"/>
                <a:gd name="connsiteY7" fmla="*/ 0 h 872744"/>
                <a:gd name="connsiteX0" fmla="*/ 1632674 w 2098495"/>
                <a:gd name="connsiteY0" fmla="*/ 0 h 872744"/>
                <a:gd name="connsiteX1" fmla="*/ 2098495 w 2098495"/>
                <a:gd name="connsiteY1" fmla="*/ 421004 h 872744"/>
                <a:gd name="connsiteX2" fmla="*/ 1632674 w 2098495"/>
                <a:gd name="connsiteY2" fmla="*/ 872744 h 872744"/>
                <a:gd name="connsiteX3" fmla="*/ 1632674 w 2098495"/>
                <a:gd name="connsiteY3" fmla="*/ 729105 h 872744"/>
                <a:gd name="connsiteX4" fmla="*/ 520185 w 2098495"/>
                <a:gd name="connsiteY4" fmla="*/ 729105 h 872744"/>
                <a:gd name="connsiteX5" fmla="*/ 0 w 2098495"/>
                <a:gd name="connsiteY5" fmla="*/ 211831 h 872744"/>
                <a:gd name="connsiteX6" fmla="*/ 1632674 w 2098495"/>
                <a:gd name="connsiteY6" fmla="*/ 211831 h 872744"/>
                <a:gd name="connsiteX7" fmla="*/ 1632674 w 2098495"/>
                <a:gd name="connsiteY7" fmla="*/ 0 h 8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495" h="872744">
                  <a:moveTo>
                    <a:pt x="1632674" y="0"/>
                  </a:moveTo>
                  <a:lnTo>
                    <a:pt x="2098495" y="421004"/>
                  </a:lnTo>
                  <a:lnTo>
                    <a:pt x="1632674" y="872744"/>
                  </a:lnTo>
                  <a:lnTo>
                    <a:pt x="1632674" y="729105"/>
                  </a:lnTo>
                  <a:lnTo>
                    <a:pt x="520185" y="729105"/>
                  </a:lnTo>
                  <a:lnTo>
                    <a:pt x="0" y="211831"/>
                  </a:lnTo>
                  <a:lnTo>
                    <a:pt x="1632674" y="211831"/>
                  </a:lnTo>
                  <a:lnTo>
                    <a:pt x="16326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>
              <a:extLst>
                <a:ext uri="{FF2B5EF4-FFF2-40B4-BE49-F238E27FC236}">
                  <a16:creationId xmlns:a16="http://schemas.microsoft.com/office/drawing/2014/main" id="{91CC0130-481A-4989-9315-987309BEB72B}"/>
                </a:ext>
              </a:extLst>
            </p:cNvPr>
            <p:cNvSpPr/>
            <p:nvPr/>
          </p:nvSpPr>
          <p:spPr>
            <a:xfrm>
              <a:off x="1057889" y="2566014"/>
              <a:ext cx="789345" cy="7893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1" name="그룹 1150">
            <a:extLst>
              <a:ext uri="{FF2B5EF4-FFF2-40B4-BE49-F238E27FC236}">
                <a16:creationId xmlns:a16="http://schemas.microsoft.com/office/drawing/2014/main" id="{CEF39F24-87B3-47D8-841E-4405CD244388}"/>
              </a:ext>
            </a:extLst>
          </p:cNvPr>
          <p:cNvGrpSpPr/>
          <p:nvPr/>
        </p:nvGrpSpPr>
        <p:grpSpPr>
          <a:xfrm flipV="1">
            <a:off x="9005503" y="3652557"/>
            <a:ext cx="2345281" cy="1956577"/>
            <a:chOff x="942974" y="2451099"/>
            <a:chExt cx="2345281" cy="1956577"/>
          </a:xfrm>
        </p:grpSpPr>
        <p:sp>
          <p:nvSpPr>
            <p:cNvPr id="1152" name="자유형: 도형 1151">
              <a:extLst>
                <a:ext uri="{FF2B5EF4-FFF2-40B4-BE49-F238E27FC236}">
                  <a16:creationId xmlns:a16="http://schemas.microsoft.com/office/drawing/2014/main" id="{EAA092D0-0067-4279-B5AC-83E84648466F}"/>
                </a:ext>
              </a:extLst>
            </p:cNvPr>
            <p:cNvSpPr/>
            <p:nvPr/>
          </p:nvSpPr>
          <p:spPr>
            <a:xfrm>
              <a:off x="1189761" y="3363806"/>
              <a:ext cx="525600" cy="901782"/>
            </a:xfrm>
            <a:custGeom>
              <a:avLst/>
              <a:gdLst>
                <a:gd name="connsiteX0" fmla="*/ 0 w 525600"/>
                <a:gd name="connsiteY0" fmla="*/ 0 h 901782"/>
                <a:gd name="connsiteX1" fmla="*/ 525600 w 525600"/>
                <a:gd name="connsiteY1" fmla="*/ 0 h 901782"/>
                <a:gd name="connsiteX2" fmla="*/ 525600 w 525600"/>
                <a:gd name="connsiteY2" fmla="*/ 901782 h 901782"/>
                <a:gd name="connsiteX3" fmla="*/ 0 w 525600"/>
                <a:gd name="connsiteY3" fmla="*/ 387899 h 9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600" h="901782">
                  <a:moveTo>
                    <a:pt x="0" y="0"/>
                  </a:moveTo>
                  <a:lnTo>
                    <a:pt x="525600" y="0"/>
                  </a:lnTo>
                  <a:lnTo>
                    <a:pt x="525600" y="901782"/>
                  </a:lnTo>
                  <a:lnTo>
                    <a:pt x="0" y="387899"/>
                  </a:lnTo>
                  <a:close/>
                </a:path>
              </a:pathLst>
            </a:custGeom>
            <a:gradFill flip="none" rotWithShape="1">
              <a:gsLst>
                <a:gs pos="16000">
                  <a:schemeClr val="accent1"/>
                </a:gs>
                <a:gs pos="37000">
                  <a:schemeClr val="accent1">
                    <a:lumMod val="75000"/>
                  </a:schemeClr>
                </a:gs>
                <a:gs pos="48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>
              <a:extLst>
                <a:ext uri="{FF2B5EF4-FFF2-40B4-BE49-F238E27FC236}">
                  <a16:creationId xmlns:a16="http://schemas.microsoft.com/office/drawing/2014/main" id="{EE8F37E3-B588-40A2-B8CC-81DFF0FBA48E}"/>
                </a:ext>
              </a:extLst>
            </p:cNvPr>
            <p:cNvSpPr/>
            <p:nvPr/>
          </p:nvSpPr>
          <p:spPr>
            <a:xfrm>
              <a:off x="942974" y="2451099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자유형: 도형 1153">
              <a:extLst>
                <a:ext uri="{FF2B5EF4-FFF2-40B4-BE49-F238E27FC236}">
                  <a16:creationId xmlns:a16="http://schemas.microsoft.com/office/drawing/2014/main" id="{12E36444-DDA1-4285-86D2-77512BAB8836}"/>
                </a:ext>
              </a:extLst>
            </p:cNvPr>
            <p:cNvSpPr/>
            <p:nvPr/>
          </p:nvSpPr>
          <p:spPr>
            <a:xfrm>
              <a:off x="1189760" y="3534932"/>
              <a:ext cx="2098495" cy="872744"/>
            </a:xfrm>
            <a:custGeom>
              <a:avLst/>
              <a:gdLst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38840 h 872744"/>
                <a:gd name="connsiteX6" fmla="*/ 0 w 2159968"/>
                <a:gd name="connsiteY6" fmla="*/ 211831 h 872744"/>
                <a:gd name="connsiteX7" fmla="*/ 1632674 w 2159968"/>
                <a:gd name="connsiteY7" fmla="*/ 211831 h 872744"/>
                <a:gd name="connsiteX0" fmla="*/ 1632674 w 2159968"/>
                <a:gd name="connsiteY0" fmla="*/ 0 h 872744"/>
                <a:gd name="connsiteX1" fmla="*/ 2159968 w 2159968"/>
                <a:gd name="connsiteY1" fmla="*/ 436372 h 872744"/>
                <a:gd name="connsiteX2" fmla="*/ 1632674 w 2159968"/>
                <a:gd name="connsiteY2" fmla="*/ 872744 h 872744"/>
                <a:gd name="connsiteX3" fmla="*/ 1632674 w 2159968"/>
                <a:gd name="connsiteY3" fmla="*/ 729105 h 872744"/>
                <a:gd name="connsiteX4" fmla="*/ 520185 w 2159968"/>
                <a:gd name="connsiteY4" fmla="*/ 729105 h 872744"/>
                <a:gd name="connsiteX5" fmla="*/ 0 w 2159968"/>
                <a:gd name="connsiteY5" fmla="*/ 211831 h 872744"/>
                <a:gd name="connsiteX6" fmla="*/ 1632674 w 2159968"/>
                <a:gd name="connsiteY6" fmla="*/ 211831 h 872744"/>
                <a:gd name="connsiteX7" fmla="*/ 1632674 w 2159968"/>
                <a:gd name="connsiteY7" fmla="*/ 0 h 872744"/>
                <a:gd name="connsiteX0" fmla="*/ 1632674 w 2067759"/>
                <a:gd name="connsiteY0" fmla="*/ 0 h 872744"/>
                <a:gd name="connsiteX1" fmla="*/ 2067759 w 2067759"/>
                <a:gd name="connsiteY1" fmla="*/ 436372 h 872744"/>
                <a:gd name="connsiteX2" fmla="*/ 1632674 w 2067759"/>
                <a:gd name="connsiteY2" fmla="*/ 872744 h 872744"/>
                <a:gd name="connsiteX3" fmla="*/ 1632674 w 2067759"/>
                <a:gd name="connsiteY3" fmla="*/ 729105 h 872744"/>
                <a:gd name="connsiteX4" fmla="*/ 520185 w 2067759"/>
                <a:gd name="connsiteY4" fmla="*/ 729105 h 872744"/>
                <a:gd name="connsiteX5" fmla="*/ 0 w 2067759"/>
                <a:gd name="connsiteY5" fmla="*/ 211831 h 872744"/>
                <a:gd name="connsiteX6" fmla="*/ 1632674 w 2067759"/>
                <a:gd name="connsiteY6" fmla="*/ 211831 h 872744"/>
                <a:gd name="connsiteX7" fmla="*/ 1632674 w 2067759"/>
                <a:gd name="connsiteY7" fmla="*/ 0 h 872744"/>
                <a:gd name="connsiteX0" fmla="*/ 1632674 w 2090811"/>
                <a:gd name="connsiteY0" fmla="*/ 0 h 872744"/>
                <a:gd name="connsiteX1" fmla="*/ 2090811 w 2090811"/>
                <a:gd name="connsiteY1" fmla="*/ 436372 h 872744"/>
                <a:gd name="connsiteX2" fmla="*/ 1632674 w 2090811"/>
                <a:gd name="connsiteY2" fmla="*/ 872744 h 872744"/>
                <a:gd name="connsiteX3" fmla="*/ 1632674 w 2090811"/>
                <a:gd name="connsiteY3" fmla="*/ 729105 h 872744"/>
                <a:gd name="connsiteX4" fmla="*/ 520185 w 2090811"/>
                <a:gd name="connsiteY4" fmla="*/ 729105 h 872744"/>
                <a:gd name="connsiteX5" fmla="*/ 0 w 2090811"/>
                <a:gd name="connsiteY5" fmla="*/ 211831 h 872744"/>
                <a:gd name="connsiteX6" fmla="*/ 1632674 w 2090811"/>
                <a:gd name="connsiteY6" fmla="*/ 211831 h 872744"/>
                <a:gd name="connsiteX7" fmla="*/ 1632674 w 2090811"/>
                <a:gd name="connsiteY7" fmla="*/ 0 h 872744"/>
                <a:gd name="connsiteX0" fmla="*/ 1632674 w 2075443"/>
                <a:gd name="connsiteY0" fmla="*/ 0 h 872744"/>
                <a:gd name="connsiteX1" fmla="*/ 2075443 w 2075443"/>
                <a:gd name="connsiteY1" fmla="*/ 421004 h 872744"/>
                <a:gd name="connsiteX2" fmla="*/ 1632674 w 2075443"/>
                <a:gd name="connsiteY2" fmla="*/ 872744 h 872744"/>
                <a:gd name="connsiteX3" fmla="*/ 1632674 w 2075443"/>
                <a:gd name="connsiteY3" fmla="*/ 729105 h 872744"/>
                <a:gd name="connsiteX4" fmla="*/ 520185 w 2075443"/>
                <a:gd name="connsiteY4" fmla="*/ 729105 h 872744"/>
                <a:gd name="connsiteX5" fmla="*/ 0 w 2075443"/>
                <a:gd name="connsiteY5" fmla="*/ 211831 h 872744"/>
                <a:gd name="connsiteX6" fmla="*/ 1632674 w 2075443"/>
                <a:gd name="connsiteY6" fmla="*/ 211831 h 872744"/>
                <a:gd name="connsiteX7" fmla="*/ 1632674 w 2075443"/>
                <a:gd name="connsiteY7" fmla="*/ 0 h 872744"/>
                <a:gd name="connsiteX0" fmla="*/ 1632674 w 2098495"/>
                <a:gd name="connsiteY0" fmla="*/ 0 h 872744"/>
                <a:gd name="connsiteX1" fmla="*/ 2098495 w 2098495"/>
                <a:gd name="connsiteY1" fmla="*/ 421004 h 872744"/>
                <a:gd name="connsiteX2" fmla="*/ 1632674 w 2098495"/>
                <a:gd name="connsiteY2" fmla="*/ 872744 h 872744"/>
                <a:gd name="connsiteX3" fmla="*/ 1632674 w 2098495"/>
                <a:gd name="connsiteY3" fmla="*/ 729105 h 872744"/>
                <a:gd name="connsiteX4" fmla="*/ 520185 w 2098495"/>
                <a:gd name="connsiteY4" fmla="*/ 729105 h 872744"/>
                <a:gd name="connsiteX5" fmla="*/ 0 w 2098495"/>
                <a:gd name="connsiteY5" fmla="*/ 211831 h 872744"/>
                <a:gd name="connsiteX6" fmla="*/ 1632674 w 2098495"/>
                <a:gd name="connsiteY6" fmla="*/ 211831 h 872744"/>
                <a:gd name="connsiteX7" fmla="*/ 1632674 w 2098495"/>
                <a:gd name="connsiteY7" fmla="*/ 0 h 87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495" h="872744">
                  <a:moveTo>
                    <a:pt x="1632674" y="0"/>
                  </a:moveTo>
                  <a:lnTo>
                    <a:pt x="2098495" y="421004"/>
                  </a:lnTo>
                  <a:lnTo>
                    <a:pt x="1632674" y="872744"/>
                  </a:lnTo>
                  <a:lnTo>
                    <a:pt x="1632674" y="729105"/>
                  </a:lnTo>
                  <a:lnTo>
                    <a:pt x="520185" y="729105"/>
                  </a:lnTo>
                  <a:lnTo>
                    <a:pt x="0" y="211831"/>
                  </a:lnTo>
                  <a:lnTo>
                    <a:pt x="1632674" y="211831"/>
                  </a:lnTo>
                  <a:lnTo>
                    <a:pt x="16326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>
              <a:extLst>
                <a:ext uri="{FF2B5EF4-FFF2-40B4-BE49-F238E27FC236}">
                  <a16:creationId xmlns:a16="http://schemas.microsoft.com/office/drawing/2014/main" id="{4C0E41F3-E394-4296-A3AB-CCF7E9B2A319}"/>
                </a:ext>
              </a:extLst>
            </p:cNvPr>
            <p:cNvSpPr/>
            <p:nvPr/>
          </p:nvSpPr>
          <p:spPr>
            <a:xfrm>
              <a:off x="1057889" y="2566014"/>
              <a:ext cx="789345" cy="7893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6" name="TextBox 1155">
            <a:extLst>
              <a:ext uri="{FF2B5EF4-FFF2-40B4-BE49-F238E27FC236}">
                <a16:creationId xmlns:a16="http://schemas.microsoft.com/office/drawing/2014/main" id="{44AA3B6F-CCB6-4D93-8166-D6701FFC7CEE}"/>
              </a:ext>
            </a:extLst>
          </p:cNvPr>
          <p:cNvSpPr txBox="1"/>
          <p:nvPr/>
        </p:nvSpPr>
        <p:spPr>
          <a:xfrm>
            <a:off x="3193505" y="3818693"/>
            <a:ext cx="125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Clean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6C1A0E97-8049-40E0-A435-8D7544E2F670}"/>
              </a:ext>
            </a:extLst>
          </p:cNvPr>
          <p:cNvSpPr txBox="1"/>
          <p:nvPr/>
        </p:nvSpPr>
        <p:spPr>
          <a:xfrm>
            <a:off x="6454435" y="3818693"/>
            <a:ext cx="125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Mold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F6039B9C-4C6A-4F1A-87DF-D8A2ABEDB12A}"/>
              </a:ext>
            </a:extLst>
          </p:cNvPr>
          <p:cNvSpPr txBox="1"/>
          <p:nvPr/>
        </p:nvSpPr>
        <p:spPr>
          <a:xfrm>
            <a:off x="4823970" y="3611225"/>
            <a:ext cx="125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Shred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D7A81B4E-2139-4D84-AEE4-91AFEDE61BC5}"/>
              </a:ext>
            </a:extLst>
          </p:cNvPr>
          <p:cNvSpPr txBox="1"/>
          <p:nvPr/>
        </p:nvSpPr>
        <p:spPr>
          <a:xfrm>
            <a:off x="8084899" y="3611225"/>
            <a:ext cx="138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Replace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F1240131-DF8D-468C-92B2-CA55280B97B1}"/>
              </a:ext>
            </a:extLst>
          </p:cNvPr>
          <p:cNvSpPr txBox="1"/>
          <p:nvPr/>
        </p:nvSpPr>
        <p:spPr>
          <a:xfrm>
            <a:off x="9715365" y="3818693"/>
            <a:ext cx="135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Sustain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D020CA94-6FA7-42A3-A36B-9D4273A0D905}"/>
              </a:ext>
            </a:extLst>
          </p:cNvPr>
          <p:cNvSpPr txBox="1"/>
          <p:nvPr/>
        </p:nvSpPr>
        <p:spPr>
          <a:xfrm>
            <a:off x="1563040" y="3611225"/>
            <a:ext cx="125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Collect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168" name="Group 38">
            <a:extLst>
              <a:ext uri="{FF2B5EF4-FFF2-40B4-BE49-F238E27FC236}">
                <a16:creationId xmlns:a16="http://schemas.microsoft.com/office/drawing/2014/main" id="{07169ECB-28D7-4B33-AE68-87568718541D}"/>
              </a:ext>
            </a:extLst>
          </p:cNvPr>
          <p:cNvGrpSpPr/>
          <p:nvPr/>
        </p:nvGrpSpPr>
        <p:grpSpPr>
          <a:xfrm>
            <a:off x="8501266" y="2117736"/>
            <a:ext cx="2961525" cy="1104990"/>
            <a:chOff x="1109957" y="5132809"/>
            <a:chExt cx="3184681" cy="1104990"/>
          </a:xfrm>
        </p:grpSpPr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3779F586-3457-4712-8B66-ABA00A9220B4}"/>
                </a:ext>
              </a:extLst>
            </p:cNvPr>
            <p:cNvSpPr txBox="1"/>
            <p:nvPr/>
          </p:nvSpPr>
          <p:spPr>
            <a:xfrm>
              <a:off x="1109958" y="5376025"/>
              <a:ext cx="31846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traditional clay and cement bricks with Eco Bricks in suitable constructions.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✅ Reduces extraction of natural resources and pollution from brick kilns.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CAB54C05-6EA0-44EE-A6A1-B6D885B38AC8}"/>
                </a:ext>
              </a:extLst>
            </p:cNvPr>
            <p:cNvSpPr txBox="1"/>
            <p:nvPr/>
          </p:nvSpPr>
          <p:spPr>
            <a:xfrm>
              <a:off x="1109957" y="5132809"/>
              <a:ext cx="3064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 Eliminate Material Dependency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1" name="Group 38">
            <a:extLst>
              <a:ext uri="{FF2B5EF4-FFF2-40B4-BE49-F238E27FC236}">
                <a16:creationId xmlns:a16="http://schemas.microsoft.com/office/drawing/2014/main" id="{34BB71FB-A266-4E55-81F1-A38E0BD33213}"/>
              </a:ext>
            </a:extLst>
          </p:cNvPr>
          <p:cNvGrpSpPr/>
          <p:nvPr/>
        </p:nvGrpSpPr>
        <p:grpSpPr>
          <a:xfrm>
            <a:off x="6866768" y="4713224"/>
            <a:ext cx="2248923" cy="1412767"/>
            <a:chOff x="1109957" y="5132809"/>
            <a:chExt cx="2418383" cy="1412767"/>
          </a:xfrm>
        </p:grpSpPr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13D3DED2-694C-4C75-B15D-13D206FDE51A}"/>
                </a:ext>
              </a:extLst>
            </p:cNvPr>
            <p:cNvSpPr txBox="1"/>
            <p:nvPr/>
          </p:nvSpPr>
          <p:spPr>
            <a:xfrm>
              <a:off x="1109957" y="5376025"/>
              <a:ext cx="229480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Pour the mix into brick molds and compress using low-cost, energy-efficient equipment.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✅ Enables scalable, decentralized production with minimal energy use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20E9AC49-6ECC-4DA3-9138-F14DF81CBF93}"/>
                </a:ext>
              </a:extLst>
            </p:cNvPr>
            <p:cNvSpPr txBox="1"/>
            <p:nvPr/>
          </p:nvSpPr>
          <p:spPr>
            <a:xfrm>
              <a:off x="1109957" y="5132809"/>
              <a:ext cx="2418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Molding into Bricks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4" name="Group 38">
            <a:extLst>
              <a:ext uri="{FF2B5EF4-FFF2-40B4-BE49-F238E27FC236}">
                <a16:creationId xmlns:a16="http://schemas.microsoft.com/office/drawing/2014/main" id="{CAA06957-5B16-4286-A580-61E1E6F64636}"/>
              </a:ext>
            </a:extLst>
          </p:cNvPr>
          <p:cNvGrpSpPr/>
          <p:nvPr/>
        </p:nvGrpSpPr>
        <p:grpSpPr>
          <a:xfrm>
            <a:off x="5232270" y="2080668"/>
            <a:ext cx="2552487" cy="1258879"/>
            <a:chOff x="1109957" y="5132809"/>
            <a:chExt cx="2744821" cy="1258879"/>
          </a:xfrm>
        </p:grpSpPr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369BD1DE-6453-47BE-8B4B-433C99510F20}"/>
                </a:ext>
              </a:extLst>
            </p:cNvPr>
            <p:cNvSpPr txBox="1"/>
            <p:nvPr/>
          </p:nvSpPr>
          <p:spPr>
            <a:xfrm>
              <a:off x="1109958" y="5376025"/>
              <a:ext cx="24407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Melt shredded plastic and mix it with sand or soil in controlled ratios.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✅ Turns waste into a usable composite material without combustion or emissions.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F1A7CAE4-ABF8-4E0D-BE6E-266525FDC682}"/>
                </a:ext>
              </a:extLst>
            </p:cNvPr>
            <p:cNvSpPr txBox="1"/>
            <p:nvPr/>
          </p:nvSpPr>
          <p:spPr>
            <a:xfrm>
              <a:off x="1109957" y="5132809"/>
              <a:ext cx="2744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Plastic Melting and Mixing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7" name="Group 38">
            <a:extLst>
              <a:ext uri="{FF2B5EF4-FFF2-40B4-BE49-F238E27FC236}">
                <a16:creationId xmlns:a16="http://schemas.microsoft.com/office/drawing/2014/main" id="{9B2D561F-986E-4512-B266-A44CC583E590}"/>
              </a:ext>
            </a:extLst>
          </p:cNvPr>
          <p:cNvGrpSpPr/>
          <p:nvPr/>
        </p:nvGrpSpPr>
        <p:grpSpPr>
          <a:xfrm>
            <a:off x="3597772" y="4713224"/>
            <a:ext cx="2349290" cy="1412767"/>
            <a:chOff x="1109958" y="5132809"/>
            <a:chExt cx="2184783" cy="1412767"/>
          </a:xfrm>
        </p:grpSpPr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2726802F-EBA5-446D-9BE7-95D9F38C3B67}"/>
                </a:ext>
              </a:extLst>
            </p:cNvPr>
            <p:cNvSpPr txBox="1"/>
            <p:nvPr/>
          </p:nvSpPr>
          <p:spPr>
            <a:xfrm>
              <a:off x="1109958" y="5376025"/>
              <a:ext cx="170946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Wash, dry, and shred collected plastic to ensure purity and uniform melting.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✅ Prepares the plastic for safe processing without toxic byproducts.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42648AD9-7215-4711-A779-96CB30335EC1}"/>
                </a:ext>
              </a:extLst>
            </p:cNvPr>
            <p:cNvSpPr txBox="1"/>
            <p:nvPr/>
          </p:nvSpPr>
          <p:spPr>
            <a:xfrm>
              <a:off x="1109958" y="5132809"/>
              <a:ext cx="2184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Cleaning and Shredding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80" name="Group 38">
            <a:extLst>
              <a:ext uri="{FF2B5EF4-FFF2-40B4-BE49-F238E27FC236}">
                <a16:creationId xmlns:a16="http://schemas.microsoft.com/office/drawing/2014/main" id="{BDF34592-8656-40A3-B5F2-6FA7C37D7CFC}"/>
              </a:ext>
            </a:extLst>
          </p:cNvPr>
          <p:cNvGrpSpPr/>
          <p:nvPr/>
        </p:nvGrpSpPr>
        <p:grpSpPr>
          <a:xfrm>
            <a:off x="1963274" y="1722303"/>
            <a:ext cx="2188596" cy="1566655"/>
            <a:chOff x="1109957" y="5132809"/>
            <a:chExt cx="2353511" cy="1566655"/>
          </a:xfrm>
        </p:grpSpPr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706B76FC-643E-4A11-88AD-846D3E9955A7}"/>
                </a:ext>
              </a:extLst>
            </p:cNvPr>
            <p:cNvSpPr txBox="1"/>
            <p:nvPr/>
          </p:nvSpPr>
          <p:spPr>
            <a:xfrm>
              <a:off x="1109957" y="5376025"/>
              <a:ext cx="22075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up collection drives for non-recyclable plastic from households, markets, and municipal sources.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✅ This reduces environmental burden and provides raw material for production.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ED2E6906-90B7-443C-A45A-F1A8CA1D0372}"/>
                </a:ext>
              </a:extLst>
            </p:cNvPr>
            <p:cNvSpPr txBox="1"/>
            <p:nvPr/>
          </p:nvSpPr>
          <p:spPr>
            <a:xfrm>
              <a:off x="1109957" y="5132809"/>
              <a:ext cx="2353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Plastic Waste Collection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83" name="Group 38">
            <a:extLst>
              <a:ext uri="{FF2B5EF4-FFF2-40B4-BE49-F238E27FC236}">
                <a16:creationId xmlns:a16="http://schemas.microsoft.com/office/drawing/2014/main" id="{65C30099-8D3B-4959-A7A9-C45C53443519}"/>
              </a:ext>
            </a:extLst>
          </p:cNvPr>
          <p:cNvGrpSpPr/>
          <p:nvPr/>
        </p:nvGrpSpPr>
        <p:grpSpPr>
          <a:xfrm>
            <a:off x="10135766" y="4713224"/>
            <a:ext cx="2027647" cy="1719351"/>
            <a:chOff x="1109958" y="5132809"/>
            <a:chExt cx="2180433" cy="1719351"/>
          </a:xfrm>
        </p:grpSpPr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D8344651-0186-460A-A9D5-9022DF40A9CF}"/>
                </a:ext>
              </a:extLst>
            </p:cNvPr>
            <p:cNvSpPr txBox="1"/>
            <p:nvPr/>
          </p:nvSpPr>
          <p:spPr>
            <a:xfrm>
              <a:off x="1109958" y="5528721"/>
              <a:ext cx="2180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Integrate Eco Bricks into local infrastructure and awareness campaigns for sustainable development.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✅ Encourages long-term reuse and responsible material lifecycle management.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AD30CE91-3454-4B96-9358-51FCD19D927E}"/>
                </a:ext>
              </a:extLst>
            </p:cNvPr>
            <p:cNvSpPr txBox="1"/>
            <p:nvPr/>
          </p:nvSpPr>
          <p:spPr>
            <a:xfrm>
              <a:off x="1109958" y="5132809"/>
              <a:ext cx="208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Promote Circular Construction Practices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Graphic 2" descr="Water Bottle with solid fill">
            <a:extLst>
              <a:ext uri="{FF2B5EF4-FFF2-40B4-BE49-F238E27FC236}">
                <a16:creationId xmlns:a16="http://schemas.microsoft.com/office/drawing/2014/main" id="{9DEFF890-CCD3-D73F-771B-15C3DFD1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977" y="2479137"/>
            <a:ext cx="580857" cy="580857"/>
          </a:xfrm>
          <a:prstGeom prst="rect">
            <a:avLst/>
          </a:prstGeom>
        </p:spPr>
      </p:pic>
      <p:pic>
        <p:nvPicPr>
          <p:cNvPr id="6" name="Graphic 5" descr="Soap with solid fill">
            <a:extLst>
              <a:ext uri="{FF2B5EF4-FFF2-40B4-BE49-F238E27FC236}">
                <a16:creationId xmlns:a16="http://schemas.microsoft.com/office/drawing/2014/main" id="{AE5E0A97-04D3-4A8F-BC81-2D4138C61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8467" y="4713224"/>
            <a:ext cx="733682" cy="733682"/>
          </a:xfrm>
          <a:prstGeom prst="rect">
            <a:avLst/>
          </a:prstGeom>
        </p:spPr>
      </p:pic>
      <p:pic>
        <p:nvPicPr>
          <p:cNvPr id="8" name="Graphic 7" descr="Building Brick Wall with solid fill">
            <a:extLst>
              <a:ext uri="{FF2B5EF4-FFF2-40B4-BE49-F238E27FC236}">
                <a16:creationId xmlns:a16="http://schemas.microsoft.com/office/drawing/2014/main" id="{D552699E-E651-841E-85AA-B5A83FBEA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635" y="4743525"/>
            <a:ext cx="673079" cy="673079"/>
          </a:xfrm>
          <a:prstGeom prst="rect">
            <a:avLst/>
          </a:prstGeom>
        </p:spPr>
      </p:pic>
      <p:pic>
        <p:nvPicPr>
          <p:cNvPr id="10" name="Graphic 9" descr="Circular flowchart with solid fill">
            <a:extLst>
              <a:ext uri="{FF2B5EF4-FFF2-40B4-BE49-F238E27FC236}">
                <a16:creationId xmlns:a16="http://schemas.microsoft.com/office/drawing/2014/main" id="{62612427-7462-070E-9A02-876C37AA3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7659" y="2419816"/>
            <a:ext cx="673079" cy="673079"/>
          </a:xfrm>
          <a:prstGeom prst="rect">
            <a:avLst/>
          </a:prstGeom>
        </p:spPr>
      </p:pic>
      <p:pic>
        <p:nvPicPr>
          <p:cNvPr id="12" name="Graphic 11" descr="Raw Materials with solid fill">
            <a:extLst>
              <a:ext uri="{FF2B5EF4-FFF2-40B4-BE49-F238E27FC236}">
                <a16:creationId xmlns:a16="http://schemas.microsoft.com/office/drawing/2014/main" id="{EA956BE2-485A-A974-F856-92FBC9164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51610" y="2435599"/>
            <a:ext cx="673079" cy="673079"/>
          </a:xfrm>
          <a:prstGeom prst="rect">
            <a:avLst/>
          </a:prstGeom>
        </p:spPr>
      </p:pic>
      <p:pic>
        <p:nvPicPr>
          <p:cNvPr id="14" name="Graphic 13" descr="Tree With Roots with solid fill">
            <a:extLst>
              <a:ext uri="{FF2B5EF4-FFF2-40B4-BE49-F238E27FC236}">
                <a16:creationId xmlns:a16="http://schemas.microsoft.com/office/drawing/2014/main" id="{8B683478-5515-8390-C62D-55D4B4E51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8550" y="4758889"/>
            <a:ext cx="673079" cy="6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E70DE"/>
      </a:accent5>
      <a:accent6>
        <a:srgbClr val="7143D9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Eco Brick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Kumaar V, Pranesh (AM, IND)</cp:lastModifiedBy>
  <cp:revision>34</cp:revision>
  <dcterms:created xsi:type="dcterms:W3CDTF">2018-02-18T19:39:47Z</dcterms:created>
  <dcterms:modified xsi:type="dcterms:W3CDTF">2025-08-19T10:23:10Z</dcterms:modified>
</cp:coreProperties>
</file>