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6" r:id="rId1"/>
    <p:sldMasterId id="2147483657" r:id="rId2"/>
    <p:sldMasterId id="2147483658" r:id="rId3"/>
  </p:sldMasterIdLst>
  <p:notesMasterIdLst>
    <p:notesMasterId r:id="rId8"/>
  </p:notesMasterIdLst>
  <p:sldIdLst>
    <p:sldId id="256" r:id="rId4"/>
    <p:sldId id="288" r:id="rId5"/>
    <p:sldId id="289" r:id="rId6"/>
    <p:sldId id="274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orbel" panose="020B0503020204020204" pitchFamily="34" charset="0"/>
      <p:regular r:id="rId13"/>
      <p:bold r:id="rId14"/>
      <p:italic r:id="rId15"/>
      <p:boldItalic r:id="rId16"/>
    </p:embeddedFont>
    <p:embeddedFont>
      <p:font typeface="Candara" panose="020E0502030303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74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1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08169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4183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8281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0688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80800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2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" descr="E:\Brand &amp; all that\Greatlearning Logo\Greatlearning Logo.jpg"/>
          <p:cNvPicPr preferRelativeResize="0"/>
          <p:nvPr/>
        </p:nvPicPr>
        <p:blipFill rotWithShape="1">
          <a:blip r:embed="rId8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8" descr="E:\Brand &amp; all that\Greatlearning Logo\Greatlearning Logo.jpg"/>
          <p:cNvPicPr preferRelativeResize="0"/>
          <p:nvPr/>
        </p:nvPicPr>
        <p:blipFill rotWithShape="1">
          <a:blip r:embed="rId3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0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0" descr="E:\Brand &amp; all that\Greatlearning Logo\Greatlearning Logo.jpg"/>
          <p:cNvPicPr preferRelativeResize="0"/>
          <p:nvPr/>
        </p:nvPicPr>
        <p:blipFill rotWithShape="1">
          <a:blip r:embed="rId3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ctrTitle"/>
          </p:nvPr>
        </p:nvSpPr>
        <p:spPr>
          <a:xfrm>
            <a:off x="2209800" y="269398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4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</a:t>
            </a:r>
            <a:r>
              <a:rPr lang="en-IN"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</a:t>
            </a:r>
            <a:endParaRPr lang="en-IN" sz="4400" b="0" i="0" u="none" strike="noStrike" cap="none" dirty="0">
              <a:solidFill>
                <a:schemeClr val="dk1"/>
              </a:solidFill>
              <a:cs typeface="Calibri" panose="020F0502020204030204" pitchFamily="34" charset="0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3200" u="sng" dirty="0">
                <a:latin typeface="Calibri"/>
                <a:cs typeface="Calibri"/>
                <a:sym typeface="Calibri"/>
              </a:rPr>
              <a:t>About the Dataset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i="0" u="none" strike="noStrike" cap="none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Restaurant Feedback by users Dataset. </a:t>
            </a: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Below are the listed column names.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solidFill>
                <a:srgbClr val="1D1B1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indent="-342900">
              <a:buSzPts val="2400"/>
            </a:pPr>
            <a:r>
              <a:rPr lang="en-US" sz="2400" b="1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User ID </a:t>
            </a: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: User Id of the people who come to restaurant</a:t>
            </a:r>
          </a:p>
          <a:p>
            <a:pPr marL="419100" indent="-342900">
              <a:buSzPts val="2400"/>
            </a:pPr>
            <a:r>
              <a:rPr lang="en-US" sz="2400" b="1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Area code </a:t>
            </a: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: Different area code are given to the different cities</a:t>
            </a:r>
          </a:p>
          <a:p>
            <a:pPr marL="419100" indent="-342900">
              <a:buSzPts val="2400"/>
            </a:pPr>
            <a:r>
              <a:rPr lang="en-US" sz="2400" b="1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 : Different parts of new York from where the user is.</a:t>
            </a:r>
          </a:p>
          <a:p>
            <a:pPr marL="419100" indent="-342900">
              <a:buSzPts val="2400"/>
            </a:pPr>
            <a:r>
              <a:rPr lang="en-US" sz="2400" b="1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Gender</a:t>
            </a: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 : Gender of the user</a:t>
            </a:r>
          </a:p>
          <a:p>
            <a:pPr marL="419100" indent="-342900">
              <a:buSzPts val="2400"/>
            </a:pPr>
            <a:r>
              <a:rPr lang="en-US" sz="2400" b="1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Year of Birth </a:t>
            </a: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: Year of birth of the User</a:t>
            </a:r>
          </a:p>
          <a:p>
            <a:pPr marL="419100" indent="-342900">
              <a:buSzPts val="2400"/>
            </a:pPr>
            <a:r>
              <a:rPr lang="en-US" sz="2400" b="1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Marital Status </a:t>
            </a: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: Martial Status of the User ( Married , Single , Divorce )</a:t>
            </a:r>
          </a:p>
          <a:p>
            <a:pPr marL="419100" indent="-342900">
              <a:buSzPts val="2400"/>
            </a:pPr>
            <a:r>
              <a:rPr lang="en-US" sz="2400" b="1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 : What is the status of user ( Student / Working Professional )</a:t>
            </a:r>
          </a:p>
        </p:txBody>
      </p:sp>
    </p:spTree>
    <p:extLst>
      <p:ext uri="{BB962C8B-B14F-4D97-AF65-F5344CB8AC3E}">
        <p14:creationId xmlns:p14="http://schemas.microsoft.com/office/powerpoint/2010/main" val="278252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3200" u="sng" dirty="0">
                <a:latin typeface="Calibri"/>
                <a:cs typeface="Calibri"/>
                <a:sym typeface="Calibri"/>
              </a:rPr>
              <a:t>Concatenate in Excel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buSzPts val="2400"/>
            </a:pPr>
            <a:r>
              <a:rPr lang="en-US" sz="2400" b="1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Budget</a:t>
            </a: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 : What is the Spent budget of the user is taken on the scale of 1 to 5. Where 5 means very high and 1 means very less.</a:t>
            </a:r>
          </a:p>
          <a:p>
            <a:pPr marL="419100" indent="-342900">
              <a:buSzPts val="2400"/>
            </a:pPr>
            <a:r>
              <a:rPr lang="en-US" sz="2400" b="1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Cuisines</a:t>
            </a: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 : What are the different types of preferred Cuisines by the user.</a:t>
            </a:r>
          </a:p>
          <a:p>
            <a:pPr marL="419100" indent="-342900">
              <a:buSzPts val="2400"/>
            </a:pPr>
            <a:r>
              <a:rPr lang="en-US" sz="2400" b="1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Alcohol Consumption : </a:t>
            </a: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How often does the user consumes alcohol.</a:t>
            </a:r>
          </a:p>
          <a:p>
            <a:pPr marL="419100" indent="-342900">
              <a:buSzPts val="2400"/>
            </a:pPr>
            <a:r>
              <a:rPr lang="en-US" sz="2400" b="1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Smoker</a:t>
            </a: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 : How often does the user smoke.</a:t>
            </a:r>
          </a:p>
          <a:p>
            <a:pPr marL="419100" indent="-342900">
              <a:buSzPts val="2400"/>
            </a:pPr>
            <a:r>
              <a:rPr lang="en-US" sz="2400" b="1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Food Rating </a:t>
            </a: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: How did the user find the food in this particular restaurant asked on  the scale of 1 to 5. Where 5 means very high and 1 means very less.</a:t>
            </a:r>
          </a:p>
          <a:p>
            <a:pPr marL="419100" indent="-342900">
              <a:buSzPts val="2400"/>
            </a:pPr>
            <a:r>
              <a:rPr lang="en-US" sz="2400" b="1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Service Rating </a:t>
            </a: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: How did the user find the services in this particular restaurant asked on  the scale of 1 to 5. Where 5 means very high and 1 means very less.</a:t>
            </a:r>
          </a:p>
          <a:p>
            <a:pPr marL="876300" lvl="1" indent="-342900">
              <a:buSzPts val="2400"/>
            </a:pP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41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/>
        </p:nvSpPr>
        <p:spPr>
          <a:xfrm>
            <a:off x="4368800" y="2967037"/>
            <a:ext cx="34544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lang="en-IN" sz="5400" b="1" i="0" u="none" strike="noStrike" cap="none" dirty="0">
                <a:solidFill>
                  <a:schemeClr val="accen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The End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238</Words>
  <Application>Microsoft Office PowerPoint</Application>
  <PresentationFormat>Widescreen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Calibri</vt:lpstr>
      <vt:lpstr>Times New Roman</vt:lpstr>
      <vt:lpstr>Corbel</vt:lpstr>
      <vt:lpstr>Arial</vt:lpstr>
      <vt:lpstr>Candara</vt:lpstr>
      <vt:lpstr>Office Theme</vt:lpstr>
      <vt:lpstr>1_Office Theme</vt:lpstr>
      <vt:lpstr>5_Office Theme</vt:lpstr>
      <vt:lpstr>Case Study </vt:lpstr>
      <vt:lpstr>About the Dataset</vt:lpstr>
      <vt:lpstr>Concatenate in Excel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 using Excel</dc:title>
  <cp:lastModifiedBy>aman bajaj</cp:lastModifiedBy>
  <cp:revision>51</cp:revision>
  <cp:lastPrinted>2019-03-07T13:38:42Z</cp:lastPrinted>
  <dcterms:modified xsi:type="dcterms:W3CDTF">2019-04-18T10:39:16Z</dcterms:modified>
</cp:coreProperties>
</file>