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9" r:id="rId7"/>
    <p:sldId id="257" r:id="rId8"/>
    <p:sldId id="266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2/2/2020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2/2/2020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2/2/2020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tec3d.com/portable-3d-scanners/laser-ray" TargetMode="External"/><Relationship Id="rId2" Type="http://schemas.openxmlformats.org/officeDocument/2006/relationships/hyperlink" Target="https://www.coherent.com/assets/pdf/3D-Laser-Scanning-White-Paper-Structured-Light-Lasers_FORMFIRS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950313"/>
            <a:ext cx="8637073" cy="1354729"/>
          </a:xfrm>
        </p:spPr>
        <p:txBody>
          <a:bodyPr>
            <a:normAutofit/>
          </a:bodyPr>
          <a:lstStyle/>
          <a:p>
            <a:r>
              <a:rPr lang="en-US" dirty="0"/>
              <a:t>Team  Akatsuki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6438" y="950313"/>
            <a:ext cx="1440000" cy="1440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217756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PRANESH GUPTA – IIITU17209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RAJEEV RANJAN MAURYA – IIITU17229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Utkarsh Tiwari – IIITU17233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Ankit Thakur – IIITU17234</a:t>
            </a:r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Who will use my invention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Modern Day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softwares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like SolidWorks and rendering and simulation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softwares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use scanned 3D models.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 order to achieve accurate models, techniques like triangulation are used for scanning.</a:t>
            </a: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Project Materials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Materials used for project are: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Servo Motor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Arduino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Line Laser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Camera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Laptop(Python)</a:t>
            </a:r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8582"/>
            <a:ext cx="9603275" cy="1049235"/>
          </a:xfrm>
        </p:spPr>
        <p:txBody>
          <a:bodyPr/>
          <a:lstStyle/>
          <a:p>
            <a:r>
              <a:rPr lang="en-US" dirty="0"/>
              <a:t>3D Scanner using </a:t>
            </a:r>
            <a:r>
              <a:rPr lang="en-US" dirty="0" err="1"/>
              <a:t>TrianguLATION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287" y="1039188"/>
            <a:ext cx="9603275" cy="1171351"/>
          </a:xfrm>
        </p:spPr>
        <p:txBody>
          <a:bodyPr/>
          <a:lstStyle/>
          <a:p>
            <a:pPr lvl="0"/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This project helps us to obtain 3D model of objects. These models can be used for various purposes like: studying the </a:t>
            </a:r>
            <a:r>
              <a:rPr lang="en-US" dirty="0"/>
              <a:t>architecture, of object, teaching with detailed illustration, engineering, video games, movies etc.</a:t>
            </a: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444AC-CA8A-4C6A-8928-0953442DF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368" y="2370338"/>
            <a:ext cx="6877050" cy="26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52D082-64B4-4274-A407-E189C57A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9EF5A-4943-4FBD-A7D0-3FAD0F5C9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61" y="1839319"/>
            <a:ext cx="5551179" cy="388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A3DEAF-BE60-4215-AD4E-7A5EE5E71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11" y="1895330"/>
            <a:ext cx="5418608" cy="38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Project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4" y="1935332"/>
            <a:ext cx="7547796" cy="3531013"/>
          </a:xfrm>
        </p:spPr>
        <p:txBody>
          <a:bodyPr/>
          <a:lstStyle/>
          <a:p>
            <a:r>
              <a:rPr lang="en-US" dirty="0"/>
              <a:t>The project works on the process of triangulation. </a:t>
            </a:r>
            <a:r>
              <a:rPr lang="en-IN" dirty="0"/>
              <a:t> It </a:t>
            </a:r>
            <a:r>
              <a:rPr lang="en-US" dirty="0"/>
              <a:t>identifies the height or position of a point or an object in arbitrary space. </a:t>
            </a:r>
          </a:p>
          <a:p>
            <a:r>
              <a:rPr lang="en-US" dirty="0"/>
              <a:t>Line Laser is used as illumination source.</a:t>
            </a:r>
          </a:p>
          <a:p>
            <a:r>
              <a:rPr lang="en-US" dirty="0"/>
              <a:t>Building a coordinate map of a surface point-by-point is inefficient. Looking at slices or multiple slices provides a more efficient and accurate representation of the object under test. The accuracy of the coordinate map – and thus decisions made against it – are related to how thin a slice you can take. </a:t>
            </a:r>
          </a:p>
        </p:txBody>
      </p:sp>
    </p:spTree>
    <p:extLst>
      <p:ext uri="{BB962C8B-B14F-4D97-AF65-F5344CB8AC3E}">
        <p14:creationId xmlns:p14="http://schemas.microsoft.com/office/powerpoint/2010/main" val="99403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CFC13-93A6-4079-85FC-E6E6505D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https://www.coherent.com/assets/pdf/3D-Laser-Scanning-White-Paper-Structured-Light-Lasers_FORMFIRST.pdf</a:t>
            </a:r>
            <a:endParaRPr lang="en-IN" dirty="0"/>
          </a:p>
          <a:p>
            <a:r>
              <a:rPr lang="en-IN" dirty="0">
                <a:hlinkClick r:id="rId3"/>
              </a:rPr>
              <a:t>https://www.artec3d.com/portable-3d-scanners/laser-ray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6F67E7-148C-4A31-8666-A624B9BC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6422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My invention presentation_AAS_v5" id="{87E5ADC5-22B1-48B6-A377-CC62C9F76903}" vid="{35D6D025-A430-4CAD-B81F-81678F6B39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DB373-C1A1-4924-9AF2-F0436820150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FA01955-FFEB-4169-B0BF-D790410D6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9C8665-7E41-4E8E-957E-307F6F826A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238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Gallery</vt:lpstr>
      <vt:lpstr>Team  Akatsuki</vt:lpstr>
      <vt:lpstr>Who will use my invention</vt:lpstr>
      <vt:lpstr>Project Materials</vt:lpstr>
      <vt:lpstr>3D Scanner using TrianguLATION</vt:lpstr>
      <vt:lpstr>Working</vt:lpstr>
      <vt:lpstr>Project working</vt:lpstr>
      <vt:lpstr>                             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2020-02-01T09:21:33Z</dcterms:created>
  <dcterms:modified xsi:type="dcterms:W3CDTF">2020-02-02T10:21:08Z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