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81" r:id="rId24"/>
    <p:sldId id="276" r:id="rId25"/>
    <p:sldId id="278" r:id="rId26"/>
    <p:sldId id="282" r:id="rId27"/>
    <p:sldId id="283" r:id="rId28"/>
    <p:sldId id="284" r:id="rId29"/>
    <p:sldId id="286" r:id="rId30"/>
    <p:sldId id="285" r:id="rId31"/>
    <p:sldId id="287" r:id="rId32"/>
    <p:sldId id="289" r:id="rId33"/>
    <p:sldId id="290" r:id="rId34"/>
    <p:sldId id="291" r:id="rId35"/>
    <p:sldId id="293" r:id="rId36"/>
    <p:sldId id="292" r:id="rId37"/>
    <p:sldId id="294" r:id="rId38"/>
    <p:sldId id="296" r:id="rId39"/>
    <p:sldId id="295" r:id="rId40"/>
    <p:sldId id="298" r:id="rId41"/>
    <p:sldId id="297" r:id="rId42"/>
    <p:sldId id="300" r:id="rId43"/>
    <p:sldId id="299" r:id="rId44"/>
    <p:sldId id="302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4" r:id="rId67"/>
    <p:sldId id="323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55EED-F0C4-443F-B7C9-B4F6AC1D05A0}" v="121" dt="2023-05-25T14:48:1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15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sh Vijay" userId="1ac969fb622626c1" providerId="LiveId" clId="{08E55EED-F0C4-443F-B7C9-B4F6AC1D05A0}"/>
    <pc:docChg chg="undo redo custSel addSld delSld modSld sldOrd modMainMaster">
      <pc:chgData name="Pranesh Vijay" userId="1ac969fb622626c1" providerId="LiveId" clId="{08E55EED-F0C4-443F-B7C9-B4F6AC1D05A0}" dt="2023-05-25T14:52:37.698" v="2191" actId="1076"/>
      <pc:docMkLst>
        <pc:docMk/>
      </pc:docMkLst>
      <pc:sldChg chg="addSp delSp modSp mod modTransition setBg">
        <pc:chgData name="Pranesh Vijay" userId="1ac969fb622626c1" providerId="LiveId" clId="{08E55EED-F0C4-443F-B7C9-B4F6AC1D05A0}" dt="2023-05-25T09:16:48.049" v="516" actId="1076"/>
        <pc:sldMkLst>
          <pc:docMk/>
          <pc:sldMk cId="332912739" sldId="256"/>
        </pc:sldMkLst>
        <pc:spChg chg="add mod">
          <ac:chgData name="Pranesh Vijay" userId="1ac969fb622626c1" providerId="LiveId" clId="{08E55EED-F0C4-443F-B7C9-B4F6AC1D05A0}" dt="2023-05-25T09:16:48.049" v="516" actId="1076"/>
          <ac:spMkLst>
            <pc:docMk/>
            <pc:sldMk cId="332912739" sldId="256"/>
            <ac:spMk id="2" creationId="{D30B9077-ADA6-ACF4-A5DD-02F186BF14D2}"/>
          </ac:spMkLst>
        </pc:spChg>
        <pc:spChg chg="del mod">
          <ac:chgData name="Pranesh Vijay" userId="1ac969fb622626c1" providerId="LiveId" clId="{08E55EED-F0C4-443F-B7C9-B4F6AC1D05A0}" dt="2023-05-25T08:52:34.151" v="3"/>
          <ac:spMkLst>
            <pc:docMk/>
            <pc:sldMk cId="332912739" sldId="256"/>
            <ac:spMk id="7" creationId="{EA2836B8-84A7-DA44-30D2-B24CDF79FBEB}"/>
          </ac:spMkLst>
        </pc:spChg>
      </pc:sldChg>
      <pc:sldChg chg="addSp modSp add mod modTransition">
        <pc:chgData name="Pranesh Vijay" userId="1ac969fb622626c1" providerId="LiveId" clId="{08E55EED-F0C4-443F-B7C9-B4F6AC1D05A0}" dt="2023-05-25T09:17:29.465" v="523" actId="1076"/>
        <pc:sldMkLst>
          <pc:docMk/>
          <pc:sldMk cId="586524466" sldId="257"/>
        </pc:sldMkLst>
        <pc:spChg chg="add mod">
          <ac:chgData name="Pranesh Vijay" userId="1ac969fb622626c1" providerId="LiveId" clId="{08E55EED-F0C4-443F-B7C9-B4F6AC1D05A0}" dt="2023-05-25T09:17:12.420" v="520" actId="2711"/>
          <ac:spMkLst>
            <pc:docMk/>
            <pc:sldMk cId="586524466" sldId="257"/>
            <ac:spMk id="2" creationId="{8C2E0BA6-681C-44C5-04E9-ABF36392D9C6}"/>
          </ac:spMkLst>
        </pc:spChg>
        <pc:spChg chg="add mod">
          <ac:chgData name="Pranesh Vijay" userId="1ac969fb622626c1" providerId="LiveId" clId="{08E55EED-F0C4-443F-B7C9-B4F6AC1D05A0}" dt="2023-05-25T09:17:20.368" v="522" actId="14100"/>
          <ac:spMkLst>
            <pc:docMk/>
            <pc:sldMk cId="586524466" sldId="257"/>
            <ac:spMk id="3" creationId="{B7E92CAC-C4CA-75BD-1D37-68E65BBA270D}"/>
          </ac:spMkLst>
        </pc:spChg>
        <pc:spChg chg="add mod">
          <ac:chgData name="Pranesh Vijay" userId="1ac969fb622626c1" providerId="LiveId" clId="{08E55EED-F0C4-443F-B7C9-B4F6AC1D05A0}" dt="2023-05-25T09:17:29.465" v="523" actId="1076"/>
          <ac:spMkLst>
            <pc:docMk/>
            <pc:sldMk cId="586524466" sldId="257"/>
            <ac:spMk id="4" creationId="{3B5549E3-B809-79BA-D9EE-24977DCFBFE4}"/>
          </ac:spMkLst>
        </pc:spChg>
      </pc:sldChg>
      <pc:sldChg chg="addSp modSp add mod modTransition">
        <pc:chgData name="Pranesh Vijay" userId="1ac969fb622626c1" providerId="LiveId" clId="{08E55EED-F0C4-443F-B7C9-B4F6AC1D05A0}" dt="2023-05-25T09:17:04.770" v="518" actId="2711"/>
        <pc:sldMkLst>
          <pc:docMk/>
          <pc:sldMk cId="1745678436" sldId="258"/>
        </pc:sldMkLst>
        <pc:spChg chg="mod">
          <ac:chgData name="Pranesh Vijay" userId="1ac969fb622626c1" providerId="LiveId" clId="{08E55EED-F0C4-443F-B7C9-B4F6AC1D05A0}" dt="2023-05-25T09:17:00.098" v="517" actId="2711"/>
          <ac:spMkLst>
            <pc:docMk/>
            <pc:sldMk cId="1745678436" sldId="258"/>
            <ac:spMk id="2" creationId="{D30B9077-ADA6-ACF4-A5DD-02F186BF14D2}"/>
          </ac:spMkLst>
        </pc:spChg>
        <pc:spChg chg="add mod">
          <ac:chgData name="Pranesh Vijay" userId="1ac969fb622626c1" providerId="LiveId" clId="{08E55EED-F0C4-443F-B7C9-B4F6AC1D05A0}" dt="2023-05-25T09:17:04.770" v="518" actId="2711"/>
          <ac:spMkLst>
            <pc:docMk/>
            <pc:sldMk cId="1745678436" sldId="258"/>
            <ac:spMk id="3" creationId="{C8B80B63-89A0-92E4-01CB-CA0389969B50}"/>
          </ac:spMkLst>
        </pc:spChg>
      </pc:sldChg>
      <pc:sldChg chg="addSp modSp add mod modTransition">
        <pc:chgData name="Pranesh Vijay" userId="1ac969fb622626c1" providerId="LiveId" clId="{08E55EED-F0C4-443F-B7C9-B4F6AC1D05A0}" dt="2023-05-25T14:49:02.491" v="2141" actId="20577"/>
        <pc:sldMkLst>
          <pc:docMk/>
          <pc:sldMk cId="2117563697" sldId="259"/>
        </pc:sldMkLst>
        <pc:spChg chg="mod">
          <ac:chgData name="Pranesh Vijay" userId="1ac969fb622626c1" providerId="LiveId" clId="{08E55EED-F0C4-443F-B7C9-B4F6AC1D05A0}" dt="2023-05-25T09:18:29.433" v="538" actId="2711"/>
          <ac:spMkLst>
            <pc:docMk/>
            <pc:sldMk cId="2117563697" sldId="259"/>
            <ac:spMk id="2" creationId="{8C2E0BA6-681C-44C5-04E9-ABF36392D9C6}"/>
          </ac:spMkLst>
        </pc:spChg>
        <pc:spChg chg="mod">
          <ac:chgData name="Pranesh Vijay" userId="1ac969fb622626c1" providerId="LiveId" clId="{08E55EED-F0C4-443F-B7C9-B4F6AC1D05A0}" dt="2023-05-25T09:18:49.077" v="543" actId="14100"/>
          <ac:spMkLst>
            <pc:docMk/>
            <pc:sldMk cId="2117563697" sldId="259"/>
            <ac:spMk id="3" creationId="{B7E92CAC-C4CA-75BD-1D37-68E65BBA270D}"/>
          </ac:spMkLst>
        </pc:spChg>
        <pc:spChg chg="mod">
          <ac:chgData name="Pranesh Vijay" userId="1ac969fb622626c1" providerId="LiveId" clId="{08E55EED-F0C4-443F-B7C9-B4F6AC1D05A0}" dt="2023-05-25T09:19:27.320" v="548" actId="2711"/>
          <ac:spMkLst>
            <pc:docMk/>
            <pc:sldMk cId="2117563697" sldId="259"/>
            <ac:spMk id="4" creationId="{3B5549E3-B809-79BA-D9EE-24977DCFBFE4}"/>
          </ac:spMkLst>
        </pc:spChg>
        <pc:spChg chg="add mod">
          <ac:chgData name="Pranesh Vijay" userId="1ac969fb622626c1" providerId="LiveId" clId="{08E55EED-F0C4-443F-B7C9-B4F6AC1D05A0}" dt="2023-05-25T14:49:02.491" v="2141" actId="20577"/>
          <ac:spMkLst>
            <pc:docMk/>
            <pc:sldMk cId="2117563697" sldId="259"/>
            <ac:spMk id="5" creationId="{499A4BF0-6D8A-0A7C-5C94-9869B2526B07}"/>
          </ac:spMkLst>
        </pc:spChg>
      </pc:sldChg>
      <pc:sldChg chg="modSp add mod modTransition">
        <pc:chgData name="Pranesh Vijay" userId="1ac969fb622626c1" providerId="LiveId" clId="{08E55EED-F0C4-443F-B7C9-B4F6AC1D05A0}" dt="2023-05-25T09:27:42.315" v="601"/>
        <pc:sldMkLst>
          <pc:docMk/>
          <pc:sldMk cId="222116897" sldId="260"/>
        </pc:sldMkLst>
        <pc:spChg chg="mod">
          <ac:chgData name="Pranesh Vijay" userId="1ac969fb622626c1" providerId="LiveId" clId="{08E55EED-F0C4-443F-B7C9-B4F6AC1D05A0}" dt="2023-05-25T09:18:37.964" v="540" actId="2711"/>
          <ac:spMkLst>
            <pc:docMk/>
            <pc:sldMk cId="222116897" sldId="260"/>
            <ac:spMk id="2" creationId="{8C2E0BA6-681C-44C5-04E9-ABF36392D9C6}"/>
          </ac:spMkLst>
        </pc:spChg>
        <pc:spChg chg="mod">
          <ac:chgData name="Pranesh Vijay" userId="1ac969fb622626c1" providerId="LiveId" clId="{08E55EED-F0C4-443F-B7C9-B4F6AC1D05A0}" dt="2023-05-25T09:18:45.486" v="542" actId="14100"/>
          <ac:spMkLst>
            <pc:docMk/>
            <pc:sldMk cId="222116897" sldId="260"/>
            <ac:spMk id="3" creationId="{B7E92CAC-C4CA-75BD-1D37-68E65BBA270D}"/>
          </ac:spMkLst>
        </pc:spChg>
        <pc:spChg chg="mod">
          <ac:chgData name="Pranesh Vijay" userId="1ac969fb622626c1" providerId="LiveId" clId="{08E55EED-F0C4-443F-B7C9-B4F6AC1D05A0}" dt="2023-05-25T09:12:55.754" v="499" actId="1076"/>
          <ac:spMkLst>
            <pc:docMk/>
            <pc:sldMk cId="222116897" sldId="260"/>
            <ac:spMk id="4" creationId="{3B5549E3-B809-79BA-D9EE-24977DCFBFE4}"/>
          </ac:spMkLst>
        </pc:spChg>
      </pc:sldChg>
      <pc:sldChg chg="modSp add del mod">
        <pc:chgData name="Pranesh Vijay" userId="1ac969fb622626c1" providerId="LiveId" clId="{08E55EED-F0C4-443F-B7C9-B4F6AC1D05A0}" dt="2023-05-25T09:18:56.629" v="544" actId="2696"/>
        <pc:sldMkLst>
          <pc:docMk/>
          <pc:sldMk cId="112213025" sldId="261"/>
        </pc:sldMkLst>
        <pc:spChg chg="mod">
          <ac:chgData name="Pranesh Vijay" userId="1ac969fb622626c1" providerId="LiveId" clId="{08E55EED-F0C4-443F-B7C9-B4F6AC1D05A0}" dt="2023-05-25T09:16:21.270" v="513"/>
          <ac:spMkLst>
            <pc:docMk/>
            <pc:sldMk cId="112213025" sldId="261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33:01.829" v="647" actId="113"/>
        <pc:sldMkLst>
          <pc:docMk/>
          <pc:sldMk cId="1678995582" sldId="261"/>
        </pc:sldMkLst>
        <pc:spChg chg="mod">
          <ac:chgData name="Pranesh Vijay" userId="1ac969fb622626c1" providerId="LiveId" clId="{08E55EED-F0C4-443F-B7C9-B4F6AC1D05A0}" dt="2023-05-25T09:33:01.829" v="647" actId="113"/>
          <ac:spMkLst>
            <pc:docMk/>
            <pc:sldMk cId="1678995582" sldId="261"/>
            <ac:spMk id="4" creationId="{3B5549E3-B809-79BA-D9EE-24977DCFBFE4}"/>
          </ac:spMkLst>
        </pc:spChg>
      </pc:sldChg>
      <pc:sldChg chg="add del">
        <pc:chgData name="Pranesh Vijay" userId="1ac969fb622626c1" providerId="LiveId" clId="{08E55EED-F0C4-443F-B7C9-B4F6AC1D05A0}" dt="2023-05-25T09:18:59.076" v="545" actId="2696"/>
        <pc:sldMkLst>
          <pc:docMk/>
          <pc:sldMk cId="1004034507" sldId="262"/>
        </pc:sldMkLst>
      </pc:sldChg>
      <pc:sldChg chg="modSp add mod modTransition">
        <pc:chgData name="Pranesh Vijay" userId="1ac969fb622626c1" providerId="LiveId" clId="{08E55EED-F0C4-443F-B7C9-B4F6AC1D05A0}" dt="2023-05-25T09:27:24.442" v="598"/>
        <pc:sldMkLst>
          <pc:docMk/>
          <pc:sldMk cId="1815227520" sldId="262"/>
        </pc:sldMkLst>
        <pc:spChg chg="mod">
          <ac:chgData name="Pranesh Vijay" userId="1ac969fb622626c1" providerId="LiveId" clId="{08E55EED-F0C4-443F-B7C9-B4F6AC1D05A0}" dt="2023-05-25T09:21:08.433" v="564" actId="1076"/>
          <ac:spMkLst>
            <pc:docMk/>
            <pc:sldMk cId="1815227520" sldId="262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27:08.549" v="597"/>
        <pc:sldMkLst>
          <pc:docMk/>
          <pc:sldMk cId="964772478" sldId="263"/>
        </pc:sldMkLst>
        <pc:spChg chg="mod">
          <ac:chgData name="Pranesh Vijay" userId="1ac969fb622626c1" providerId="LiveId" clId="{08E55EED-F0C4-443F-B7C9-B4F6AC1D05A0}" dt="2023-05-25T09:26:47.656" v="596" actId="1076"/>
          <ac:spMkLst>
            <pc:docMk/>
            <pc:sldMk cId="964772478" sldId="263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10:15:59.163" v="965" actId="1076"/>
        <pc:sldMkLst>
          <pc:docMk/>
          <pc:sldMk cId="2815886027" sldId="264"/>
        </pc:sldMkLst>
        <pc:spChg chg="mod">
          <ac:chgData name="Pranesh Vijay" userId="1ac969fb622626c1" providerId="LiveId" clId="{08E55EED-F0C4-443F-B7C9-B4F6AC1D05A0}" dt="2023-05-25T10:15:59.163" v="965" actId="1076"/>
          <ac:spMkLst>
            <pc:docMk/>
            <pc:sldMk cId="2815886027" sldId="264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33:38.729" v="648"/>
        <pc:sldMkLst>
          <pc:docMk/>
          <pc:sldMk cId="2239255131" sldId="265"/>
        </pc:sldMkLst>
        <pc:spChg chg="mod">
          <ac:chgData name="Pranesh Vijay" userId="1ac969fb622626c1" providerId="LiveId" clId="{08E55EED-F0C4-443F-B7C9-B4F6AC1D05A0}" dt="2023-05-25T09:30:58.995" v="630" actId="1076"/>
          <ac:spMkLst>
            <pc:docMk/>
            <pc:sldMk cId="2239255131" sldId="265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39:14.763" v="682"/>
        <pc:sldMkLst>
          <pc:docMk/>
          <pc:sldMk cId="1474728772" sldId="266"/>
        </pc:sldMkLst>
        <pc:spChg chg="mod">
          <ac:chgData name="Pranesh Vijay" userId="1ac969fb622626c1" providerId="LiveId" clId="{08E55EED-F0C4-443F-B7C9-B4F6AC1D05A0}" dt="2023-05-25T09:35:29.721" v="661" actId="113"/>
          <ac:spMkLst>
            <pc:docMk/>
            <pc:sldMk cId="1474728772" sldId="266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35:03.462" v="658" actId="1076"/>
        <pc:sldMkLst>
          <pc:docMk/>
          <pc:sldMk cId="2208578376" sldId="267"/>
        </pc:sldMkLst>
        <pc:spChg chg="mod">
          <ac:chgData name="Pranesh Vijay" userId="1ac969fb622626c1" providerId="LiveId" clId="{08E55EED-F0C4-443F-B7C9-B4F6AC1D05A0}" dt="2023-05-25T09:35:03.462" v="658" actId="1076"/>
          <ac:spMkLst>
            <pc:docMk/>
            <pc:sldMk cId="2208578376" sldId="267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39:12.573" v="681"/>
        <pc:sldMkLst>
          <pc:docMk/>
          <pc:sldMk cId="3530263641" sldId="268"/>
        </pc:sldMkLst>
        <pc:spChg chg="mod">
          <ac:chgData name="Pranesh Vijay" userId="1ac969fb622626c1" providerId="LiveId" clId="{08E55EED-F0C4-443F-B7C9-B4F6AC1D05A0}" dt="2023-05-25T09:37:28.430" v="678" actId="114"/>
          <ac:spMkLst>
            <pc:docMk/>
            <pc:sldMk cId="3530263641" sldId="268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37:00.320" v="674" actId="1076"/>
        <pc:sldMkLst>
          <pc:docMk/>
          <pc:sldMk cId="2370830531" sldId="269"/>
        </pc:sldMkLst>
        <pc:spChg chg="mod">
          <ac:chgData name="Pranesh Vijay" userId="1ac969fb622626c1" providerId="LiveId" clId="{08E55EED-F0C4-443F-B7C9-B4F6AC1D05A0}" dt="2023-05-25T09:37:00.320" v="674" actId="1076"/>
          <ac:spMkLst>
            <pc:docMk/>
            <pc:sldMk cId="2370830531" sldId="269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38:02.450" v="680" actId="1076"/>
        <pc:sldMkLst>
          <pc:docMk/>
          <pc:sldMk cId="2367739631" sldId="270"/>
        </pc:sldMkLst>
        <pc:spChg chg="mod">
          <ac:chgData name="Pranesh Vijay" userId="1ac969fb622626c1" providerId="LiveId" clId="{08E55EED-F0C4-443F-B7C9-B4F6AC1D05A0}" dt="2023-05-25T09:38:02.450" v="680" actId="1076"/>
          <ac:spMkLst>
            <pc:docMk/>
            <pc:sldMk cId="2367739631" sldId="270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41:15.739" v="695" actId="113"/>
        <pc:sldMkLst>
          <pc:docMk/>
          <pc:sldMk cId="980192272" sldId="271"/>
        </pc:sldMkLst>
        <pc:spChg chg="mod">
          <ac:chgData name="Pranesh Vijay" userId="1ac969fb622626c1" providerId="LiveId" clId="{08E55EED-F0C4-443F-B7C9-B4F6AC1D05A0}" dt="2023-05-25T09:41:15.739" v="695" actId="113"/>
          <ac:spMkLst>
            <pc:docMk/>
            <pc:sldMk cId="980192272" sldId="271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40:51.963" v="691" actId="1076"/>
        <pc:sldMkLst>
          <pc:docMk/>
          <pc:sldMk cId="396070475" sldId="272"/>
        </pc:sldMkLst>
        <pc:spChg chg="mod">
          <ac:chgData name="Pranesh Vijay" userId="1ac969fb622626c1" providerId="LiveId" clId="{08E55EED-F0C4-443F-B7C9-B4F6AC1D05A0}" dt="2023-05-25T09:40:51.963" v="691" actId="1076"/>
          <ac:spMkLst>
            <pc:docMk/>
            <pc:sldMk cId="396070475" sldId="272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43:35.759" v="715"/>
        <pc:sldMkLst>
          <pc:docMk/>
          <pc:sldMk cId="2524166520" sldId="273"/>
        </pc:sldMkLst>
        <pc:spChg chg="mod">
          <ac:chgData name="Pranesh Vijay" userId="1ac969fb622626c1" providerId="LiveId" clId="{08E55EED-F0C4-443F-B7C9-B4F6AC1D05A0}" dt="2023-05-25T09:43:35.759" v="715"/>
          <ac:spMkLst>
            <pc:docMk/>
            <pc:sldMk cId="2524166520" sldId="273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42:39.761" v="707" actId="1076"/>
        <pc:sldMkLst>
          <pc:docMk/>
          <pc:sldMk cId="712182661" sldId="274"/>
        </pc:sldMkLst>
        <pc:spChg chg="mod">
          <ac:chgData name="Pranesh Vijay" userId="1ac969fb622626c1" providerId="LiveId" clId="{08E55EED-F0C4-443F-B7C9-B4F6AC1D05A0}" dt="2023-05-25T09:42:39.761" v="707" actId="1076"/>
          <ac:spMkLst>
            <pc:docMk/>
            <pc:sldMk cId="712182661" sldId="274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45:36.959" v="742"/>
        <pc:sldMkLst>
          <pc:docMk/>
          <pc:sldMk cId="1970940964" sldId="275"/>
        </pc:sldMkLst>
        <pc:spChg chg="mod">
          <ac:chgData name="Pranesh Vijay" userId="1ac969fb622626c1" providerId="LiveId" clId="{08E55EED-F0C4-443F-B7C9-B4F6AC1D05A0}" dt="2023-05-25T09:45:36.959" v="742"/>
          <ac:spMkLst>
            <pc:docMk/>
            <pc:sldMk cId="1970940964" sldId="275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10:07:20.750" v="960"/>
        <pc:sldMkLst>
          <pc:docMk/>
          <pc:sldMk cId="2270577957" sldId="276"/>
        </pc:sldMkLst>
        <pc:spChg chg="mod">
          <ac:chgData name="Pranesh Vijay" userId="1ac969fb622626c1" providerId="LiveId" clId="{08E55EED-F0C4-443F-B7C9-B4F6AC1D05A0}" dt="2023-05-25T09:49:39.312" v="767"/>
          <ac:spMkLst>
            <pc:docMk/>
            <pc:sldMk cId="2270577957" sldId="276"/>
            <ac:spMk id="4" creationId="{3B5549E3-B809-79BA-D9EE-24977DCFBFE4}"/>
          </ac:spMkLst>
        </pc:spChg>
      </pc:sldChg>
      <pc:sldChg chg="modSp add mod">
        <pc:chgData name="Pranesh Vijay" userId="1ac969fb622626c1" providerId="LiveId" clId="{08E55EED-F0C4-443F-B7C9-B4F6AC1D05A0}" dt="2023-05-25T09:45:10.194" v="736" actId="1076"/>
        <pc:sldMkLst>
          <pc:docMk/>
          <pc:sldMk cId="211729832" sldId="277"/>
        </pc:sldMkLst>
        <pc:spChg chg="mod">
          <ac:chgData name="Pranesh Vijay" userId="1ac969fb622626c1" providerId="LiveId" clId="{08E55EED-F0C4-443F-B7C9-B4F6AC1D05A0}" dt="2023-05-25T09:45:10.194" v="736" actId="1076"/>
          <ac:spMkLst>
            <pc:docMk/>
            <pc:sldMk cId="211729832" sldId="277"/>
            <ac:spMk id="4" creationId="{3B5549E3-B809-79BA-D9EE-24977DCFBFE4}"/>
          </ac:spMkLst>
        </pc:spChg>
      </pc:sldChg>
      <pc:sldChg chg="modSp add mod modTransition">
        <pc:chgData name="Pranesh Vijay" userId="1ac969fb622626c1" providerId="LiveId" clId="{08E55EED-F0C4-443F-B7C9-B4F6AC1D05A0}" dt="2023-05-25T09:51:28.009" v="768"/>
        <pc:sldMkLst>
          <pc:docMk/>
          <pc:sldMk cId="3932670112" sldId="278"/>
        </pc:sldMkLst>
        <pc:spChg chg="mod">
          <ac:chgData name="Pranesh Vijay" userId="1ac969fb622626c1" providerId="LiveId" clId="{08E55EED-F0C4-443F-B7C9-B4F6AC1D05A0}" dt="2023-05-25T09:49:06.645" v="757" actId="1076"/>
          <ac:spMkLst>
            <pc:docMk/>
            <pc:sldMk cId="3932670112" sldId="278"/>
            <ac:spMk id="4" creationId="{3B5549E3-B809-79BA-D9EE-24977DCFBFE4}"/>
          </ac:spMkLst>
        </pc:spChg>
      </pc:sldChg>
      <pc:sldChg chg="add del">
        <pc:chgData name="Pranesh Vijay" userId="1ac969fb622626c1" providerId="LiveId" clId="{08E55EED-F0C4-443F-B7C9-B4F6AC1D05A0}" dt="2023-05-25T09:54:35.421" v="782" actId="2696"/>
        <pc:sldMkLst>
          <pc:docMk/>
          <pc:sldMk cId="1209403242" sldId="279"/>
        </pc:sldMkLst>
      </pc:sldChg>
      <pc:sldChg chg="modSp add mod modTransition">
        <pc:chgData name="Pranesh Vijay" userId="1ac969fb622626c1" providerId="LiveId" clId="{08E55EED-F0C4-443F-B7C9-B4F6AC1D05A0}" dt="2023-05-25T09:53:39.062" v="781"/>
        <pc:sldMkLst>
          <pc:docMk/>
          <pc:sldMk cId="3074153261" sldId="280"/>
        </pc:sldMkLst>
        <pc:spChg chg="mod">
          <ac:chgData name="Pranesh Vijay" userId="1ac969fb622626c1" providerId="LiveId" clId="{08E55EED-F0C4-443F-B7C9-B4F6AC1D05A0}" dt="2023-05-25T09:52:18.022" v="773" actId="1076"/>
          <ac:spMkLst>
            <pc:docMk/>
            <pc:sldMk cId="3074153261" sldId="280"/>
            <ac:spMk id="4" creationId="{3B5549E3-B809-79BA-D9EE-24977DCFBFE4}"/>
          </ac:spMkLst>
        </pc:spChg>
      </pc:sldChg>
      <pc:sldChg chg="add del">
        <pc:chgData name="Pranesh Vijay" userId="1ac969fb622626c1" providerId="LiveId" clId="{08E55EED-F0C4-443F-B7C9-B4F6AC1D05A0}" dt="2023-05-25T09:51:58.433" v="770" actId="2696"/>
        <pc:sldMkLst>
          <pc:docMk/>
          <pc:sldMk cId="3179457445" sldId="280"/>
        </pc:sldMkLst>
      </pc:sldChg>
      <pc:sldChg chg="modSp add mod modTransition">
        <pc:chgData name="Pranesh Vijay" userId="1ac969fb622626c1" providerId="LiveId" clId="{08E55EED-F0C4-443F-B7C9-B4F6AC1D05A0}" dt="2023-05-25T09:53:29.142" v="780"/>
        <pc:sldMkLst>
          <pc:docMk/>
          <pc:sldMk cId="3092385525" sldId="281"/>
        </pc:sldMkLst>
        <pc:spChg chg="mod">
          <ac:chgData name="Pranesh Vijay" userId="1ac969fb622626c1" providerId="LiveId" clId="{08E55EED-F0C4-443F-B7C9-B4F6AC1D05A0}" dt="2023-05-25T09:53:13.760" v="779" actId="1076"/>
          <ac:spMkLst>
            <pc:docMk/>
            <pc:sldMk cId="3092385525" sldId="281"/>
            <ac:spMk id="4" creationId="{3B5549E3-B809-79BA-D9EE-24977DCFBFE4}"/>
          </ac:spMkLst>
        </pc:spChg>
      </pc:sldChg>
      <pc:sldChg chg="addSp modSp add mod modTransition">
        <pc:chgData name="Pranesh Vijay" userId="1ac969fb622626c1" providerId="LiveId" clId="{08E55EED-F0C4-443F-B7C9-B4F6AC1D05A0}" dt="2023-05-25T09:59:34.883" v="913"/>
        <pc:sldMkLst>
          <pc:docMk/>
          <pc:sldMk cId="3743997959" sldId="282"/>
        </pc:sldMkLst>
        <pc:spChg chg="mod">
          <ac:chgData name="Pranesh Vijay" userId="1ac969fb622626c1" providerId="LiveId" clId="{08E55EED-F0C4-443F-B7C9-B4F6AC1D05A0}" dt="2023-05-25T09:56:09.341" v="807" actId="1076"/>
          <ac:spMkLst>
            <pc:docMk/>
            <pc:sldMk cId="3743997959" sldId="282"/>
            <ac:spMk id="4" creationId="{3B5549E3-B809-79BA-D9EE-24977DCFBFE4}"/>
          </ac:spMkLst>
        </pc:spChg>
        <pc:spChg chg="add mod">
          <ac:chgData name="Pranesh Vijay" userId="1ac969fb622626c1" providerId="LiveId" clId="{08E55EED-F0C4-443F-B7C9-B4F6AC1D05A0}" dt="2023-05-25T09:56:26.832" v="811" actId="1076"/>
          <ac:spMkLst>
            <pc:docMk/>
            <pc:sldMk cId="3743997959" sldId="282"/>
            <ac:spMk id="6" creationId="{E18224B8-AB60-714B-E45B-B0BD88BF7B06}"/>
          </ac:spMkLst>
        </pc:spChg>
        <pc:spChg chg="add mod">
          <ac:chgData name="Pranesh Vijay" userId="1ac969fb622626c1" providerId="LiveId" clId="{08E55EED-F0C4-443F-B7C9-B4F6AC1D05A0}" dt="2023-05-25T09:59:30.153" v="912" actId="1076"/>
          <ac:spMkLst>
            <pc:docMk/>
            <pc:sldMk cId="3743997959" sldId="282"/>
            <ac:spMk id="8" creationId="{4F0A66D1-D07A-7A4E-28DD-DA265D6A2F00}"/>
          </ac:spMkLst>
        </pc:spChg>
      </pc:sldChg>
      <pc:sldChg chg="delSp modSp add mod modTransition">
        <pc:chgData name="Pranesh Vijay" userId="1ac969fb622626c1" providerId="LiveId" clId="{08E55EED-F0C4-443F-B7C9-B4F6AC1D05A0}" dt="2023-05-25T10:20:28.682" v="977" actId="1076"/>
        <pc:sldMkLst>
          <pc:docMk/>
          <pc:sldMk cId="3357067374" sldId="283"/>
        </pc:sldMkLst>
        <pc:spChg chg="del mod">
          <ac:chgData name="Pranesh Vijay" userId="1ac969fb622626c1" providerId="LiveId" clId="{08E55EED-F0C4-443F-B7C9-B4F6AC1D05A0}" dt="2023-05-25T10:01:54.056" v="937"/>
          <ac:spMkLst>
            <pc:docMk/>
            <pc:sldMk cId="3357067374" sldId="283"/>
            <ac:spMk id="3" creationId="{B7E92CAC-C4CA-75BD-1D37-68E65BBA270D}"/>
          </ac:spMkLst>
        </pc:spChg>
        <pc:spChg chg="mod">
          <ac:chgData name="Pranesh Vijay" userId="1ac969fb622626c1" providerId="LiveId" clId="{08E55EED-F0C4-443F-B7C9-B4F6AC1D05A0}" dt="2023-05-25T10:20:28.682" v="977" actId="1076"/>
          <ac:spMkLst>
            <pc:docMk/>
            <pc:sldMk cId="3357067374" sldId="283"/>
            <ac:spMk id="4" creationId="{3B5549E3-B809-79BA-D9EE-24977DCFBFE4}"/>
          </ac:spMkLst>
        </pc:spChg>
        <pc:spChg chg="del mod">
          <ac:chgData name="Pranesh Vijay" userId="1ac969fb622626c1" providerId="LiveId" clId="{08E55EED-F0C4-443F-B7C9-B4F6AC1D05A0}" dt="2023-05-25T10:01:40.219" v="923"/>
          <ac:spMkLst>
            <pc:docMk/>
            <pc:sldMk cId="3357067374" sldId="283"/>
            <ac:spMk id="6" creationId="{E18224B8-AB60-714B-E45B-B0BD88BF7B06}"/>
          </ac:spMkLst>
        </pc:spChg>
        <pc:spChg chg="del mod">
          <ac:chgData name="Pranesh Vijay" userId="1ac969fb622626c1" providerId="LiveId" clId="{08E55EED-F0C4-443F-B7C9-B4F6AC1D05A0}" dt="2023-05-25T10:01:35.336" v="919"/>
          <ac:spMkLst>
            <pc:docMk/>
            <pc:sldMk cId="3357067374" sldId="283"/>
            <ac:spMk id="8" creationId="{4F0A66D1-D07A-7A4E-28DD-DA265D6A2F00}"/>
          </ac:spMkLst>
        </pc:spChg>
      </pc:sldChg>
      <pc:sldChg chg="add del">
        <pc:chgData name="Pranesh Vijay" userId="1ac969fb622626c1" providerId="LiveId" clId="{08E55EED-F0C4-443F-B7C9-B4F6AC1D05A0}" dt="2023-05-25T10:02:32.494" v="944" actId="2696"/>
        <pc:sldMkLst>
          <pc:docMk/>
          <pc:sldMk cId="621990404" sldId="284"/>
        </pc:sldMkLst>
      </pc:sldChg>
      <pc:sldChg chg="addSp delSp modSp add mod modTransition">
        <pc:chgData name="Pranesh Vijay" userId="1ac969fb622626c1" providerId="LiveId" clId="{08E55EED-F0C4-443F-B7C9-B4F6AC1D05A0}" dt="2023-05-25T10:29:33.688" v="1054" actId="1076"/>
        <pc:sldMkLst>
          <pc:docMk/>
          <pc:sldMk cId="1239930789" sldId="284"/>
        </pc:sldMkLst>
        <pc:spChg chg="add del mod">
          <ac:chgData name="Pranesh Vijay" userId="1ac969fb622626c1" providerId="LiveId" clId="{08E55EED-F0C4-443F-B7C9-B4F6AC1D05A0}" dt="2023-05-25T10:21:47.890" v="994"/>
          <ac:spMkLst>
            <pc:docMk/>
            <pc:sldMk cId="1239930789" sldId="284"/>
            <ac:spMk id="3" creationId="{DBE024C7-52A8-34B7-A984-9ACB9E93F32E}"/>
          </ac:spMkLst>
        </pc:spChg>
        <pc:spChg chg="mod">
          <ac:chgData name="Pranesh Vijay" userId="1ac969fb622626c1" providerId="LiveId" clId="{08E55EED-F0C4-443F-B7C9-B4F6AC1D05A0}" dt="2023-05-25T10:03:54.803" v="956" actId="1076"/>
          <ac:spMkLst>
            <pc:docMk/>
            <pc:sldMk cId="1239930789" sldId="284"/>
            <ac:spMk id="4" creationId="{3B5549E3-B809-79BA-D9EE-24977DCFBFE4}"/>
          </ac:spMkLst>
        </pc:spChg>
        <pc:spChg chg="add mod">
          <ac:chgData name="Pranesh Vijay" userId="1ac969fb622626c1" providerId="LiveId" clId="{08E55EED-F0C4-443F-B7C9-B4F6AC1D05A0}" dt="2023-05-25T10:29:33.688" v="1054" actId="1076"/>
          <ac:spMkLst>
            <pc:docMk/>
            <pc:sldMk cId="1239930789" sldId="284"/>
            <ac:spMk id="5" creationId="{AA5EE4D5-CE84-2C64-BDFE-8FE5C1A61B5B}"/>
          </ac:spMkLst>
        </pc:spChg>
      </pc:sldChg>
      <pc:sldChg chg="add del">
        <pc:chgData name="Pranesh Vijay" userId="1ac969fb622626c1" providerId="LiveId" clId="{08E55EED-F0C4-443F-B7C9-B4F6AC1D05A0}" dt="2023-05-25T10:07:46.419" v="962" actId="2696"/>
        <pc:sldMkLst>
          <pc:docMk/>
          <pc:sldMk cId="1203200418" sldId="285"/>
        </pc:sldMkLst>
      </pc:sldChg>
      <pc:sldChg chg="addSp delSp modSp add mod">
        <pc:chgData name="Pranesh Vijay" userId="1ac969fb622626c1" providerId="LiveId" clId="{08E55EED-F0C4-443F-B7C9-B4F6AC1D05A0}" dt="2023-05-25T10:42:08.168" v="1095" actId="20577"/>
        <pc:sldMkLst>
          <pc:docMk/>
          <pc:sldMk cId="2965978884" sldId="285"/>
        </pc:sldMkLst>
        <pc:spChg chg="del mod">
          <ac:chgData name="Pranesh Vijay" userId="1ac969fb622626c1" providerId="LiveId" clId="{08E55EED-F0C4-443F-B7C9-B4F6AC1D05A0}" dt="2023-05-25T10:29:24.111" v="1043"/>
          <ac:spMkLst>
            <pc:docMk/>
            <pc:sldMk cId="2965978884" sldId="285"/>
            <ac:spMk id="5" creationId="{AA5EE4D5-CE84-2C64-BDFE-8FE5C1A61B5B}"/>
          </ac:spMkLst>
        </pc:spChg>
        <pc:spChg chg="add del mod">
          <ac:chgData name="Pranesh Vijay" userId="1ac969fb622626c1" providerId="LiveId" clId="{08E55EED-F0C4-443F-B7C9-B4F6AC1D05A0}" dt="2023-05-25T10:38:52.486" v="1063"/>
          <ac:spMkLst>
            <pc:docMk/>
            <pc:sldMk cId="2965978884" sldId="285"/>
            <ac:spMk id="6" creationId="{F851F75F-3B1B-DB31-2898-49F83AEB25E7}"/>
          </ac:spMkLst>
        </pc:spChg>
        <pc:spChg chg="add mod">
          <ac:chgData name="Pranesh Vijay" userId="1ac969fb622626c1" providerId="LiveId" clId="{08E55EED-F0C4-443F-B7C9-B4F6AC1D05A0}" dt="2023-05-25T10:42:08.168" v="1095" actId="20577"/>
          <ac:spMkLst>
            <pc:docMk/>
            <pc:sldMk cId="2965978884" sldId="285"/>
            <ac:spMk id="8" creationId="{FB4172B9-35EF-44C5-0018-F1299E0F84A7}"/>
          </ac:spMkLst>
        </pc:spChg>
      </pc:sldChg>
      <pc:sldChg chg="modSp add mod ord">
        <pc:chgData name="Pranesh Vijay" userId="1ac969fb622626c1" providerId="LiveId" clId="{08E55EED-F0C4-443F-B7C9-B4F6AC1D05A0}" dt="2023-05-25T12:27:47.451" v="1355"/>
        <pc:sldMkLst>
          <pc:docMk/>
          <pc:sldMk cId="3077303479" sldId="286"/>
        </pc:sldMkLst>
        <pc:spChg chg="mod">
          <ac:chgData name="Pranesh Vijay" userId="1ac969fb622626c1" providerId="LiveId" clId="{08E55EED-F0C4-443F-B7C9-B4F6AC1D05A0}" dt="2023-05-25T10:41:45.211" v="1091" actId="1076"/>
          <ac:spMkLst>
            <pc:docMk/>
            <pc:sldMk cId="3077303479" sldId="286"/>
            <ac:spMk id="8" creationId="{FB4172B9-35EF-44C5-0018-F1299E0F84A7}"/>
          </ac:spMkLst>
        </pc:spChg>
      </pc:sldChg>
      <pc:sldChg chg="add del">
        <pc:chgData name="Pranesh Vijay" userId="1ac969fb622626c1" providerId="LiveId" clId="{08E55EED-F0C4-443F-B7C9-B4F6AC1D05A0}" dt="2023-05-25T10:19:28.525" v="966" actId="2696"/>
        <pc:sldMkLst>
          <pc:docMk/>
          <pc:sldMk cId="3543580238" sldId="286"/>
        </pc:sldMkLst>
      </pc:sldChg>
      <pc:sldChg chg="modSp add mod ord modTransition">
        <pc:chgData name="Pranesh Vijay" userId="1ac969fb622626c1" providerId="LiveId" clId="{08E55EED-F0C4-443F-B7C9-B4F6AC1D05A0}" dt="2023-05-25T12:28:09.070" v="1356"/>
        <pc:sldMkLst>
          <pc:docMk/>
          <pc:sldMk cId="792359803" sldId="287"/>
        </pc:sldMkLst>
        <pc:spChg chg="mod">
          <ac:chgData name="Pranesh Vijay" userId="1ac969fb622626c1" providerId="LiveId" clId="{08E55EED-F0C4-443F-B7C9-B4F6AC1D05A0}" dt="2023-05-25T11:06:59.758" v="1106" actId="1076"/>
          <ac:spMkLst>
            <pc:docMk/>
            <pc:sldMk cId="792359803" sldId="287"/>
            <ac:spMk id="8" creationId="{FB4172B9-35EF-44C5-0018-F1299E0F84A7}"/>
          </ac:spMkLst>
        </pc:spChg>
      </pc:sldChg>
      <pc:sldChg chg="add del">
        <pc:chgData name="Pranesh Vijay" userId="1ac969fb622626c1" providerId="LiveId" clId="{08E55EED-F0C4-443F-B7C9-B4F6AC1D05A0}" dt="2023-05-25T11:04:24.453" v="1100" actId="2696"/>
        <pc:sldMkLst>
          <pc:docMk/>
          <pc:sldMk cId="3921866544" sldId="288"/>
        </pc:sldMkLst>
      </pc:sldChg>
      <pc:sldChg chg="modSp add mod modTransition">
        <pc:chgData name="Pranesh Vijay" userId="1ac969fb622626c1" providerId="LiveId" clId="{08E55EED-F0C4-443F-B7C9-B4F6AC1D05A0}" dt="2023-05-25T12:28:11.793" v="1357"/>
        <pc:sldMkLst>
          <pc:docMk/>
          <pc:sldMk cId="537812242" sldId="289"/>
        </pc:sldMkLst>
        <pc:spChg chg="mod">
          <ac:chgData name="Pranesh Vijay" userId="1ac969fb622626c1" providerId="LiveId" clId="{08E55EED-F0C4-443F-B7C9-B4F6AC1D05A0}" dt="2023-05-25T11:07:27.066" v="1111" actId="1076"/>
          <ac:spMkLst>
            <pc:docMk/>
            <pc:sldMk cId="537812242" sldId="289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8:15.272" v="1358"/>
        <pc:sldMkLst>
          <pc:docMk/>
          <pc:sldMk cId="2389073258" sldId="290"/>
        </pc:sldMkLst>
        <pc:spChg chg="mod">
          <ac:chgData name="Pranesh Vijay" userId="1ac969fb622626c1" providerId="LiveId" clId="{08E55EED-F0C4-443F-B7C9-B4F6AC1D05A0}" dt="2023-05-25T11:08:44.165" v="1123" actId="1076"/>
          <ac:spMkLst>
            <pc:docMk/>
            <pc:sldMk cId="2389073258" sldId="290"/>
            <ac:spMk id="8" creationId="{FB4172B9-35EF-44C5-0018-F1299E0F84A7}"/>
          </ac:spMkLst>
        </pc:spChg>
      </pc:sldChg>
      <pc:sldChg chg="modSp add mod modTransition">
        <pc:chgData name="Pranesh Vijay" userId="1ac969fb622626c1" providerId="LiveId" clId="{08E55EED-F0C4-443F-B7C9-B4F6AC1D05A0}" dt="2023-05-25T12:28:18.318" v="1359"/>
        <pc:sldMkLst>
          <pc:docMk/>
          <pc:sldMk cId="2805348345" sldId="291"/>
        </pc:sldMkLst>
        <pc:spChg chg="mod">
          <ac:chgData name="Pranesh Vijay" userId="1ac969fb622626c1" providerId="LiveId" clId="{08E55EED-F0C4-443F-B7C9-B4F6AC1D05A0}" dt="2023-05-25T11:09:42.830" v="1127" actId="1076"/>
          <ac:spMkLst>
            <pc:docMk/>
            <pc:sldMk cId="2805348345" sldId="291"/>
            <ac:spMk id="8" creationId="{FB4172B9-35EF-44C5-0018-F1299E0F84A7}"/>
          </ac:spMkLst>
        </pc:spChg>
      </pc:sldChg>
      <pc:sldChg chg="modSp add mod modTransition">
        <pc:chgData name="Pranesh Vijay" userId="1ac969fb622626c1" providerId="LiveId" clId="{08E55EED-F0C4-443F-B7C9-B4F6AC1D05A0}" dt="2023-05-25T12:28:24.648" v="1361"/>
        <pc:sldMkLst>
          <pc:docMk/>
          <pc:sldMk cId="1913983075" sldId="292"/>
        </pc:sldMkLst>
        <pc:spChg chg="mod">
          <ac:chgData name="Pranesh Vijay" userId="1ac969fb622626c1" providerId="LiveId" clId="{08E55EED-F0C4-443F-B7C9-B4F6AC1D05A0}" dt="2023-05-25T11:11:55.943" v="1165" actId="20577"/>
          <ac:spMkLst>
            <pc:docMk/>
            <pc:sldMk cId="1913983075" sldId="292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8:22.240" v="1360"/>
        <pc:sldMkLst>
          <pc:docMk/>
          <pc:sldMk cId="2774084035" sldId="293"/>
        </pc:sldMkLst>
        <pc:spChg chg="mod">
          <ac:chgData name="Pranesh Vijay" userId="1ac969fb622626c1" providerId="LiveId" clId="{08E55EED-F0C4-443F-B7C9-B4F6AC1D05A0}" dt="2023-05-25T11:11:28.570" v="1148"/>
          <ac:spMkLst>
            <pc:docMk/>
            <pc:sldMk cId="2774084035" sldId="293"/>
            <ac:spMk id="8" creationId="{FB4172B9-35EF-44C5-0018-F1299E0F84A7}"/>
          </ac:spMkLst>
        </pc:spChg>
      </pc:sldChg>
      <pc:sldChg chg="modSp add del mod ord">
        <pc:chgData name="Pranesh Vijay" userId="1ac969fb622626c1" providerId="LiveId" clId="{08E55EED-F0C4-443F-B7C9-B4F6AC1D05A0}" dt="2023-05-25T12:27:15.629" v="1345"/>
        <pc:sldMkLst>
          <pc:docMk/>
          <pc:sldMk cId="2036700126" sldId="294"/>
        </pc:sldMkLst>
        <pc:spChg chg="mod">
          <ac:chgData name="Pranesh Vijay" userId="1ac969fb622626c1" providerId="LiveId" clId="{08E55EED-F0C4-443F-B7C9-B4F6AC1D05A0}" dt="2023-05-25T11:12:41.201" v="1168" actId="1076"/>
          <ac:spMkLst>
            <pc:docMk/>
            <pc:sldMk cId="2036700126" sldId="294"/>
            <ac:spMk id="8" creationId="{FB4172B9-35EF-44C5-0018-F1299E0F84A7}"/>
          </ac:spMkLst>
        </pc:spChg>
      </pc:sldChg>
      <pc:sldChg chg="modSp add mod modTransition">
        <pc:chgData name="Pranesh Vijay" userId="1ac969fb622626c1" providerId="LiveId" clId="{08E55EED-F0C4-443F-B7C9-B4F6AC1D05A0}" dt="2023-05-25T12:28:43.195" v="1363"/>
        <pc:sldMkLst>
          <pc:docMk/>
          <pc:sldMk cId="949853090" sldId="295"/>
        </pc:sldMkLst>
        <pc:spChg chg="mod">
          <ac:chgData name="Pranesh Vijay" userId="1ac969fb622626c1" providerId="LiveId" clId="{08E55EED-F0C4-443F-B7C9-B4F6AC1D05A0}" dt="2023-05-25T11:14:54.467" v="1208" actId="1076"/>
          <ac:spMkLst>
            <pc:docMk/>
            <pc:sldMk cId="949853090" sldId="295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8:36.474" v="1362"/>
        <pc:sldMkLst>
          <pc:docMk/>
          <pc:sldMk cId="2103253720" sldId="296"/>
        </pc:sldMkLst>
        <pc:spChg chg="mod">
          <ac:chgData name="Pranesh Vijay" userId="1ac969fb622626c1" providerId="LiveId" clId="{08E55EED-F0C4-443F-B7C9-B4F6AC1D05A0}" dt="2023-05-25T11:13:49.272" v="1193" actId="20577"/>
          <ac:spMkLst>
            <pc:docMk/>
            <pc:sldMk cId="2103253720" sldId="296"/>
            <ac:spMk id="8" creationId="{FB4172B9-35EF-44C5-0018-F1299E0F84A7}"/>
          </ac:spMkLst>
        </pc:spChg>
      </pc:sldChg>
      <pc:sldChg chg="modSp add mod modTransition">
        <pc:chgData name="Pranesh Vijay" userId="1ac969fb622626c1" providerId="LiveId" clId="{08E55EED-F0C4-443F-B7C9-B4F6AC1D05A0}" dt="2023-05-25T12:29:02.485" v="1364"/>
        <pc:sldMkLst>
          <pc:docMk/>
          <pc:sldMk cId="3474428803" sldId="297"/>
        </pc:sldMkLst>
        <pc:spChg chg="mod">
          <ac:chgData name="Pranesh Vijay" userId="1ac969fb622626c1" providerId="LiveId" clId="{08E55EED-F0C4-443F-B7C9-B4F6AC1D05A0}" dt="2023-05-25T11:26:43.857" v="1313" actId="20577"/>
          <ac:spMkLst>
            <pc:docMk/>
            <pc:sldMk cId="3474428803" sldId="297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9:05.522" v="1365"/>
        <pc:sldMkLst>
          <pc:docMk/>
          <pc:sldMk cId="2239012201" sldId="298"/>
        </pc:sldMkLst>
        <pc:spChg chg="mod">
          <ac:chgData name="Pranesh Vijay" userId="1ac969fb622626c1" providerId="LiveId" clId="{08E55EED-F0C4-443F-B7C9-B4F6AC1D05A0}" dt="2023-05-25T11:26:31.460" v="1307" actId="1076"/>
          <ac:spMkLst>
            <pc:docMk/>
            <pc:sldMk cId="2239012201" sldId="298"/>
            <ac:spMk id="8" creationId="{FB4172B9-35EF-44C5-0018-F1299E0F84A7}"/>
          </ac:spMkLst>
        </pc:spChg>
      </pc:sldChg>
      <pc:sldChg chg="modSp add mod modTransition">
        <pc:chgData name="Pranesh Vijay" userId="1ac969fb622626c1" providerId="LiveId" clId="{08E55EED-F0C4-443F-B7C9-B4F6AC1D05A0}" dt="2023-05-25T12:29:16.652" v="1367"/>
        <pc:sldMkLst>
          <pc:docMk/>
          <pc:sldMk cId="961258381" sldId="299"/>
        </pc:sldMkLst>
        <pc:spChg chg="mod">
          <ac:chgData name="Pranesh Vijay" userId="1ac969fb622626c1" providerId="LiveId" clId="{08E55EED-F0C4-443F-B7C9-B4F6AC1D05A0}" dt="2023-05-25T11:20:13.065" v="1270" actId="20577"/>
          <ac:spMkLst>
            <pc:docMk/>
            <pc:sldMk cId="961258381" sldId="299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9:12.866" v="1366"/>
        <pc:sldMkLst>
          <pc:docMk/>
          <pc:sldMk cId="3819856614" sldId="300"/>
        </pc:sldMkLst>
        <pc:spChg chg="mod">
          <ac:chgData name="Pranesh Vijay" userId="1ac969fb622626c1" providerId="LiveId" clId="{08E55EED-F0C4-443F-B7C9-B4F6AC1D05A0}" dt="2023-05-25T11:19:57.638" v="1265" actId="1076"/>
          <ac:spMkLst>
            <pc:docMk/>
            <pc:sldMk cId="3819856614" sldId="300"/>
            <ac:spMk id="8" creationId="{FB4172B9-35EF-44C5-0018-F1299E0F84A7}"/>
          </ac:spMkLst>
        </pc:spChg>
      </pc:sldChg>
      <pc:sldChg chg="modSp add mod">
        <pc:chgData name="Pranesh Vijay" userId="1ac969fb622626c1" providerId="LiveId" clId="{08E55EED-F0C4-443F-B7C9-B4F6AC1D05A0}" dt="2023-05-25T11:25:59.103" v="1305" actId="207"/>
        <pc:sldMkLst>
          <pc:docMk/>
          <pc:sldMk cId="1473827121" sldId="301"/>
        </pc:sldMkLst>
        <pc:spChg chg="mod">
          <ac:chgData name="Pranesh Vijay" userId="1ac969fb622626c1" providerId="LiveId" clId="{08E55EED-F0C4-443F-B7C9-B4F6AC1D05A0}" dt="2023-05-25T11:25:59.103" v="1305" actId="207"/>
          <ac:spMkLst>
            <pc:docMk/>
            <pc:sldMk cId="1473827121" sldId="301"/>
            <ac:spMk id="8" creationId="{FB4172B9-35EF-44C5-0018-F1299E0F84A7}"/>
          </ac:spMkLst>
        </pc:spChg>
      </pc:sldChg>
      <pc:sldChg chg="modSp add mod ord modTransition">
        <pc:chgData name="Pranesh Vijay" userId="1ac969fb622626c1" providerId="LiveId" clId="{08E55EED-F0C4-443F-B7C9-B4F6AC1D05A0}" dt="2023-05-25T12:29:25.081" v="1368"/>
        <pc:sldMkLst>
          <pc:docMk/>
          <pc:sldMk cId="4052840482" sldId="302"/>
        </pc:sldMkLst>
        <pc:spChg chg="mod">
          <ac:chgData name="Pranesh Vijay" userId="1ac969fb622626c1" providerId="LiveId" clId="{08E55EED-F0C4-443F-B7C9-B4F6AC1D05A0}" dt="2023-05-25T11:23:54.749" v="1289" actId="1076"/>
          <ac:spMkLst>
            <pc:docMk/>
            <pc:sldMk cId="4052840482" sldId="302"/>
            <ac:spMk id="8" creationId="{FB4172B9-35EF-44C5-0018-F1299E0F84A7}"/>
          </ac:spMkLst>
        </pc:spChg>
      </pc:sldChg>
      <pc:sldChg chg="addSp modSp add mod ord modTransition">
        <pc:chgData name="Pranesh Vijay" userId="1ac969fb622626c1" providerId="LiveId" clId="{08E55EED-F0C4-443F-B7C9-B4F6AC1D05A0}" dt="2023-05-25T14:09:07.854" v="1402"/>
        <pc:sldMkLst>
          <pc:docMk/>
          <pc:sldMk cId="1284853038" sldId="303"/>
        </pc:sldMkLst>
        <pc:spChg chg="mod">
          <ac:chgData name="Pranesh Vijay" userId="1ac969fb622626c1" providerId="LiveId" clId="{08E55EED-F0C4-443F-B7C9-B4F6AC1D05A0}" dt="2023-05-25T14:08:00.754" v="1386" actId="403"/>
          <ac:spMkLst>
            <pc:docMk/>
            <pc:sldMk cId="1284853038" sldId="303"/>
            <ac:spMk id="2" creationId="{8C2E0BA6-681C-44C5-04E9-ABF36392D9C6}"/>
          </ac:spMkLst>
        </pc:spChg>
        <pc:spChg chg="mod">
          <ac:chgData name="Pranesh Vijay" userId="1ac969fb622626c1" providerId="LiveId" clId="{08E55EED-F0C4-443F-B7C9-B4F6AC1D05A0}" dt="2023-05-25T14:08:00.754" v="1386" actId="403"/>
          <ac:spMkLst>
            <pc:docMk/>
            <pc:sldMk cId="1284853038" sldId="303"/>
            <ac:spMk id="4" creationId="{3B5549E3-B809-79BA-D9EE-24977DCFBFE4}"/>
          </ac:spMkLst>
        </pc:spChg>
        <pc:spChg chg="add mod">
          <ac:chgData name="Pranesh Vijay" userId="1ac969fb622626c1" providerId="LiveId" clId="{08E55EED-F0C4-443F-B7C9-B4F6AC1D05A0}" dt="2023-05-25T14:08:36.966" v="1398" actId="1076"/>
          <ac:spMkLst>
            <pc:docMk/>
            <pc:sldMk cId="1284853038" sldId="303"/>
            <ac:spMk id="6" creationId="{24444588-8E64-FF3B-B12D-F67F01D9753E}"/>
          </ac:spMkLst>
        </pc:spChg>
        <pc:spChg chg="mod">
          <ac:chgData name="Pranesh Vijay" userId="1ac969fb622626c1" providerId="LiveId" clId="{08E55EED-F0C4-443F-B7C9-B4F6AC1D05A0}" dt="2023-05-25T14:08:00.754" v="1386" actId="403"/>
          <ac:spMkLst>
            <pc:docMk/>
            <pc:sldMk cId="1284853038" sldId="303"/>
            <ac:spMk id="8" creationId="{FB4172B9-35EF-44C5-0018-F1299E0F84A7}"/>
          </ac:spMkLst>
        </pc:spChg>
        <pc:picChg chg="add mod">
          <ac:chgData name="Pranesh Vijay" userId="1ac969fb622626c1" providerId="LiveId" clId="{08E55EED-F0C4-443F-B7C9-B4F6AC1D05A0}" dt="2023-05-25T14:08:33.876" v="1396" actId="14100"/>
          <ac:picMkLst>
            <pc:docMk/>
            <pc:sldMk cId="1284853038" sldId="303"/>
            <ac:picMk id="5" creationId="{CE5F91BB-A579-E812-C92C-DBB4FCAA00E2}"/>
          </ac:picMkLst>
        </pc:picChg>
      </pc:sldChg>
      <pc:sldChg chg="delSp modSp add mod modTransition">
        <pc:chgData name="Pranesh Vijay" userId="1ac969fb622626c1" providerId="LiveId" clId="{08E55EED-F0C4-443F-B7C9-B4F6AC1D05A0}" dt="2023-05-25T14:09:47.563" v="1422"/>
        <pc:sldMkLst>
          <pc:docMk/>
          <pc:sldMk cId="1386633795" sldId="304"/>
        </pc:sldMkLst>
        <pc:spChg chg="del mod">
          <ac:chgData name="Pranesh Vijay" userId="1ac969fb622626c1" providerId="LiveId" clId="{08E55EED-F0C4-443F-B7C9-B4F6AC1D05A0}" dt="2023-05-25T14:09:47.563" v="1422"/>
          <ac:spMkLst>
            <pc:docMk/>
            <pc:sldMk cId="1386633795" sldId="304"/>
            <ac:spMk id="4" creationId="{3B5549E3-B809-79BA-D9EE-24977DCFBFE4}"/>
          </ac:spMkLst>
        </pc:spChg>
        <pc:spChg chg="mod">
          <ac:chgData name="Pranesh Vijay" userId="1ac969fb622626c1" providerId="LiveId" clId="{08E55EED-F0C4-443F-B7C9-B4F6AC1D05A0}" dt="2023-05-25T14:09:36.176" v="1418" actId="1076"/>
          <ac:spMkLst>
            <pc:docMk/>
            <pc:sldMk cId="1386633795" sldId="304"/>
            <ac:spMk id="8" creationId="{FB4172B9-35EF-44C5-0018-F1299E0F84A7}"/>
          </ac:spMkLst>
        </pc:spChg>
      </pc:sldChg>
      <pc:sldChg chg="addSp delSp modSp add mod modTransition">
        <pc:chgData name="Pranesh Vijay" userId="1ac969fb622626c1" providerId="LiveId" clId="{08E55EED-F0C4-443F-B7C9-B4F6AC1D05A0}" dt="2023-05-25T14:17:07.876" v="1513"/>
        <pc:sldMkLst>
          <pc:docMk/>
          <pc:sldMk cId="1616481273" sldId="305"/>
        </pc:sldMkLst>
        <pc:spChg chg="add mod">
          <ac:chgData name="Pranesh Vijay" userId="1ac969fb622626c1" providerId="LiveId" clId="{08E55EED-F0C4-443F-B7C9-B4F6AC1D05A0}" dt="2023-05-25T14:12:11.375" v="1473" actId="20577"/>
          <ac:spMkLst>
            <pc:docMk/>
            <pc:sldMk cId="1616481273" sldId="305"/>
            <ac:spMk id="3" creationId="{5A8E0337-5C3D-70CB-BE61-4AD4133E3267}"/>
          </ac:spMkLst>
        </pc:spChg>
        <pc:spChg chg="mod">
          <ac:chgData name="Pranesh Vijay" userId="1ac969fb622626c1" providerId="LiveId" clId="{08E55EED-F0C4-443F-B7C9-B4F6AC1D05A0}" dt="2023-05-25T14:09:50.287" v="1424" actId="20577"/>
          <ac:spMkLst>
            <pc:docMk/>
            <pc:sldMk cId="1616481273" sldId="305"/>
            <ac:spMk id="4" creationId="{3B5549E3-B809-79BA-D9EE-24977DCFBFE4}"/>
          </ac:spMkLst>
        </pc:spChg>
        <pc:spChg chg="del mod">
          <ac:chgData name="Pranesh Vijay" userId="1ac969fb622626c1" providerId="LiveId" clId="{08E55EED-F0C4-443F-B7C9-B4F6AC1D05A0}" dt="2023-05-25T14:09:54.627" v="1427"/>
          <ac:spMkLst>
            <pc:docMk/>
            <pc:sldMk cId="1616481273" sldId="305"/>
            <ac:spMk id="8" creationId="{FB4172B9-35EF-44C5-0018-F1299E0F84A7}"/>
          </ac:spMkLst>
        </pc:spChg>
      </pc:sldChg>
      <pc:sldChg chg="modSp add mod">
        <pc:chgData name="Pranesh Vijay" userId="1ac969fb622626c1" providerId="LiveId" clId="{08E55EED-F0C4-443F-B7C9-B4F6AC1D05A0}" dt="2023-05-25T14:16:32.053" v="1511" actId="1076"/>
        <pc:sldMkLst>
          <pc:docMk/>
          <pc:sldMk cId="1241198011" sldId="306"/>
        </pc:sldMkLst>
        <pc:spChg chg="mod">
          <ac:chgData name="Pranesh Vijay" userId="1ac969fb622626c1" providerId="LiveId" clId="{08E55EED-F0C4-443F-B7C9-B4F6AC1D05A0}" dt="2023-05-25T14:16:32.053" v="1511" actId="1076"/>
          <ac:spMkLst>
            <pc:docMk/>
            <pc:sldMk cId="1241198011" sldId="306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16:36.801" v="1512"/>
        <pc:sldMkLst>
          <pc:docMk/>
          <pc:sldMk cId="1828032800" sldId="307"/>
        </pc:sldMkLst>
        <pc:spChg chg="mod">
          <ac:chgData name="Pranesh Vijay" userId="1ac969fb622626c1" providerId="LiveId" clId="{08E55EED-F0C4-443F-B7C9-B4F6AC1D05A0}" dt="2023-05-25T14:15:29.497" v="1495" actId="1076"/>
          <ac:spMkLst>
            <pc:docMk/>
            <pc:sldMk cId="1828032800" sldId="307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20:31.733" v="1542"/>
        <pc:sldMkLst>
          <pc:docMk/>
          <pc:sldMk cId="3563486739" sldId="308"/>
        </pc:sldMkLst>
        <pc:spChg chg="mod">
          <ac:chgData name="Pranesh Vijay" userId="1ac969fb622626c1" providerId="LiveId" clId="{08E55EED-F0C4-443F-B7C9-B4F6AC1D05A0}" dt="2023-05-25T14:20:31.733" v="1542"/>
          <ac:spMkLst>
            <pc:docMk/>
            <pc:sldMk cId="3563486739" sldId="308"/>
            <ac:spMk id="3" creationId="{5A8E0337-5C3D-70CB-BE61-4AD4133E3267}"/>
          </ac:spMkLst>
        </pc:spChg>
      </pc:sldChg>
      <pc:sldChg chg="modSp add mod">
        <pc:chgData name="Pranesh Vijay" userId="1ac969fb622626c1" providerId="LiveId" clId="{08E55EED-F0C4-443F-B7C9-B4F6AC1D05A0}" dt="2023-05-25T14:18:29.911" v="1529" actId="1076"/>
        <pc:sldMkLst>
          <pc:docMk/>
          <pc:sldMk cId="2829866347" sldId="309"/>
        </pc:sldMkLst>
        <pc:spChg chg="mod">
          <ac:chgData name="Pranesh Vijay" userId="1ac969fb622626c1" providerId="LiveId" clId="{08E55EED-F0C4-443F-B7C9-B4F6AC1D05A0}" dt="2023-05-25T14:18:29.911" v="1529" actId="1076"/>
          <ac:spMkLst>
            <pc:docMk/>
            <pc:sldMk cId="2829866347" sldId="309"/>
            <ac:spMk id="3" creationId="{5A8E0337-5C3D-70CB-BE61-4AD4133E3267}"/>
          </ac:spMkLst>
        </pc:spChg>
      </pc:sldChg>
      <pc:sldChg chg="modSp add mod ord modTransition">
        <pc:chgData name="Pranesh Vijay" userId="1ac969fb622626c1" providerId="LiveId" clId="{08E55EED-F0C4-443F-B7C9-B4F6AC1D05A0}" dt="2023-05-25T14:23:35.139" v="1625"/>
        <pc:sldMkLst>
          <pc:docMk/>
          <pc:sldMk cId="1437172098" sldId="310"/>
        </pc:sldMkLst>
        <pc:spChg chg="mod">
          <ac:chgData name="Pranesh Vijay" userId="1ac969fb622626c1" providerId="LiveId" clId="{08E55EED-F0C4-443F-B7C9-B4F6AC1D05A0}" dt="2023-05-25T14:23:35.139" v="1625"/>
          <ac:spMkLst>
            <pc:docMk/>
            <pc:sldMk cId="1437172098" sldId="310"/>
            <ac:spMk id="3" creationId="{5A8E0337-5C3D-70CB-BE61-4AD4133E3267}"/>
          </ac:spMkLst>
        </pc:spChg>
      </pc:sldChg>
      <pc:sldChg chg="addSp delSp modSp add mod ord">
        <pc:chgData name="Pranesh Vijay" userId="1ac969fb622626c1" providerId="LiveId" clId="{08E55EED-F0C4-443F-B7C9-B4F6AC1D05A0}" dt="2023-05-25T14:23:02.392" v="1622" actId="1076"/>
        <pc:sldMkLst>
          <pc:docMk/>
          <pc:sldMk cId="3510755635" sldId="311"/>
        </pc:sldMkLst>
        <pc:spChg chg="mod">
          <ac:chgData name="Pranesh Vijay" userId="1ac969fb622626c1" providerId="LiveId" clId="{08E55EED-F0C4-443F-B7C9-B4F6AC1D05A0}" dt="2023-05-25T14:23:02.392" v="1622" actId="1076"/>
          <ac:spMkLst>
            <pc:docMk/>
            <pc:sldMk cId="3510755635" sldId="311"/>
            <ac:spMk id="3" creationId="{5A8E0337-5C3D-70CB-BE61-4AD4133E3267}"/>
          </ac:spMkLst>
        </pc:spChg>
        <pc:spChg chg="add del">
          <ac:chgData name="Pranesh Vijay" userId="1ac969fb622626c1" providerId="LiveId" clId="{08E55EED-F0C4-443F-B7C9-B4F6AC1D05A0}" dt="2023-05-25T14:21:50.607" v="1562" actId="22"/>
          <ac:spMkLst>
            <pc:docMk/>
            <pc:sldMk cId="3510755635" sldId="311"/>
            <ac:spMk id="6" creationId="{9A8CF9AB-EC3B-5373-7BCD-45E54487A97B}"/>
          </ac:spMkLst>
        </pc:spChg>
      </pc:sldChg>
      <pc:sldChg chg="modSp add mod modTransition">
        <pc:chgData name="Pranesh Vijay" userId="1ac969fb622626c1" providerId="LiveId" clId="{08E55EED-F0C4-443F-B7C9-B4F6AC1D05A0}" dt="2023-05-25T14:26:31.964" v="1648" actId="113"/>
        <pc:sldMkLst>
          <pc:docMk/>
          <pc:sldMk cId="885223744" sldId="312"/>
        </pc:sldMkLst>
        <pc:spChg chg="mod">
          <ac:chgData name="Pranesh Vijay" userId="1ac969fb622626c1" providerId="LiveId" clId="{08E55EED-F0C4-443F-B7C9-B4F6AC1D05A0}" dt="2023-05-25T14:26:31.964" v="1648" actId="113"/>
          <ac:spMkLst>
            <pc:docMk/>
            <pc:sldMk cId="885223744" sldId="312"/>
            <ac:spMk id="3" creationId="{5A8E0337-5C3D-70CB-BE61-4AD4133E3267}"/>
          </ac:spMkLst>
        </pc:spChg>
      </pc:sldChg>
      <pc:sldChg chg="modSp add mod">
        <pc:chgData name="Pranesh Vijay" userId="1ac969fb622626c1" providerId="LiveId" clId="{08E55EED-F0C4-443F-B7C9-B4F6AC1D05A0}" dt="2023-05-25T14:25:22.877" v="1639" actId="1076"/>
        <pc:sldMkLst>
          <pc:docMk/>
          <pc:sldMk cId="1950658977" sldId="313"/>
        </pc:sldMkLst>
        <pc:spChg chg="mod">
          <ac:chgData name="Pranesh Vijay" userId="1ac969fb622626c1" providerId="LiveId" clId="{08E55EED-F0C4-443F-B7C9-B4F6AC1D05A0}" dt="2023-05-25T14:25:22.877" v="1639" actId="1076"/>
          <ac:spMkLst>
            <pc:docMk/>
            <pc:sldMk cId="1950658977" sldId="313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28:58.601" v="1679"/>
        <pc:sldMkLst>
          <pc:docMk/>
          <pc:sldMk cId="3883083097" sldId="314"/>
        </pc:sldMkLst>
        <pc:spChg chg="mod">
          <ac:chgData name="Pranesh Vijay" userId="1ac969fb622626c1" providerId="LiveId" clId="{08E55EED-F0C4-443F-B7C9-B4F6AC1D05A0}" dt="2023-05-25T14:28:51.401" v="1678" actId="113"/>
          <ac:spMkLst>
            <pc:docMk/>
            <pc:sldMk cId="3883083097" sldId="314"/>
            <ac:spMk id="3" creationId="{5A8E0337-5C3D-70CB-BE61-4AD4133E3267}"/>
          </ac:spMkLst>
        </pc:spChg>
      </pc:sldChg>
      <pc:sldChg chg="modSp add mod">
        <pc:chgData name="Pranesh Vijay" userId="1ac969fb622626c1" providerId="LiveId" clId="{08E55EED-F0C4-443F-B7C9-B4F6AC1D05A0}" dt="2023-05-25T14:27:27.641" v="1667" actId="20577"/>
        <pc:sldMkLst>
          <pc:docMk/>
          <pc:sldMk cId="2304361119" sldId="315"/>
        </pc:sldMkLst>
        <pc:spChg chg="mod">
          <ac:chgData name="Pranesh Vijay" userId="1ac969fb622626c1" providerId="LiveId" clId="{08E55EED-F0C4-443F-B7C9-B4F6AC1D05A0}" dt="2023-05-25T14:27:27.641" v="1667" actId="20577"/>
          <ac:spMkLst>
            <pc:docMk/>
            <pc:sldMk cId="2304361119" sldId="315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31:58.140" v="1719"/>
        <pc:sldMkLst>
          <pc:docMk/>
          <pc:sldMk cId="2353233687" sldId="316"/>
        </pc:sldMkLst>
        <pc:spChg chg="mod">
          <ac:chgData name="Pranesh Vijay" userId="1ac969fb622626c1" providerId="LiveId" clId="{08E55EED-F0C4-443F-B7C9-B4F6AC1D05A0}" dt="2023-05-25T14:31:51.163" v="1718" actId="20577"/>
          <ac:spMkLst>
            <pc:docMk/>
            <pc:sldMk cId="2353233687" sldId="316"/>
            <ac:spMk id="3" creationId="{5A8E0337-5C3D-70CB-BE61-4AD4133E3267}"/>
          </ac:spMkLst>
        </pc:spChg>
      </pc:sldChg>
      <pc:sldChg chg="modSp add mod">
        <pc:chgData name="Pranesh Vijay" userId="1ac969fb622626c1" providerId="LiveId" clId="{08E55EED-F0C4-443F-B7C9-B4F6AC1D05A0}" dt="2023-05-25T14:30:19.503" v="1697" actId="1076"/>
        <pc:sldMkLst>
          <pc:docMk/>
          <pc:sldMk cId="2676894979" sldId="317"/>
        </pc:sldMkLst>
        <pc:spChg chg="mod">
          <ac:chgData name="Pranesh Vijay" userId="1ac969fb622626c1" providerId="LiveId" clId="{08E55EED-F0C4-443F-B7C9-B4F6AC1D05A0}" dt="2023-05-25T14:30:19.503" v="1697" actId="1076"/>
          <ac:spMkLst>
            <pc:docMk/>
            <pc:sldMk cId="2676894979" sldId="317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34:06.063" v="1751"/>
        <pc:sldMkLst>
          <pc:docMk/>
          <pc:sldMk cId="1764233605" sldId="318"/>
        </pc:sldMkLst>
        <pc:spChg chg="mod">
          <ac:chgData name="Pranesh Vijay" userId="1ac969fb622626c1" providerId="LiveId" clId="{08E55EED-F0C4-443F-B7C9-B4F6AC1D05A0}" dt="2023-05-25T14:33:52.288" v="1749" actId="113"/>
          <ac:spMkLst>
            <pc:docMk/>
            <pc:sldMk cId="1764233605" sldId="318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34:12.841" v="1753"/>
        <pc:sldMkLst>
          <pc:docMk/>
          <pc:sldMk cId="3166163784" sldId="319"/>
        </pc:sldMkLst>
        <pc:spChg chg="mod">
          <ac:chgData name="Pranesh Vijay" userId="1ac969fb622626c1" providerId="LiveId" clId="{08E55EED-F0C4-443F-B7C9-B4F6AC1D05A0}" dt="2023-05-25T14:33:22.353" v="1742" actId="1076"/>
          <ac:spMkLst>
            <pc:docMk/>
            <pc:sldMk cId="3166163784" sldId="319"/>
            <ac:spMk id="3" creationId="{5A8E0337-5C3D-70CB-BE61-4AD4133E3267}"/>
          </ac:spMkLst>
        </pc:spChg>
      </pc:sldChg>
      <pc:sldChg chg="modSp add mod modTransition">
        <pc:chgData name="Pranesh Vijay" userId="1ac969fb622626c1" providerId="LiveId" clId="{08E55EED-F0C4-443F-B7C9-B4F6AC1D05A0}" dt="2023-05-25T14:36:25.630" v="1785"/>
        <pc:sldMkLst>
          <pc:docMk/>
          <pc:sldMk cId="4179109423" sldId="320"/>
        </pc:sldMkLst>
        <pc:spChg chg="mod">
          <ac:chgData name="Pranesh Vijay" userId="1ac969fb622626c1" providerId="LiveId" clId="{08E55EED-F0C4-443F-B7C9-B4F6AC1D05A0}" dt="2023-05-25T14:36:25.630" v="1785"/>
          <ac:spMkLst>
            <pc:docMk/>
            <pc:sldMk cId="4179109423" sldId="320"/>
            <ac:spMk id="3" creationId="{5A8E0337-5C3D-70CB-BE61-4AD4133E3267}"/>
          </ac:spMkLst>
        </pc:spChg>
      </pc:sldChg>
      <pc:sldChg chg="modSp add mod">
        <pc:chgData name="Pranesh Vijay" userId="1ac969fb622626c1" providerId="LiveId" clId="{08E55EED-F0C4-443F-B7C9-B4F6AC1D05A0}" dt="2023-05-25T14:35:08.991" v="1763" actId="1076"/>
        <pc:sldMkLst>
          <pc:docMk/>
          <pc:sldMk cId="1947992933" sldId="321"/>
        </pc:sldMkLst>
        <pc:spChg chg="mod">
          <ac:chgData name="Pranesh Vijay" userId="1ac969fb622626c1" providerId="LiveId" clId="{08E55EED-F0C4-443F-B7C9-B4F6AC1D05A0}" dt="2023-05-25T14:35:08.991" v="1763" actId="1076"/>
          <ac:spMkLst>
            <pc:docMk/>
            <pc:sldMk cId="1947992933" sldId="321"/>
            <ac:spMk id="3" creationId="{5A8E0337-5C3D-70CB-BE61-4AD4133E3267}"/>
          </ac:spMkLst>
        </pc:spChg>
      </pc:sldChg>
      <pc:sldChg chg="addSp delSp modSp add mod">
        <pc:chgData name="Pranesh Vijay" userId="1ac969fb622626c1" providerId="LiveId" clId="{08E55EED-F0C4-443F-B7C9-B4F6AC1D05A0}" dt="2023-05-25T14:43:14.407" v="1823" actId="1076"/>
        <pc:sldMkLst>
          <pc:docMk/>
          <pc:sldMk cId="3007356723" sldId="322"/>
        </pc:sldMkLst>
        <pc:spChg chg="mod">
          <ac:chgData name="Pranesh Vijay" userId="1ac969fb622626c1" providerId="LiveId" clId="{08E55EED-F0C4-443F-B7C9-B4F6AC1D05A0}" dt="2023-05-25T14:36:47.183" v="1804" actId="1076"/>
          <ac:spMkLst>
            <pc:docMk/>
            <pc:sldMk cId="3007356723" sldId="322"/>
            <ac:spMk id="3" creationId="{5A8E0337-5C3D-70CB-BE61-4AD4133E3267}"/>
          </ac:spMkLst>
        </pc:spChg>
        <pc:spChg chg="add mod">
          <ac:chgData name="Pranesh Vijay" userId="1ac969fb622626c1" providerId="LiveId" clId="{08E55EED-F0C4-443F-B7C9-B4F6AC1D05A0}" dt="2023-05-25T14:43:14.407" v="1823" actId="1076"/>
          <ac:spMkLst>
            <pc:docMk/>
            <pc:sldMk cId="3007356723" sldId="322"/>
            <ac:spMk id="9" creationId="{7E6C20DB-2259-BF52-F06B-F0AEE1243A0E}"/>
          </ac:spMkLst>
        </pc:spChg>
        <pc:picChg chg="add del mod">
          <ac:chgData name="Pranesh Vijay" userId="1ac969fb622626c1" providerId="LiveId" clId="{08E55EED-F0C4-443F-B7C9-B4F6AC1D05A0}" dt="2023-05-25T14:42:16.751" v="1808" actId="21"/>
          <ac:picMkLst>
            <pc:docMk/>
            <pc:sldMk cId="3007356723" sldId="322"/>
            <ac:picMk id="6" creationId="{C324B3FD-9AEB-CBE7-0C6D-48889E9DFC7B}"/>
          </ac:picMkLst>
        </pc:picChg>
        <pc:picChg chg="add mod">
          <ac:chgData name="Pranesh Vijay" userId="1ac969fb622626c1" providerId="LiveId" clId="{08E55EED-F0C4-443F-B7C9-B4F6AC1D05A0}" dt="2023-05-25T14:42:31.324" v="1811" actId="1076"/>
          <ac:picMkLst>
            <pc:docMk/>
            <pc:sldMk cId="3007356723" sldId="322"/>
            <ac:picMk id="8" creationId="{DFF92BEF-FF9E-45CC-E568-BB94D247447B}"/>
          </ac:picMkLst>
        </pc:picChg>
      </pc:sldChg>
      <pc:sldChg chg="modSp add mod modTransition">
        <pc:chgData name="Pranesh Vijay" userId="1ac969fb622626c1" providerId="LiveId" clId="{08E55EED-F0C4-443F-B7C9-B4F6AC1D05A0}" dt="2023-05-25T14:48:17.244" v="2140"/>
        <pc:sldMkLst>
          <pc:docMk/>
          <pc:sldMk cId="2935574569" sldId="323"/>
        </pc:sldMkLst>
        <pc:spChg chg="mod">
          <ac:chgData name="Pranesh Vijay" userId="1ac969fb622626c1" providerId="LiveId" clId="{08E55EED-F0C4-443F-B7C9-B4F6AC1D05A0}" dt="2023-05-25T14:44:09.901" v="1828" actId="1076"/>
          <ac:spMkLst>
            <pc:docMk/>
            <pc:sldMk cId="2935574569" sldId="323"/>
            <ac:spMk id="3" creationId="{5A8E0337-5C3D-70CB-BE61-4AD4133E3267}"/>
          </ac:spMkLst>
        </pc:spChg>
      </pc:sldChg>
      <pc:sldChg chg="addSp delSp modSp add mod ord modTransition">
        <pc:chgData name="Pranesh Vijay" userId="1ac969fb622626c1" providerId="LiveId" clId="{08E55EED-F0C4-443F-B7C9-B4F6AC1D05A0}" dt="2023-05-25T14:47:50.519" v="2130"/>
        <pc:sldMkLst>
          <pc:docMk/>
          <pc:sldMk cId="2713374392" sldId="324"/>
        </pc:sldMkLst>
        <pc:spChg chg="del mod">
          <ac:chgData name="Pranesh Vijay" userId="1ac969fb622626c1" providerId="LiveId" clId="{08E55EED-F0C4-443F-B7C9-B4F6AC1D05A0}" dt="2023-05-25T14:44:30.441" v="1832"/>
          <ac:spMkLst>
            <pc:docMk/>
            <pc:sldMk cId="2713374392" sldId="324"/>
            <ac:spMk id="3" creationId="{5A8E0337-5C3D-70CB-BE61-4AD4133E3267}"/>
          </ac:spMkLst>
        </pc:spChg>
        <pc:spChg chg="add mod">
          <ac:chgData name="Pranesh Vijay" userId="1ac969fb622626c1" providerId="LiveId" clId="{08E55EED-F0C4-443F-B7C9-B4F6AC1D05A0}" dt="2023-05-25T14:47:42.676" v="2129" actId="1076"/>
          <ac:spMkLst>
            <pc:docMk/>
            <pc:sldMk cId="2713374392" sldId="324"/>
            <ac:spMk id="5" creationId="{49C6B799-EDBA-FBD5-08DF-6B86C4FB890D}"/>
          </ac:spMkLst>
        </pc:spChg>
      </pc:sldChg>
      <pc:sldChg chg="delSp modSp add mod">
        <pc:chgData name="Pranesh Vijay" userId="1ac969fb622626c1" providerId="LiveId" clId="{08E55EED-F0C4-443F-B7C9-B4F6AC1D05A0}" dt="2023-05-25T14:52:37.698" v="2191" actId="1076"/>
        <pc:sldMkLst>
          <pc:docMk/>
          <pc:sldMk cId="3124580315" sldId="325"/>
        </pc:sldMkLst>
        <pc:spChg chg="mod">
          <ac:chgData name="Pranesh Vijay" userId="1ac969fb622626c1" providerId="LiveId" clId="{08E55EED-F0C4-443F-B7C9-B4F6AC1D05A0}" dt="2023-05-25T14:52:37.698" v="2191" actId="1076"/>
          <ac:spMkLst>
            <pc:docMk/>
            <pc:sldMk cId="3124580315" sldId="325"/>
            <ac:spMk id="2" creationId="{8C2E0BA6-681C-44C5-04E9-ABF36392D9C6}"/>
          </ac:spMkLst>
        </pc:spChg>
        <pc:spChg chg="mod">
          <ac:chgData name="Pranesh Vijay" userId="1ac969fb622626c1" providerId="LiveId" clId="{08E55EED-F0C4-443F-B7C9-B4F6AC1D05A0}" dt="2023-05-25T14:52:07.855" v="2158" actId="1076"/>
          <ac:spMkLst>
            <pc:docMk/>
            <pc:sldMk cId="3124580315" sldId="325"/>
            <ac:spMk id="3" creationId="{5A8E0337-5C3D-70CB-BE61-4AD4133E3267}"/>
          </ac:spMkLst>
        </pc:spChg>
        <pc:spChg chg="del mod">
          <ac:chgData name="Pranesh Vijay" userId="1ac969fb622626c1" providerId="LiveId" clId="{08E55EED-F0C4-443F-B7C9-B4F6AC1D05A0}" dt="2023-05-25T14:52:32.959" v="2190"/>
          <ac:spMkLst>
            <pc:docMk/>
            <pc:sldMk cId="3124580315" sldId="325"/>
            <ac:spMk id="4" creationId="{3B5549E3-B809-79BA-D9EE-24977DCFBFE4}"/>
          </ac:spMkLst>
        </pc:spChg>
      </pc:sldChg>
      <pc:sldMasterChg chg="modTransition modSldLayout">
        <pc:chgData name="Pranesh Vijay" userId="1ac969fb622626c1" providerId="LiveId" clId="{08E55EED-F0C4-443F-B7C9-B4F6AC1D05A0}" dt="2023-05-25T09:16:17.329" v="510"/>
        <pc:sldMasterMkLst>
          <pc:docMk/>
          <pc:sldMasterMk cId="3348010831" sldId="2147483648"/>
        </pc:sldMasterMkLst>
        <pc:sldLayoutChg chg="modTransition setBg">
          <pc:chgData name="Pranesh Vijay" userId="1ac969fb622626c1" providerId="LiveId" clId="{08E55EED-F0C4-443F-B7C9-B4F6AC1D05A0}" dt="2023-05-25T09:16:17.329" v="510"/>
          <pc:sldLayoutMkLst>
            <pc:docMk/>
            <pc:sldMasterMk cId="3348010831" sldId="2147483648"/>
            <pc:sldLayoutMk cId="2791698800" sldId="2147483649"/>
          </pc:sldLayoutMkLst>
        </pc:sldLayoutChg>
        <pc:sldLayoutChg chg="modTransition setBg">
          <pc:chgData name="Pranesh Vijay" userId="1ac969fb622626c1" providerId="LiveId" clId="{08E55EED-F0C4-443F-B7C9-B4F6AC1D05A0}" dt="2023-05-25T09:16:16.895" v="509"/>
          <pc:sldLayoutMkLst>
            <pc:docMk/>
            <pc:sldMasterMk cId="3348010831" sldId="2147483648"/>
            <pc:sldLayoutMk cId="3118451571" sldId="2147483650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1822619279" sldId="2147483651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2421615737" sldId="2147483652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2290701960" sldId="2147483653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1258707619" sldId="2147483654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1588953229" sldId="2147483655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2226696378" sldId="2147483656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829285005" sldId="2147483657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3555481106" sldId="2147483658"/>
          </pc:sldLayoutMkLst>
        </pc:sldLayoutChg>
        <pc:sldLayoutChg chg="modTransition">
          <pc:chgData name="Pranesh Vijay" userId="1ac969fb622626c1" providerId="LiveId" clId="{08E55EED-F0C4-443F-B7C9-B4F6AC1D05A0}" dt="2023-05-25T08:59:39.024" v="124"/>
          <pc:sldLayoutMkLst>
            <pc:docMk/>
            <pc:sldMasterMk cId="3348010831" sldId="2147483648"/>
            <pc:sldLayoutMk cId="336892246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4134-3D54-CF3C-C080-67B3B335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EB286-5898-34DB-21FA-7322809D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7C7A-6D88-E7F4-BDB8-BE4AE855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8EF5-DECE-C59E-3B67-81309508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20B0-B4BF-BE3F-9952-37231380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C059-7B1C-0AF4-F7D7-B8552319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5E19-A6D5-794F-2D44-A8E308A8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D1DC-EA74-D36F-36B0-C8C7663D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8D22-F563-4551-BDE2-F4D45DA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EFCB-AE3A-5F43-EA86-249A07D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8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90D5-8C0D-0E21-7C0B-C07B5D1EC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ED3BF-E616-8E97-AC39-F3E131CE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8FC5-7B4F-6D1A-DD66-684F674A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1354-530D-D373-4BC8-6095BF11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DB85-AE82-BAA5-4416-459A516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2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3CCF-91FE-ED4C-641F-642E9F45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0EC6-DB66-D6FE-1210-AC57DC4B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4A7E-88F6-82CB-B4BC-D9D6E96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C093-5BE7-44AB-A67A-9137C051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3A4A-E9F9-FF1A-1196-CF8B8C61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5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7DA-F6AA-62EE-3A7C-4B4A51C1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6D08-25D3-BC03-0D11-2F6BD0BC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0093-A23D-1521-5B7F-70BA10A3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0464-403C-619F-62C3-6EFB6C28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2F93-0E8F-3130-53AE-6A48352A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1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ED1F-D22C-0ACF-48F3-7C1C744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C757-C647-7E2F-BF65-F2A2DE6D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60CF-E153-4C90-4362-491278D9B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3CF0-4A8E-0F42-F0D4-B058257C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ABBE-DFD8-7D46-0D9D-91C005A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083D-ADA1-D78A-4246-956708DC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1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176-D178-3799-5F5B-D6CB4E7B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9E450-27D4-DFB7-2F5F-65F2F7D1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03FE1-87DE-DA00-5A2B-C8750938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918DB-D828-60A0-3090-BD984029B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54EF7-AF4F-01A0-08E9-F24DEB74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EE576-BC1D-E631-B98E-798E0944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2BF9D-76A9-81A4-2D76-4B8688A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655F-4847-BC82-2A0D-2F6A98E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0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772E-FC8E-525C-F853-AEA603D8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E389-1B74-465A-E554-1190827A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2E73-6CDB-4FED-112E-FE0695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B43F-41ED-6A0A-1ABB-5E9E0ADE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0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3381B-CA34-39C2-F281-2E23E2A3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7C824-7859-F8ED-CD97-A43D5CBF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71DA-1C88-85E4-0984-1D80349A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5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0D41-5656-4276-7DB6-A4BEBE6D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D88E-8945-3728-29EE-46A91424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783CD-23A2-ED68-E0B4-AA49B2BC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6FD0-C1FA-0C36-FE14-A9A46EEA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5630E-D7B4-0409-3F90-E37817E1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0A90-F1EE-A376-EA5B-91F98ED0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4847-E5D5-9FBD-0A55-C77FEEA6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F0AB-91E3-B0F0-BFEE-07F4FF9AA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0123-D230-EB6B-BA08-D71E66D5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02E8-4ADD-3177-CD41-F5C265ED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4AA43-DC27-CAA5-1B0E-394C26E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B1657-B18E-9B18-9F56-1C1B158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8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746C8-A2B4-A6CA-534A-9344F1A2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CFC-ED44-1B7C-B203-581CFD96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2608-5EED-3D5B-4923-5BE406EF6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25F1-EEF3-48EC-8739-007D7CE3D990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407E-06EB-9260-70B9-26201DB89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8B02-D013-3AAE-706B-AF7A86DC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ECD-5E10-4D84-922B-7C827FC4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B9077-ADA6-ACF4-A5DD-02F186BF14D2}"/>
              </a:ext>
            </a:extLst>
          </p:cNvPr>
          <p:cNvSpPr txBox="1"/>
          <p:nvPr/>
        </p:nvSpPr>
        <p:spPr>
          <a:xfrm>
            <a:off x="1967948" y="2967335"/>
            <a:ext cx="825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</p:spTree>
    <p:extLst>
      <p:ext uri="{BB962C8B-B14F-4D97-AF65-F5344CB8AC3E}">
        <p14:creationId xmlns:p14="http://schemas.microsoft.com/office/powerpoint/2010/main" val="33291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271602" y="2736502"/>
            <a:ext cx="9648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5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877263" y="2305615"/>
            <a:ext cx="104374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://reqres.in/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users?page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12567" y="2521059"/>
            <a:ext cx="10166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Next we define the 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coroutine which is the entry point of our program.</a:t>
            </a:r>
          </a:p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 start by defining an array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with the page numbers we want to download as the elements.</a:t>
            </a:r>
          </a:p>
        </p:txBody>
      </p:sp>
    </p:spTree>
    <p:extLst>
      <p:ext uri="{BB962C8B-B14F-4D97-AF65-F5344CB8AC3E}">
        <p14:creationId xmlns:p14="http://schemas.microsoft.com/office/powerpoint/2010/main" val="147472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4130558" y="2951946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7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994246" y="2736502"/>
            <a:ext cx="10203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 we create a list of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such that each task is downloading a page using the 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coroutine with page number from the array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26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961695" y="3167390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3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567356" y="2736502"/>
            <a:ext cx="9057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3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961695" y="3167390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 record the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time using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19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4130558" y="31673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345612" y="2521059"/>
            <a:ext cx="9500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used to execute all the tasks concurrently. The </a:t>
            </a:r>
            <a:r>
              <a:rPr lang="en-IN" sz="2800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notation is used to unpack the tasks from the list and pass them as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seperate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arguments to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6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B9077-ADA6-ACF4-A5DD-02F186BF14D2}"/>
              </a:ext>
            </a:extLst>
          </p:cNvPr>
          <p:cNvSpPr txBox="1"/>
          <p:nvPr/>
        </p:nvSpPr>
        <p:spPr>
          <a:xfrm>
            <a:off x="2292626" y="3013501"/>
            <a:ext cx="760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80B63-89A0-92E4-01CB-CA0389969B50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</p:spTree>
    <p:extLst>
      <p:ext uri="{BB962C8B-B14F-4D97-AF65-F5344CB8AC3E}">
        <p14:creationId xmlns:p14="http://schemas.microsoft.com/office/powerpoint/2010/main" val="174567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3243296" y="316739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782515" y="2736502"/>
            <a:ext cx="8626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Once all tasks are completed, we calculate time elapsed by subtracting the current time from the </a:t>
            </a:r>
            <a:r>
              <a:rPr lang="en-US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time and 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97094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2651788" y="2951946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"Time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Taken: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573696" y="1228397"/>
            <a:ext cx="90572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"Time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Taken: 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863600" y="2521059"/>
            <a:ext cx="10752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Finally we run the 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coroutine using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function creates an event loop, executes the coroutine and stops the event loop when the coroutine is complete.</a:t>
            </a:r>
            <a:endParaRPr lang="en-IN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7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4199468" y="3167390"/>
            <a:ext cx="397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7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883663" y="1059191"/>
            <a:ext cx="397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Sample Output:</a:t>
            </a:r>
            <a:endParaRPr lang="en-IN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224B8-AB60-714B-E45B-B0BD88BF7B06}"/>
              </a:ext>
            </a:extLst>
          </p:cNvPr>
          <p:cNvSpPr txBox="1"/>
          <p:nvPr/>
        </p:nvSpPr>
        <p:spPr>
          <a:xfrm>
            <a:off x="883663" y="177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Time Taken: 0.3954508304595947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66D1-D07A-7A4E-28DD-DA265D6A2F00}"/>
              </a:ext>
            </a:extLst>
          </p:cNvPr>
          <p:cNvSpPr txBox="1"/>
          <p:nvPr/>
        </p:nvSpPr>
        <p:spPr>
          <a:xfrm>
            <a:off x="883663" y="3872806"/>
            <a:ext cx="10834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execution time of an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application can vary each time you execute it due to several factors such as Network Latency, Server Load and application complexity.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9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4471182" y="2967335"/>
            <a:ext cx="324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</p:spTree>
    <p:extLst>
      <p:ext uri="{BB962C8B-B14F-4D97-AF65-F5344CB8AC3E}">
        <p14:creationId xmlns:p14="http://schemas.microsoft.com/office/powerpoint/2010/main" val="335706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EE4D5-CE84-2C64-BDFE-8FE5C1A61B5B}"/>
              </a:ext>
            </a:extLst>
          </p:cNvPr>
          <p:cNvSpPr txBox="1"/>
          <p:nvPr/>
        </p:nvSpPr>
        <p:spPr>
          <a:xfrm>
            <a:off x="805128" y="3136612"/>
            <a:ext cx="1058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Downloading JSON files for a URL synchronously</a:t>
            </a:r>
          </a:p>
        </p:txBody>
      </p:sp>
    </p:spTree>
    <p:extLst>
      <p:ext uri="{BB962C8B-B14F-4D97-AF65-F5344CB8AC3E}">
        <p14:creationId xmlns:p14="http://schemas.microsoft.com/office/powerpoint/2010/main" val="123993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4493683" y="2951946"/>
            <a:ext cx="320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0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370187" y="3136612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Parallelising the execution of coroutines</a:t>
            </a:r>
          </a:p>
        </p:txBody>
      </p:sp>
    </p:spTree>
    <p:extLst>
      <p:ext uri="{BB962C8B-B14F-4D97-AF65-F5344CB8AC3E}">
        <p14:creationId xmlns:p14="http://schemas.microsoft.com/office/powerpoint/2010/main" val="58652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1087966" y="2090172"/>
            <a:ext cx="10016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: The script starts by importing the requests module, which allows us to make HTTP requests easily.</a:t>
            </a:r>
          </a:p>
          <a:p>
            <a:endParaRPr lang="en-I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: The time module is imported to measure the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296597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3644991" y="3167390"/>
            <a:ext cx="49020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1087966" y="2951946"/>
            <a:ext cx="10016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8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current time is recorded as the start time.</a:t>
            </a:r>
          </a:p>
        </p:txBody>
      </p:sp>
    </p:spTree>
    <p:extLst>
      <p:ext uri="{BB962C8B-B14F-4D97-AF65-F5344CB8AC3E}">
        <p14:creationId xmlns:p14="http://schemas.microsoft.com/office/powerpoint/2010/main" val="53781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3025452" y="3167390"/>
            <a:ext cx="6141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7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1087966" y="2736502"/>
            <a:ext cx="100160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loop iterates over the range of comic IDs from 1 to 200 (inclusive).</a:t>
            </a:r>
          </a:p>
        </p:txBody>
      </p:sp>
    </p:spTree>
    <p:extLst>
      <p:ext uri="{BB962C8B-B14F-4D97-AF65-F5344CB8AC3E}">
        <p14:creationId xmlns:p14="http://schemas.microsoft.com/office/powerpoint/2010/main" val="280534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2951946"/>
            <a:ext cx="10767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://xkcd.com/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/info.0.json"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8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1874728"/>
            <a:ext cx="107673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800" dirty="0">
                <a:solidFill>
                  <a:srgbClr val="448C27"/>
                </a:solidFill>
                <a:latin typeface="Consolas" panose="020B0609020204030204" pitchFamily="49" charset="0"/>
              </a:rPr>
              <a:t>https://xkcd.com/</a:t>
            </a:r>
            <a:r>
              <a:rPr lang="en-IN" sz="2800" dirty="0">
                <a:solidFill>
                  <a:srgbClr val="9C5D27"/>
                </a:solidFill>
                <a:latin typeface="Consolas" panose="020B0609020204030204" pitchFamily="49" charset="0"/>
              </a:rPr>
              <a:t>{</a:t>
            </a:r>
            <a:r>
              <a:rPr lang="en-IN" sz="2800" dirty="0">
                <a:solidFill>
                  <a:srgbClr val="7A3E9D"/>
                </a:solidFill>
                <a:latin typeface="Consolas" panose="020B0609020204030204" pitchFamily="49" charset="0"/>
              </a:rPr>
              <a:t>comic_id</a:t>
            </a:r>
            <a:r>
              <a:rPr lang="en-IN" sz="2800" dirty="0">
                <a:solidFill>
                  <a:srgbClr val="9C5D27"/>
                </a:solidFill>
                <a:latin typeface="Consolas" panose="020B0609020204030204" pitchFamily="49" charset="0"/>
              </a:rPr>
              <a:t>}</a:t>
            </a:r>
            <a:r>
              <a:rPr lang="en-IN" sz="2800" dirty="0">
                <a:solidFill>
                  <a:srgbClr val="448C27"/>
                </a:solidFill>
                <a:latin typeface="Consolas" panose="020B0609020204030204" pitchFamily="49" charset="0"/>
              </a:rPr>
              <a:t>/info.0.json</a:t>
            </a:r>
            <a:r>
              <a:rPr lang="en-IN" sz="2800" dirty="0">
                <a:solidFill>
                  <a:srgbClr val="333333"/>
                </a:solidFill>
                <a:latin typeface="Consolas" panose="020B0609020204030204" pitchFamily="49" charset="0"/>
              </a:rPr>
              <a:t>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URL is constructed dynamically using the comic ID from the loop.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dirty="0">
                <a:solidFill>
                  <a:srgbClr val="333333"/>
                </a:solidFill>
                <a:latin typeface="Consolas" panose="020B0609020204030204" pitchFamily="49" charset="0"/>
              </a:rPr>
              <a:t>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script makes a GET request to the constructed URL using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and stores the response in the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91398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2736502"/>
            <a:ext cx="107673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://xkcd.com/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/info.0.json"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0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2736502"/>
            <a:ext cx="107673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"comic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5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1228397"/>
            <a:ext cx="107673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: Checks if the response status code is 200, indicating a successful request.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response content is parsed as JSON using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and stored in the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variable.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"comic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file name is created based on the comic ID.</a:t>
            </a:r>
          </a:p>
        </p:txBody>
      </p:sp>
    </p:spTree>
    <p:extLst>
      <p:ext uri="{BB962C8B-B14F-4D97-AF65-F5344CB8AC3E}">
        <p14:creationId xmlns:p14="http://schemas.microsoft.com/office/powerpoint/2010/main" val="94985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800523" y="6354418"/>
            <a:ext cx="111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708985" y="638577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Modules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4BF0-6D8A-0A7C-5C94-9869B2526B07}"/>
              </a:ext>
            </a:extLst>
          </p:cNvPr>
          <p:cNvSpPr txBox="1"/>
          <p:nvPr/>
        </p:nvSpPr>
        <p:spPr>
          <a:xfrm>
            <a:off x="708985" y="2305615"/>
            <a:ext cx="10204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1.aiohttp: Used to make asynchronous HTTP requests.</a:t>
            </a:r>
          </a:p>
          <a:p>
            <a:endParaRPr lang="en-I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2.asyncio: Used for managing asynchronous Tasks</a:t>
            </a:r>
          </a:p>
          <a:p>
            <a:pPr marL="342900" indent="-342900">
              <a:buAutoNum type="arabicPeriod"/>
            </a:pPr>
            <a:endParaRPr lang="en-I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nsolas" panose="020B0609020204030204" pitchFamily="49" charset="0"/>
              </a:rPr>
              <a:t>3.time: Used to measure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11756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581439" y="2090172"/>
            <a:ext cx="11029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"Downloaded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and saved JSON for comic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1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712304" y="864345"/>
            <a:ext cx="107673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: Opens the file in write mode, using a with statement to ensure proper file handling.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The JSON response text is written to the file.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"Downloaded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and saved JSON for comic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Prints a success message indicating that the JSON for the comic has been downloaded and saved.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2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208722" y="2951946"/>
            <a:ext cx="117745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download JSON for comic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5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581439" y="2736502"/>
            <a:ext cx="110291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the response status code is not 200, indicating an unsuccessful request, it prints a failure message.</a:t>
            </a:r>
          </a:p>
        </p:txBody>
      </p:sp>
    </p:spTree>
    <p:extLst>
      <p:ext uri="{BB962C8B-B14F-4D97-AF65-F5344CB8AC3E}">
        <p14:creationId xmlns:p14="http://schemas.microsoft.com/office/powerpoint/2010/main" val="96125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1055572" y="2736502"/>
            <a:ext cx="100808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"Execution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4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208722" y="1443841"/>
            <a:ext cx="117745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current time is recorded as the end time.</a:t>
            </a:r>
          </a:p>
          <a:p>
            <a:endParaRPr lang="en-US" sz="28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: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execution time is calculated by subtracting the start time from the end time.</a:t>
            </a:r>
          </a:p>
          <a:p>
            <a:endParaRPr lang="en-US" sz="28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"Execution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: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Prints the execution time in seconds.</a:t>
            </a:r>
          </a:p>
        </p:txBody>
      </p:sp>
    </p:spTree>
    <p:extLst>
      <p:ext uri="{BB962C8B-B14F-4D97-AF65-F5344CB8AC3E}">
        <p14:creationId xmlns:p14="http://schemas.microsoft.com/office/powerpoint/2010/main" val="147382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551990" y="536641"/>
            <a:ext cx="3045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 Outpu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t:</a:t>
            </a:r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F91BB-A579-E812-C92C-DBB4FCAA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" y="2027564"/>
            <a:ext cx="4711700" cy="335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44588-8E64-FF3B-B12D-F67F01D9753E}"/>
              </a:ext>
            </a:extLst>
          </p:cNvPr>
          <p:cNvSpPr txBox="1"/>
          <p:nvPr/>
        </p:nvSpPr>
        <p:spPr>
          <a:xfrm>
            <a:off x="616225" y="1572249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485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172B9-35EF-44C5-0018-F1299E0F84A7}"/>
              </a:ext>
            </a:extLst>
          </p:cNvPr>
          <p:cNvSpPr txBox="1"/>
          <p:nvPr/>
        </p:nvSpPr>
        <p:spPr>
          <a:xfrm>
            <a:off x="4400549" y="2967335"/>
            <a:ext cx="33909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</p:spTree>
    <p:extLst>
      <p:ext uri="{BB962C8B-B14F-4D97-AF65-F5344CB8AC3E}">
        <p14:creationId xmlns:p14="http://schemas.microsoft.com/office/powerpoint/2010/main" val="1386633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1895062" y="3136612"/>
            <a:ext cx="8547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Parallelising the execution of Files</a:t>
            </a:r>
          </a:p>
        </p:txBody>
      </p:sp>
    </p:spTree>
    <p:extLst>
      <p:ext uri="{BB962C8B-B14F-4D97-AF65-F5344CB8AC3E}">
        <p14:creationId xmlns:p14="http://schemas.microsoft.com/office/powerpoint/2010/main" val="1616481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1069403" y="1166842"/>
            <a:ext cx="9717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The code for Task 3 does the same functionality as Task 2, but this does it asynchronously which also implies lesser execution time.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The code starts by importing the required modules:</a:t>
            </a:r>
          </a:p>
          <a:p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IN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Used to make asynchronous HTTP requests.</a:t>
            </a:r>
          </a:p>
          <a:p>
            <a:r>
              <a:rPr lang="en-IN" sz="2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Used for managing coroutines and tasks.</a:t>
            </a:r>
          </a:p>
          <a:p>
            <a:r>
              <a:rPr lang="en-IN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Used for measuring the execution time.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9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4230746" y="2354734"/>
            <a:ext cx="373050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IN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IN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endParaRPr lang="en-IN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4421503" y="2644170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3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856085" y="1228397"/>
            <a:ext cx="10479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Next we define the 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download_file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coroutine which takes a 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parameter representing the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client session and a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parameter representing the id of the comic to download.</a:t>
            </a:r>
          </a:p>
          <a:p>
            <a:endParaRPr lang="en-US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variable constructs the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dynamically based on the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Then we use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 make an asynchronous GET request to the specified URL. We then await the response using async with 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2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 response.</a:t>
            </a:r>
            <a:endParaRPr lang="en-IN" sz="2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86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127058" y="2449437"/>
            <a:ext cx="11937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download_file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://xkcd.com/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/info.0.json"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6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516466" y="1166842"/>
            <a:ext cx="1115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the </a:t>
            </a:r>
            <a:r>
              <a:rPr lang="en-IN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200 (indicating a successful request), it extracts the JSON content using await </a:t>
            </a:r>
            <a:r>
              <a:rPr lang="en-IN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and saves it to a file with a unique name (</a:t>
            </a:r>
            <a:r>
              <a:rPr lang="en-IN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comic_</a:t>
            </a:r>
            <a:r>
              <a:rPr lang="en-IN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IN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 then prints a success message indicating the download and saving of the JSON file. If the response status is not 200, it prints a failure message</a:t>
            </a:r>
            <a:endParaRPr lang="en-IN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7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572693" y="2221765"/>
            <a:ext cx="110466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"comic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"Downloaded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and saved JSON for comic 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download JSON for comic 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IN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5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483704" y="1839588"/>
            <a:ext cx="11224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coroutine is the entry point of our program. It starts by creating an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client session using async with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3200" b="1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with statement ensures that the session is properly closed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88522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508058" y="2890391"/>
            <a:ext cx="11485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5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662531" y="1905506"/>
            <a:ext cx="10866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list </a:t>
            </a:r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created to store the coroutines for parallel execution. Inside a </a:t>
            </a:r>
            <a:r>
              <a:rPr lang="en-US" sz="3200" b="1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loop, for each comic ID in the range of 1 to 200, it appends the 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download_file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coroutine (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awaitable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with the current </a:t>
            </a:r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3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 the tasks list.</a:t>
            </a:r>
          </a:p>
        </p:txBody>
      </p:sp>
    </p:spTree>
    <p:extLst>
      <p:ext uri="{BB962C8B-B14F-4D97-AF65-F5344CB8AC3E}">
        <p14:creationId xmlns:p14="http://schemas.microsoft.com/office/powerpoint/2010/main" val="3883083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127058" y="2449437"/>
            <a:ext cx="115050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download_file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comic_id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493198" y="1413063"/>
            <a:ext cx="112056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After creating all the tasks, it records the start time using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1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Then, it uses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 concurrently execute all the tasks. 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3200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 </a:t>
            </a:r>
            <a:r>
              <a:rPr lang="en-US" sz="3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notation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used to unpack the tasks from the list and pass them as separate arguments to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This allows the tasks to run in parallel, accelerating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2353233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337733" y="2274838"/>
            <a:ext cx="951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Next we define the </a:t>
            </a:r>
            <a:r>
              <a:rPr lang="fr-FR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fr-FR" sz="3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coroutine that takes a </a:t>
            </a:r>
            <a:r>
              <a:rPr lang="fr-FR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parameter which represents the page number to download.</a:t>
            </a:r>
            <a:endParaRPr lang="en-IN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9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2839339" y="2644170"/>
            <a:ext cx="6513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9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381029" y="1659285"/>
            <a:ext cx="11429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Once all the tasks are completed, it records the end time using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difference between the end time and the start time gives the execution time in seconds, which is calculated and assigned to the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variable. 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Finally, it prints the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176423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381029" y="2644170"/>
            <a:ext cx="11429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start_time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"Execution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execution_time</a:t>
            </a:r>
            <a:r>
              <a:rPr lang="en-US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63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1151467" y="2805037"/>
            <a:ext cx="10456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code uses </a:t>
            </a:r>
            <a:r>
              <a:rPr lang="en-IN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run the </a:t>
            </a:r>
            <a:r>
              <a:rPr lang="en-IN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coroutine, which starts the execution of our program.</a:t>
            </a:r>
          </a:p>
        </p:txBody>
      </p:sp>
    </p:spTree>
    <p:extLst>
      <p:ext uri="{BB962C8B-B14F-4D97-AF65-F5344CB8AC3E}">
        <p14:creationId xmlns:p14="http://schemas.microsoft.com/office/powerpoint/2010/main" val="417910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3864481" y="3136612"/>
            <a:ext cx="446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sz="3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92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278296" y="586770"/>
            <a:ext cx="345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92BEF-FF9E-45CC-E568-BB94D247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6" y="1589616"/>
            <a:ext cx="4648200" cy="455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6C20DB-2259-BF52-F06B-F0AEE1243A0E}"/>
              </a:ext>
            </a:extLst>
          </p:cNvPr>
          <p:cNvSpPr txBox="1"/>
          <p:nvPr/>
        </p:nvSpPr>
        <p:spPr>
          <a:xfrm>
            <a:off x="405296" y="1093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35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6B799-EDBA-FBD5-08DF-6B86C4FB890D}"/>
              </a:ext>
            </a:extLst>
          </p:cNvPr>
          <p:cNvSpPr txBox="1"/>
          <p:nvPr/>
        </p:nvSpPr>
        <p:spPr>
          <a:xfrm>
            <a:off x="487134" y="1166842"/>
            <a:ext cx="114858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Comparing the time of execution:</a:t>
            </a:r>
          </a:p>
          <a:p>
            <a:endParaRPr lang="en-IN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Task – 2: 88.338 seconds</a:t>
            </a:r>
          </a:p>
          <a:p>
            <a:endParaRPr lang="en-IN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Task – 3: 0.391 seconds</a:t>
            </a:r>
          </a:p>
          <a:p>
            <a:endParaRPr lang="en-IN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Thus, by using asynchronous programming in Python,</a:t>
            </a:r>
          </a:p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the same task has been performed in a very </a:t>
            </a:r>
          </a:p>
          <a:p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</a:rPr>
              <a:t>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2713374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0786533" y="6354418"/>
            <a:ext cx="11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278296" y="1413063"/>
            <a:ext cx="119295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 utilizing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the modified code is able to parallelize the downloading of files, resulting in faster execution time compared to the synchronous approach. </a:t>
            </a:r>
          </a:p>
          <a:p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execution time is recorded and displayed at the end, providing insight into the overall time taken for downloading and saving all the JSON files.</a:t>
            </a:r>
          </a:p>
        </p:txBody>
      </p:sp>
    </p:spTree>
    <p:extLst>
      <p:ext uri="{BB962C8B-B14F-4D97-AF65-F5344CB8AC3E}">
        <p14:creationId xmlns:p14="http://schemas.microsoft.com/office/powerpoint/2010/main" val="293557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371429" y="6320552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KOSS IIT Kharagpur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E0337-5C3D-70CB-BE61-4AD4133E3267}"/>
              </a:ext>
            </a:extLst>
          </p:cNvPr>
          <p:cNvSpPr txBox="1"/>
          <p:nvPr/>
        </p:nvSpPr>
        <p:spPr>
          <a:xfrm>
            <a:off x="4714830" y="3136612"/>
            <a:ext cx="241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4580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2204550" y="3105834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fr-FR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fr-FR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2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736048" y="2951946"/>
            <a:ext cx="10719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download_page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://reqres.in/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users?page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7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E0BA6-681C-44C5-04E9-ABF36392D9C6}"/>
              </a:ext>
            </a:extLst>
          </p:cNvPr>
          <p:cNvSpPr txBox="1"/>
          <p:nvPr/>
        </p:nvSpPr>
        <p:spPr>
          <a:xfrm>
            <a:off x="278296" y="635441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Async Await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CAC-C4CA-75BD-1D37-68E65BBA270D}"/>
              </a:ext>
            </a:extLst>
          </p:cNvPr>
          <p:cNvSpPr txBox="1"/>
          <p:nvPr/>
        </p:nvSpPr>
        <p:spPr>
          <a:xfrm>
            <a:off x="10787271" y="6354418"/>
            <a:ext cx="112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Task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549E3-B809-79BA-D9EE-24977DCFBFE4}"/>
              </a:ext>
            </a:extLst>
          </p:cNvPr>
          <p:cNvSpPr txBox="1"/>
          <p:nvPr/>
        </p:nvSpPr>
        <p:spPr>
          <a:xfrm>
            <a:off x="1202267" y="2274838"/>
            <a:ext cx="10041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 also use </a:t>
            </a:r>
            <a:r>
              <a:rPr lang="en-IN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to create a </a:t>
            </a:r>
            <a:r>
              <a:rPr lang="en-US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US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which makes a </a:t>
            </a:r>
            <a:r>
              <a:rPr lang="en-US" sz="3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request to the specified </a:t>
            </a:r>
            <a:r>
              <a:rPr lang="en-IN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and awaits the </a:t>
            </a:r>
            <a:r>
              <a:rPr lang="en-US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3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using </a:t>
            </a:r>
            <a:r>
              <a:rPr lang="en-US" sz="3600" b="1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6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3600" b="1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3600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3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8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2491</Words>
  <Application>Microsoft Office PowerPoint</Application>
  <PresentationFormat>Widescreen</PresentationFormat>
  <Paragraphs>305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Pranesh Vijay</dc:creator>
  <cp:lastModifiedBy>Pranesh Vijay</cp:lastModifiedBy>
  <cp:revision>1</cp:revision>
  <dcterms:created xsi:type="dcterms:W3CDTF">2023-05-24T18:00:24Z</dcterms:created>
  <dcterms:modified xsi:type="dcterms:W3CDTF">2023-05-25T14:52:39Z</dcterms:modified>
</cp:coreProperties>
</file>