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7" d="100"/>
          <a:sy n="47" d="100"/>
        </p:scale>
        <p:origin x="104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/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/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/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/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/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540E-8769-4058-9789-6CC418758B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897C9A-C531-4614-B186-77AE6FCFA832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askpython.com/python-modules/python-pi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3209221" y="904502"/>
            <a:ext cx="7045122" cy="2731806"/>
          </a:xfrm>
        </p:spPr>
        <p:txBody>
          <a:bodyPr/>
          <a:lstStyle/>
          <a:p>
            <a:r>
              <a:rPr lang="en-AU" altLang="en-IN" dirty="0"/>
              <a:t>ILLA.PRANATHI</a:t>
            </a:r>
            <a:endParaRPr lang="en-AU" altLang="en-IN" dirty="0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2997880" y="3636308"/>
            <a:ext cx="8637072" cy="977621"/>
          </a:xfrm>
        </p:spPr>
        <p:txBody>
          <a:bodyPr>
            <a:normAutofit lnSpcReduction="10000"/>
          </a:bodyPr>
          <a:lstStyle/>
          <a:p>
            <a:r>
              <a:rPr lang="en-US" sz="44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endParaRPr lang="en-US" sz="44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Modelling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Installing Required Libraries</a:t>
            </a:r>
            <a:endParaRPr lang="en-IN" sz="2400" dirty="0"/>
          </a:p>
          <a:p>
            <a:pPr>
              <a:buFont typeface="Wingdings" charset="2"/>
              <a:buChar char="Ø"/>
            </a:pPr>
            <a:r>
              <a:rPr lang="en-US" dirty="0"/>
              <a:t>Before we begin, we need to install a particular library, which we can do with the </a:t>
            </a:r>
            <a:r>
              <a:rPr lang="en-US" dirty="0">
                <a:hlinkClick r:id="rId1"/>
              </a:rPr>
              <a:t>pip command</a:t>
            </a:r>
            <a:r>
              <a:rPr lang="en-US" dirty="0"/>
              <a:t>:</a:t>
            </a:r>
            <a:r>
              <a:rPr lang="en-IN" dirty="0"/>
              <a:t> pip install </a:t>
            </a:r>
            <a:r>
              <a:rPr lang="en-IN" dirty="0" err="1"/>
              <a:t>pynput</a:t>
            </a:r>
            <a:r>
              <a:rPr lang="en-IN" dirty="0"/>
              <a:t> and pip install </a:t>
            </a:r>
            <a:r>
              <a:rPr lang="en-IN" dirty="0" err="1"/>
              <a:t>jsonlib</a:t>
            </a:r>
            <a:r>
              <a:rPr lang="en-IN" dirty="0"/>
              <a:t>.</a:t>
            </a:r>
            <a:endParaRPr lang="en-IN" dirty="0"/>
          </a:p>
          <a:p>
            <a:r>
              <a:rPr lang="en-IN" dirty="0"/>
              <a:t>Importing Required Libraries</a:t>
            </a:r>
            <a:endParaRPr lang="en-IN" dirty="0"/>
          </a:p>
          <a:p>
            <a:pPr>
              <a:buFont typeface="Wingdings" charset="2"/>
              <a:buChar char="Ø"/>
            </a:pPr>
            <a:r>
              <a:rPr lang="en-US" dirty="0" err="1"/>
              <a:t>pynput</a:t>
            </a:r>
            <a:r>
              <a:rPr lang="en-US" dirty="0"/>
              <a:t>: This will help us read the keystrokes as the user types in stuff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JSON is a lightweight data-interchange format. It is often used for exchanging data between a web server and user agent</a:t>
            </a:r>
            <a:endParaRPr lang="en-IN" dirty="0"/>
          </a:p>
          <a:p>
            <a:endParaRPr lang="en-IN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/>
          <p:nvPr>
            <p:ph idx="4294967295"/>
          </p:nvPr>
        </p:nvSpPr>
        <p:spPr>
          <a:xfrm>
            <a:off x="1389446" y="944070"/>
            <a:ext cx="9604375" cy="3449638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charset="0"/>
              <a:buChar char="•"/>
            </a:pPr>
            <a:r>
              <a:rPr lang="en-US" sz="8000" b="1" dirty="0"/>
              <a:t>Initialization: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Set up the main GUI window.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Initialize global variables for key logging.</a:t>
            </a:r>
            <a:endParaRPr lang="en-US" sz="8000" dirty="0"/>
          </a:p>
          <a:p>
            <a:pPr lvl="1">
              <a:buFont typeface="Arial" charset="0"/>
              <a:buChar char="•"/>
            </a:pPr>
            <a:r>
              <a:rPr lang="en-US" sz="8000" b="1" dirty="0"/>
              <a:t>Event Capture: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Start capturing key events when the "Start" button is pressed.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Log key press and release events.</a:t>
            </a:r>
            <a:endParaRPr lang="en-US" sz="8000" dirty="0"/>
          </a:p>
          <a:p>
            <a:pPr lvl="1">
              <a:buFont typeface="Arial" charset="0"/>
              <a:buChar char="•"/>
            </a:pPr>
            <a:r>
              <a:rPr lang="en-US" sz="8000" b="1" dirty="0"/>
              <a:t>Data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Continuously update text and JSON log files with captured key events.</a:t>
            </a:r>
            <a:endParaRPr lang="en-US" sz="8000" dirty="0"/>
          </a:p>
          <a:p>
            <a:pPr lvl="1">
              <a:buFont typeface="Arial" charset="0"/>
              <a:buChar char="•"/>
            </a:pPr>
            <a:r>
              <a:rPr lang="en-US" sz="8000" b="1" dirty="0"/>
              <a:t>Stop Logging: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Stop capturing key events when the "Stop" button is pressed.</a:t>
            </a:r>
            <a:endParaRPr lang="en-US" sz="8000" dirty="0"/>
          </a:p>
          <a:p>
            <a:pPr marL="1200150" lvl="2" indent="-285750">
              <a:buFont typeface="Arial" charset="0"/>
              <a:buChar char="•"/>
            </a:pPr>
            <a:r>
              <a:rPr lang="en-US" sz="8000" dirty="0"/>
              <a:t>Update the GUI status to indicate the keylogger is stopped.</a:t>
            </a:r>
            <a:endParaRPr lang="en-US" sz="8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  <a:endParaRPr lang="en-IN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7" y="2032392"/>
            <a:ext cx="3331779" cy="221779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79" y="2041758"/>
            <a:ext cx="2844089" cy="22276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56" y="4428820"/>
            <a:ext cx="7693573" cy="2307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</a:t>
            </a:r>
            <a:endParaRPr lang="en-IN" dirty="0"/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 and records them into both text and JSON files.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keylogging with start and stop functionality controlled via a simple GUI.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keylogger project demonstrated the capability to effectively capture and log keystrokes in real-time.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The GUI provided a user-friendly way to control the keylogger, making it accessible and easy to use.</a:t>
            </a: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Emphasized the ethical use of keyloggers and the importance of implementing security measures to protect against malicious use.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1492469" y="1296285"/>
            <a:ext cx="9919735" cy="2424378"/>
          </a:xfrm>
        </p:spPr>
        <p:txBody>
          <a:bodyPr>
            <a:normAutofit fontScale="90000"/>
          </a:bodyPr>
          <a:lstStyle/>
          <a:p>
            <a:r>
              <a:rPr lang="en-US" sz="6600" b="1" spc="10" dirty="0">
                <a:solidFill>
                  <a:srgbClr val="2D936B"/>
                </a:solidFill>
                <a:latin typeface="Trebuchet MS"/>
                <a:cs typeface="Trebuchet MS"/>
              </a:rPr>
              <a:t>Keylogger And Security</a:t>
            </a:r>
            <a:br>
              <a:rPr lang="en-US" sz="66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spc="25" dirty="0"/>
              <a:t>A</a:t>
            </a:r>
            <a:r>
              <a:rPr lang="en-IN" sz="5400" spc="-5" dirty="0"/>
              <a:t>G</a:t>
            </a:r>
            <a:r>
              <a:rPr lang="en-IN" sz="5400" spc="-35" dirty="0"/>
              <a:t>E</a:t>
            </a:r>
            <a:r>
              <a:rPr lang="en-IN" sz="5400" spc="15" dirty="0"/>
              <a:t>N</a:t>
            </a:r>
            <a:r>
              <a:rPr lang="en-IN" sz="5400" dirty="0"/>
              <a:t>DA</a:t>
            </a:r>
            <a:endParaRPr lang="en-IN" sz="5400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Introduction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Problem Statement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Project Overview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b="1" dirty="0">
                <a:latin typeface="+mj-lt"/>
              </a:rPr>
              <a:t>Who Are The </a:t>
            </a:r>
            <a:r>
              <a:rPr lang="en-US" altLang="en-US" b="1" dirty="0">
                <a:latin typeface="+mj-lt"/>
              </a:rPr>
              <a:t>End Users</a:t>
            </a:r>
            <a:endParaRPr lang="en-US" altLang="en-US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Solution and Value Proposition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The "Wow" Factor in Our Solution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Modelling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Results</a:t>
            </a:r>
            <a:endParaRPr lang="en-US" altLang="en-US" sz="2000" b="1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+mj-lt"/>
              </a:rPr>
              <a:t>Conclusion and Q&amp;A </a:t>
            </a:r>
            <a:endParaRPr lang="en-US" altLang="en-US" sz="2000" b="1" dirty="0">
              <a:latin typeface="+mj-l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Introduction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r>
              <a:rPr lang="en-US" dirty="0"/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  <a:endParaRPr lang="en-US" dirty="0"/>
          </a:p>
          <a:p>
            <a:r>
              <a:rPr lang="en-US" dirty="0"/>
              <a:t> Working: Mainly key-loggers are used to steal password or confidential details such as bank information etc. 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Problem Statement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/>
              <a:t>Affects individuals, businesses, and organizations by compromising data privacy and security. </a:t>
            </a:r>
            <a:endParaRPr lang="en-US" altLang="en-US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Project Overview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their types, how they work, and effective security measures to prevent keylogging attacks.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WHO ARE THE </a:t>
            </a:r>
            <a:r>
              <a:rPr lang="en-US" altLang="en-US" b="1" dirty="0"/>
              <a:t>End Users?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End users are the individuals within an organization who interact with various digital platforms, applications, and devices daily. They are often the first line of defense against cyber threats.</a:t>
            </a:r>
            <a:endParaRPr lang="en-US" sz="2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Solution and Value Proposition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6400" dirty="0"/>
              <a:t>Anti-Key-logger – As the name suggest these are the software which are anti / against key loggers and main task is to detect key-logger from a computer system.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Anti-Virus – Many anti-virus software also detect key loggers and delete them from the computer system. These are software anti-software so these can not get rid from the hardware key-loggers.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Automatic form filler – This technique can be used by the user to not fill forms on regular bases instead use automatic form filler which will give a shield against key-loggers as keys will not be pressed 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One-Time-Passwords – Using OTP’s as password may be safe as every time we login we have to use a new password.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Patterns or mouse-recognition – On android devices used pattern as a password of applications and on PC use mouse recognition, mouse program uses mouse gestures instead of stylus.</a:t>
            </a:r>
            <a:endParaRPr lang="en-US" sz="6400" dirty="0"/>
          </a:p>
          <a:p>
            <a:pPr algn="l" fontAlgn="base">
              <a:buFont typeface="+mj-lt"/>
              <a:buAutoNum type="arabicPeriod"/>
            </a:pPr>
            <a:r>
              <a:rPr lang="en-US" sz="6400" dirty="0"/>
              <a:t>Voice to Text Converter – This software helps to prevent Keylogging which targets a specific part of our keyboard.</a:t>
            </a:r>
            <a:endParaRPr lang="en-US" sz="6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200" b="1" dirty="0">
                <a:latin typeface="+mj-lt"/>
              </a:rPr>
              <a:t>The "Wow" Factor in Our Solution</a:t>
            </a:r>
            <a:br>
              <a:rPr lang="en-US" altLang="en-US" sz="3200" b="1" dirty="0">
                <a:latin typeface="+mj-lt"/>
              </a:rPr>
            </a:br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with user education for comprehensive protection.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keylogger to illustrate the threat and the effectiveness of security measures.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keylogging attacks through proactive measures.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/>
  <PresentationFormat>Widescreen</PresentationFormat>
  <Paragraphs>62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Gill Sans MT</vt:lpstr>
      <vt:lpstr>Calibri</vt:lpstr>
      <vt:lpstr>Gallery</vt:lpstr>
      <vt:lpstr>S.REETA SIDDESwari</vt:lpstr>
      <vt:lpstr>Keylogger And Security </vt:lpstr>
      <vt:lpstr>AGENDA</vt:lpstr>
      <vt:lpstr>Introduction </vt:lpstr>
      <vt:lpstr>Problem Statement </vt:lpstr>
      <vt:lpstr>Project Overview </vt:lpstr>
      <vt:lpstr>WHO ARE THE End Users? </vt:lpstr>
      <vt:lpstr>Solution and Value Proposition </vt:lpstr>
      <vt:lpstr>The "Wow" Factor in Our Solution </vt:lpstr>
      <vt:lpstr>Modelling </vt:lpstr>
      <vt:lpstr>PowerPoint 演示文稿</vt:lpstr>
      <vt:lpstr>RESULTS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Mellow</dc:creator>
  <cp:lastModifiedBy>iPhone</cp:lastModifiedBy>
  <cp:revision>2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B31E33CD73F9364815AE6966D4D5E168_32</vt:lpwstr>
  </property>
  <property fmtid="{D5CDD505-2E9C-101B-9397-08002B2CF9AE}" pid="3" name="KSOProductBuildVer">
    <vt:lpwstr>3081-11.33.82</vt:lpwstr>
  </property>
</Properties>
</file>