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0000500000000000000" pitchFamily="2"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HackZon 2022</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Coding Warriors</a:t>
            </a:r>
            <a:endParaRPr dirty="0"/>
          </a:p>
        </p:txBody>
      </p:sp>
      <p:sp>
        <p:nvSpPr>
          <p:cNvPr id="61" name="Google Shape;61;p13"/>
          <p:cNvSpPr txBox="1"/>
          <p:nvPr/>
        </p:nvSpPr>
        <p:spPr>
          <a:xfrm>
            <a:off x="754700" y="3378675"/>
            <a:ext cx="2670300" cy="846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endParaRPr sz="1500" dirty="0">
              <a:solidFill>
                <a:schemeClr val="dk1"/>
              </a:solidFill>
              <a:latin typeface="Average"/>
              <a:ea typeface="Average"/>
              <a:cs typeface="Average"/>
              <a:sym typeface="Average"/>
            </a:endParaRPr>
          </a:p>
          <a:p>
            <a:pPr marL="0" lvl="0" indent="0" algn="l" rtl="0">
              <a:spcBef>
                <a:spcPts val="0"/>
              </a:spcBef>
              <a:spcAft>
                <a:spcPts val="0"/>
              </a:spcAft>
              <a:buNone/>
            </a:pPr>
            <a:r>
              <a:rPr lang="en" dirty="0">
                <a:solidFill>
                  <a:schemeClr val="dk1"/>
                </a:solidFill>
                <a:latin typeface="Average"/>
                <a:ea typeface="Average"/>
                <a:cs typeface="Average"/>
                <a:sym typeface="Average"/>
              </a:rPr>
              <a:t>P Malvika Reddy</a:t>
            </a:r>
          </a:p>
          <a:p>
            <a:pPr marL="0" lvl="0" indent="0" algn="l" rtl="0">
              <a:spcBef>
                <a:spcPts val="0"/>
              </a:spcBef>
              <a:spcAft>
                <a:spcPts val="0"/>
              </a:spcAft>
              <a:buNone/>
            </a:pPr>
            <a:r>
              <a:rPr lang="en" dirty="0">
                <a:solidFill>
                  <a:schemeClr val="dk1"/>
                </a:solidFill>
                <a:latin typeface="Average"/>
                <a:ea typeface="Average"/>
                <a:cs typeface="Average"/>
                <a:sym typeface="Average"/>
              </a:rPr>
              <a:t>Pranisha F</a:t>
            </a:r>
            <a:endParaRPr dirty="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Project objective: </a:t>
            </a:r>
            <a:br>
              <a:rPr lang="en" sz="4200" b="1" dirty="0"/>
            </a:br>
            <a:r>
              <a:rPr lang="en" sz="1800" dirty="0"/>
              <a:t>Currently there are a few platforms that could provide undergraduates with experiences of successful people but most of them are in an unordered form ,which makes it difficult to find experiences of only a certain section of people in various categories and gain expertise in a specific area of interest.</a:t>
            </a:r>
            <a:br>
              <a:rPr lang="en" sz="1800" dirty="0"/>
            </a:br>
            <a:endParaRPr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or Idea</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t>The main objective of this project is to provide  undergraduates a great site that would provide them with a  catogorised view of  work experiences of various successful people in th</a:t>
            </a:r>
            <a:r>
              <a:rPr lang="en-IN" sz="1800" dirty="0" err="1"/>
              <a:t>ei</a:t>
            </a:r>
            <a:r>
              <a:rPr lang="en" sz="1800" dirty="0"/>
              <a:t>r domain of interest,which would eventually reduce the time of search and provide them with quick read of experiences.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of Idea into the Project</a:t>
            </a:r>
            <a:endParaRPr/>
          </a:p>
        </p:txBody>
      </p:sp>
      <p:sp>
        <p:nvSpPr>
          <p:cNvPr id="78" name="Google Shape;7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IN" sz="1400" dirty="0"/>
              <a:t>We have designed a website that would help undergraduates to easily go to a particular section of their interest and read the experiences of various successful people ,which is implemented by providing them with links to their </a:t>
            </a:r>
            <a:r>
              <a:rPr lang="en-IN" sz="1400" dirty="0" err="1"/>
              <a:t>linkedin</a:t>
            </a:r>
            <a:r>
              <a:rPr lang="en-IN" sz="1400" dirty="0"/>
              <a:t> profiles, twitter accounts, company profiles etc.</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 of the Project</a:t>
            </a:r>
            <a:endParaRPr/>
          </a:p>
        </p:txBody>
      </p:sp>
      <p:grpSp>
        <p:nvGrpSpPr>
          <p:cNvPr id="84" name="Google Shape;84;p17"/>
          <p:cNvGrpSpPr/>
          <p:nvPr/>
        </p:nvGrpSpPr>
        <p:grpSpPr>
          <a:xfrm>
            <a:off x="431925" y="1304875"/>
            <a:ext cx="2628925" cy="3416400"/>
            <a:chOff x="431925" y="1304875"/>
            <a:chExt cx="2628925" cy="3416400"/>
          </a:xfrm>
        </p:grpSpPr>
        <p:sp>
          <p:nvSpPr>
            <p:cNvPr id="85" name="Google Shape;85;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7"/>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HTML</a:t>
            </a:r>
            <a:endParaRPr dirty="0">
              <a:solidFill>
                <a:schemeClr val="lt1"/>
              </a:solidFill>
            </a:endParaRPr>
          </a:p>
        </p:txBody>
      </p:sp>
      <p:sp>
        <p:nvSpPr>
          <p:cNvPr id="88" name="Google Shape;88;p17"/>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Markup Language for frontend development</a:t>
            </a:r>
            <a:endParaRPr sz="1600" dirty="0"/>
          </a:p>
        </p:txBody>
      </p:sp>
      <p:grpSp>
        <p:nvGrpSpPr>
          <p:cNvPr id="89" name="Google Shape;89;p17"/>
          <p:cNvGrpSpPr/>
          <p:nvPr/>
        </p:nvGrpSpPr>
        <p:grpSpPr>
          <a:xfrm>
            <a:off x="3320450" y="1304875"/>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CSS</a:t>
            </a:r>
            <a:endParaRPr dirty="0">
              <a:solidFill>
                <a:schemeClr val="lt1"/>
              </a:solidFill>
            </a:endParaRPr>
          </a:p>
        </p:txBody>
      </p:sp>
      <p:sp>
        <p:nvSpPr>
          <p:cNvPr id="93" name="Google Shape;93;p17"/>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Used to style the HTML document to provide the viewers with  attractive frontend UI designs.</a:t>
            </a:r>
            <a:endParaRPr sz="1600" dirty="0"/>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Javascript</a:t>
            </a:r>
            <a:endParaRPr dirty="0">
              <a:solidFill>
                <a:schemeClr val="lt1"/>
              </a:solidFill>
            </a:endParaRPr>
          </a:p>
        </p:txBody>
      </p:sp>
      <p:sp>
        <p:nvSpPr>
          <p:cNvPr id="98" name="Google Shape;98;p17"/>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Language used to increase the functionality of the website where the user can subscribe to connect to the platform by making a payment using the cryptocurrency ether(ETH).</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0250" y="526350"/>
            <a:ext cx="6227100" cy="11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Future scope:</a:t>
            </a:r>
            <a:endParaRPr sz="4200"/>
          </a:p>
        </p:txBody>
      </p:sp>
      <p:sp>
        <p:nvSpPr>
          <p:cNvPr id="104" name="Google Shape;104;p18"/>
          <p:cNvSpPr txBox="1"/>
          <p:nvPr/>
        </p:nvSpPr>
        <p:spPr>
          <a:xfrm>
            <a:off x="557300" y="1532600"/>
            <a:ext cx="7988100"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dirty="0">
                <a:latin typeface="Average"/>
                <a:ea typeface="Average"/>
                <a:cs typeface="Average"/>
                <a:sym typeface="Average"/>
              </a:rPr>
              <a:t>To create a diverse platform that would allow engineers and students interested or good at  programming to share their work experiences and projects ,that would eventually help the aspiring young engineers in future to pursue a successful career.</a:t>
            </a:r>
            <a:endParaRPr sz="1500" dirty="0">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071766" y="1584900"/>
            <a:ext cx="3000468" cy="19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Thank You</a:t>
            </a:r>
            <a:endParaRPr sz="5000" dirty="0"/>
          </a:p>
          <a:p>
            <a:pPr marL="0" lvl="0" indent="0" algn="ctr" rtl="0">
              <a:spcBef>
                <a:spcPts val="0"/>
              </a:spcBef>
              <a:spcAft>
                <a:spcPts val="0"/>
              </a:spcAft>
              <a:buNone/>
            </a:pPr>
            <a:r>
              <a:rPr lang="en" sz="3300" dirty="0">
                <a:solidFill>
                  <a:schemeClr val="accent5"/>
                </a:solidFill>
              </a:rPr>
              <a:t>( Coding Warriors)</a:t>
            </a:r>
            <a:endParaRPr sz="3300" dirty="0">
              <a:solidFill>
                <a:schemeClr val="accent5"/>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286</Words>
  <Application>Microsoft Office PowerPoint</Application>
  <PresentationFormat>On-screen Show (16:9)</PresentationFormat>
  <Paragraphs>21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Average</vt:lpstr>
      <vt:lpstr>Oswald</vt:lpstr>
      <vt:lpstr>Slate</vt:lpstr>
      <vt:lpstr>HackZon 2022</vt:lpstr>
      <vt:lpstr>Project objective:  Currently there are a few platforms that could provide undergraduates with experiences of successful people but most of them are in an unordered form ,which makes it difficult to find experiences of only a certain section of people in various categories and gain expertise in a specific area of interest. </vt:lpstr>
      <vt:lpstr>Solution or Idea</vt:lpstr>
      <vt:lpstr>Implementation of Idea into the Project</vt:lpstr>
      <vt:lpstr>Functionality of the Project</vt:lpstr>
      <vt:lpstr>Future scope:</vt:lpstr>
      <vt:lpstr>Thank You ( Coding Warriors)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dc:creator>Pranisha F</dc:creator>
  <cp:lastModifiedBy>malvika.tomail@gmail.com</cp:lastModifiedBy>
  <cp:revision>4</cp:revision>
  <dcterms:modified xsi:type="dcterms:W3CDTF">2022-11-16T15:45:05Z</dcterms:modified>
</cp:coreProperties>
</file>