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1" r:id="rId8"/>
    <p:sldId id="263" r:id="rId9"/>
    <p:sldId id="264" r:id="rId10"/>
    <p:sldId id="267" r:id="rId11"/>
    <p:sldId id="262" r:id="rId12"/>
    <p:sldId id="265" r:id="rId13"/>
    <p:sldId id="270" r:id="rId14"/>
    <p:sldId id="271" r:id="rId15"/>
    <p:sldId id="272" r:id="rId16"/>
    <p:sldId id="268" r:id="rId17"/>
    <p:sldId id="269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43772-E449-4C0A-B26C-F7247B43032A}" v="109" dt="2024-08-23T12:10:52.779"/>
    <p1510:client id="{E46D8B99-E1C2-45B1-B472-B5ECAA79DEDC}" v="2" dt="2024-08-23T14:42:12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Gopalkrishna" userId="1eda4c164b741083" providerId="LiveId" clId="{90D43772-E449-4C0A-B26C-F7247B43032A}"/>
    <pc:docChg chg="undo custSel addSld delSld modSld sldOrd">
      <pc:chgData name="Pranav Gopalkrishna" userId="1eda4c164b741083" providerId="LiveId" clId="{90D43772-E449-4C0A-B26C-F7247B43032A}" dt="2024-08-23T12:12:21.085" v="4960" actId="1076"/>
      <pc:docMkLst>
        <pc:docMk/>
      </pc:docMkLst>
      <pc:sldChg chg="addSp delSp modSp mod modTransition modAnim">
        <pc:chgData name="Pranav Gopalkrishna" userId="1eda4c164b741083" providerId="LiveId" clId="{90D43772-E449-4C0A-B26C-F7247B43032A}" dt="2024-08-23T11:59:56.644" v="4938"/>
        <pc:sldMkLst>
          <pc:docMk/>
          <pc:sldMk cId="361231593" sldId="256"/>
        </pc:sldMkLst>
        <pc:spChg chg="mod">
          <ac:chgData name="Pranav Gopalkrishna" userId="1eda4c164b741083" providerId="LiveId" clId="{90D43772-E449-4C0A-B26C-F7247B43032A}" dt="2024-08-23T11:06:16.376" v="4588" actId="255"/>
          <ac:spMkLst>
            <pc:docMk/>
            <pc:sldMk cId="361231593" sldId="256"/>
            <ac:spMk id="2" creationId="{3934AE08-77F4-7B1D-80FD-3C8FF127A455}"/>
          </ac:spMkLst>
        </pc:spChg>
        <pc:spChg chg="mod">
          <ac:chgData name="Pranav Gopalkrishna" userId="1eda4c164b741083" providerId="LiveId" clId="{90D43772-E449-4C0A-B26C-F7247B43032A}" dt="2024-08-23T09:44:39.070" v="1" actId="1076"/>
          <ac:spMkLst>
            <pc:docMk/>
            <pc:sldMk cId="361231593" sldId="256"/>
            <ac:spMk id="3" creationId="{BDBAB48C-E2A8-90A2-729A-F78BB6B4BA8F}"/>
          </ac:spMkLst>
        </pc:spChg>
        <pc:picChg chg="add del mod">
          <ac:chgData name="Pranav Gopalkrishna" userId="1eda4c164b741083" providerId="LiveId" clId="{90D43772-E449-4C0A-B26C-F7247B43032A}" dt="2024-08-23T11:37:34.164" v="4912"/>
          <ac:picMkLst>
            <pc:docMk/>
            <pc:sldMk cId="361231593" sldId="256"/>
            <ac:picMk id="4" creationId="{3F7EC7AC-94FF-F082-73FC-18F939D67126}"/>
          </ac:picMkLst>
        </pc:picChg>
        <pc:picChg chg="add del mod">
          <ac:chgData name="Pranav Gopalkrishna" userId="1eda4c164b741083" providerId="LiveId" clId="{90D43772-E449-4C0A-B26C-F7247B43032A}" dt="2024-08-23T11:39:13.918" v="4917"/>
          <ac:picMkLst>
            <pc:docMk/>
            <pc:sldMk cId="361231593" sldId="256"/>
            <ac:picMk id="5" creationId="{88EC42DF-EE61-B904-3FEC-B768EE4E7C7C}"/>
          </ac:picMkLst>
        </pc:picChg>
        <pc:picChg chg="add del mod">
          <ac:chgData name="Pranav Gopalkrishna" userId="1eda4c164b741083" providerId="LiveId" clId="{90D43772-E449-4C0A-B26C-F7247B43032A}" dt="2024-08-23T11:40:05.112" v="4919"/>
          <ac:picMkLst>
            <pc:docMk/>
            <pc:sldMk cId="361231593" sldId="256"/>
            <ac:picMk id="6" creationId="{D1BFF77A-FCC9-4470-4F79-3BBEA55E49A4}"/>
          </ac:picMkLst>
        </pc:picChg>
        <pc:picChg chg="add del mod">
          <ac:chgData name="Pranav Gopalkrishna" userId="1eda4c164b741083" providerId="LiveId" clId="{90D43772-E449-4C0A-B26C-F7247B43032A}" dt="2024-08-23T11:40:25.502" v="4921"/>
          <ac:picMkLst>
            <pc:docMk/>
            <pc:sldMk cId="361231593" sldId="256"/>
            <ac:picMk id="7" creationId="{9F3027AE-280C-EF77-B0FC-F3CF0A9CC89A}"/>
          </ac:picMkLst>
        </pc:picChg>
        <pc:picChg chg="add del mod">
          <ac:chgData name="Pranav Gopalkrishna" userId="1eda4c164b741083" providerId="LiveId" clId="{90D43772-E449-4C0A-B26C-F7247B43032A}" dt="2024-08-23T11:43:00.963" v="4924"/>
          <ac:picMkLst>
            <pc:docMk/>
            <pc:sldMk cId="361231593" sldId="256"/>
            <ac:picMk id="8" creationId="{6577FFA8-6018-A81F-6055-8271E056F254}"/>
          </ac:picMkLst>
        </pc:picChg>
        <pc:picChg chg="add del mod">
          <ac:chgData name="Pranav Gopalkrishna" userId="1eda4c164b741083" providerId="LiveId" clId="{90D43772-E449-4C0A-B26C-F7247B43032A}" dt="2024-08-23T11:43:27.235" v="4925"/>
          <ac:picMkLst>
            <pc:docMk/>
            <pc:sldMk cId="361231593" sldId="256"/>
            <ac:picMk id="9" creationId="{91D7C2ED-3384-26D5-98E4-CE4899A5722D}"/>
          </ac:picMkLst>
        </pc:picChg>
        <pc:picChg chg="add del mod">
          <ac:chgData name="Pranav Gopalkrishna" userId="1eda4c164b741083" providerId="LiveId" clId="{90D43772-E449-4C0A-B26C-F7247B43032A}" dt="2024-08-23T11:44:36.570" v="4927"/>
          <ac:picMkLst>
            <pc:docMk/>
            <pc:sldMk cId="361231593" sldId="256"/>
            <ac:picMk id="10" creationId="{F617218C-08CA-35A4-4D1D-8357CCFB7282}"/>
          </ac:picMkLst>
        </pc:picChg>
        <pc:picChg chg="add del mod">
          <ac:chgData name="Pranav Gopalkrishna" userId="1eda4c164b741083" providerId="LiveId" clId="{90D43772-E449-4C0A-B26C-F7247B43032A}" dt="2024-08-23T11:45:47.850" v="4929"/>
          <ac:picMkLst>
            <pc:docMk/>
            <pc:sldMk cId="361231593" sldId="256"/>
            <ac:picMk id="11" creationId="{206FED2C-FDA1-9E12-7A43-B7E6697D43E3}"/>
          </ac:picMkLst>
        </pc:picChg>
        <pc:picChg chg="add del mod">
          <ac:chgData name="Pranav Gopalkrishna" userId="1eda4c164b741083" providerId="LiveId" clId="{90D43772-E449-4C0A-B26C-F7247B43032A}" dt="2024-08-23T11:45:59.885" v="4931"/>
          <ac:picMkLst>
            <pc:docMk/>
            <pc:sldMk cId="361231593" sldId="256"/>
            <ac:picMk id="12" creationId="{CD7271A8-D556-1638-A6DC-15BC9F1842BD}"/>
          </ac:picMkLst>
        </pc:picChg>
        <pc:picChg chg="add del mod">
          <ac:chgData name="Pranav Gopalkrishna" userId="1eda4c164b741083" providerId="LiveId" clId="{90D43772-E449-4C0A-B26C-F7247B43032A}" dt="2024-08-23T11:46:13.391" v="4933"/>
          <ac:picMkLst>
            <pc:docMk/>
            <pc:sldMk cId="361231593" sldId="256"/>
            <ac:picMk id="13" creationId="{C9E5EAB7-3E3E-0529-A2DD-820FAC8B1D4F}"/>
          </ac:picMkLst>
        </pc:picChg>
        <pc:picChg chg="add del mod">
          <ac:chgData name="Pranav Gopalkrishna" userId="1eda4c164b741083" providerId="LiveId" clId="{90D43772-E449-4C0A-B26C-F7247B43032A}" dt="2024-08-23T11:46:33.436" v="4935"/>
          <ac:picMkLst>
            <pc:docMk/>
            <pc:sldMk cId="361231593" sldId="256"/>
            <ac:picMk id="14" creationId="{A45432D6-F0AA-3DEE-6257-0A1879749893}"/>
          </ac:picMkLst>
        </pc:pic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361231593" sldId="256"/>
            <ac:picMk id="15" creationId="{92F8AB65-9A5E-10CD-D93E-06163C1F0C6B}"/>
          </ac:picMkLst>
        </pc:picChg>
        <pc:picChg chg="add mod">
          <ac:chgData name="Pranav Gopalkrishna" userId="1eda4c164b741083" providerId="LiveId" clId="{90D43772-E449-4C0A-B26C-F7247B43032A}" dt="2024-08-23T11:59:56.644" v="4938"/>
          <ac:picMkLst>
            <pc:docMk/>
            <pc:sldMk cId="361231593" sldId="256"/>
            <ac:picMk id="16" creationId="{D4B21432-1EC7-923A-E1B1-416E997DCCEF}"/>
          </ac:picMkLst>
        </pc:picChg>
      </pc:sldChg>
      <pc:sldChg chg="addSp delSp modSp new mod modTransition modAnim">
        <pc:chgData name="Pranav Gopalkrishna" userId="1eda4c164b741083" providerId="LiveId" clId="{90D43772-E449-4C0A-B26C-F7247B43032A}" dt="2024-08-23T11:59:56.644" v="4938"/>
        <pc:sldMkLst>
          <pc:docMk/>
          <pc:sldMk cId="3172479568" sldId="257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3172479568" sldId="257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3172479568" sldId="257"/>
            <ac:spMk id="3" creationId="{4D0A8BB6-51DA-CAFF-A804-66B2E7D6B6FF}"/>
          </ac:spMkLst>
        </pc:spChg>
        <pc:spChg chg="add mod ord">
          <ac:chgData name="Pranav Gopalkrishna" userId="1eda4c164b741083" providerId="LiveId" clId="{90D43772-E449-4C0A-B26C-F7247B43032A}" dt="2024-08-23T11:35:16.382" v="4907" actId="688"/>
          <ac:spMkLst>
            <pc:docMk/>
            <pc:sldMk cId="3172479568" sldId="257"/>
            <ac:spMk id="23" creationId="{C8FDEFA0-D8D4-5F5B-C999-787EF780BE34}"/>
          </ac:spMkLst>
        </pc:spChg>
        <pc:spChg chg="add mod">
          <ac:chgData name="Pranav Gopalkrishna" userId="1eda4c164b741083" providerId="LiveId" clId="{90D43772-E449-4C0A-B26C-F7247B43032A}" dt="2024-08-23T11:37:57.113" v="4913" actId="1076"/>
          <ac:spMkLst>
            <pc:docMk/>
            <pc:sldMk cId="3172479568" sldId="257"/>
            <ac:spMk id="27" creationId="{11790AAC-4F21-2D7F-F8DB-5EDEA058479F}"/>
          </ac:spMkLst>
        </pc:spChg>
        <pc:picChg chg="add mod">
          <ac:chgData name="Pranav Gopalkrishna" userId="1eda4c164b741083" providerId="LiveId" clId="{90D43772-E449-4C0A-B26C-F7247B43032A}" dt="2024-08-23T11:34:27.481" v="4900" actId="688"/>
          <ac:picMkLst>
            <pc:docMk/>
            <pc:sldMk cId="3172479568" sldId="257"/>
            <ac:picMk id="8" creationId="{B2097863-76F8-5F0D-4D1D-245888BD1919}"/>
          </ac:picMkLst>
        </pc:picChg>
        <pc:picChg chg="add del mod">
          <ac:chgData name="Pranav Gopalkrishna" userId="1eda4c164b741083" providerId="LiveId" clId="{90D43772-E449-4C0A-B26C-F7247B43032A}" dt="2024-08-23T11:37:34.164" v="4912"/>
          <ac:picMkLst>
            <pc:docMk/>
            <pc:sldMk cId="3172479568" sldId="257"/>
            <ac:picMk id="42" creationId="{63DC4CC6-80DF-A4B1-3E71-AA372FFB1813}"/>
          </ac:picMkLst>
        </pc:picChg>
        <pc:picChg chg="add del mod">
          <ac:chgData name="Pranav Gopalkrishna" userId="1eda4c164b741083" providerId="LiveId" clId="{90D43772-E449-4C0A-B26C-F7247B43032A}" dt="2024-08-23T11:41:46.369" v="4923"/>
          <ac:picMkLst>
            <pc:docMk/>
            <pc:sldMk cId="3172479568" sldId="257"/>
            <ac:picMk id="44" creationId="{AF1CA218-5F3E-CAF5-3C9C-F7323D2A8006}"/>
          </ac:picMkLst>
        </pc:pic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3172479568" sldId="257"/>
            <ac:picMk id="45" creationId="{2A4C3B12-BA2A-7778-DC68-5310B3CDCAB4}"/>
          </ac:picMkLst>
        </pc:picChg>
        <pc:picChg chg="add mod">
          <ac:chgData name="Pranav Gopalkrishna" userId="1eda4c164b741083" providerId="LiveId" clId="{90D43772-E449-4C0A-B26C-F7247B43032A}" dt="2024-08-23T11:59:56.644" v="4938"/>
          <ac:picMkLst>
            <pc:docMk/>
            <pc:sldMk cId="3172479568" sldId="257"/>
            <ac:picMk id="46" creationId="{4A7E3CAA-A591-BA07-4C40-BDE5EC5F5156}"/>
          </ac:picMkLst>
        </pc:picChg>
        <pc:cxnChg chg="add mod ord">
          <ac:chgData name="Pranav Gopalkrishna" userId="1eda4c164b741083" providerId="LiveId" clId="{90D43772-E449-4C0A-B26C-F7247B43032A}" dt="2024-08-23T11:34:27.481" v="4900" actId="688"/>
          <ac:cxnSpMkLst>
            <pc:docMk/>
            <pc:sldMk cId="3172479568" sldId="257"/>
            <ac:cxnSpMk id="6" creationId="{B0FAEFDF-F9B4-64E0-795A-5396A9F58131}"/>
          </ac:cxnSpMkLst>
        </pc:cxnChg>
        <pc:cxnChg chg="add del mod">
          <ac:chgData name="Pranav Gopalkrishna" userId="1eda4c164b741083" providerId="LiveId" clId="{90D43772-E449-4C0A-B26C-F7247B43032A}" dt="2024-08-23T11:29:39.362" v="4643" actId="21"/>
          <ac:cxnSpMkLst>
            <pc:docMk/>
            <pc:sldMk cId="3172479568" sldId="257"/>
            <ac:cxnSpMk id="15" creationId="{0451C843-282E-652C-4F87-62EA26563BFB}"/>
          </ac:cxnSpMkLst>
        </pc:cxnChg>
        <pc:cxnChg chg="add mod">
          <ac:chgData name="Pranav Gopalkrishna" userId="1eda4c164b741083" providerId="LiveId" clId="{90D43772-E449-4C0A-B26C-F7247B43032A}" dt="2024-08-23T11:35:18.923" v="4908" actId="14100"/>
          <ac:cxnSpMkLst>
            <pc:docMk/>
            <pc:sldMk cId="3172479568" sldId="257"/>
            <ac:cxnSpMk id="21" creationId="{ACCA85B6-C5BC-8FE1-5704-01A70FB24A78}"/>
          </ac:cxnSpMkLst>
        </pc:cxnChg>
        <pc:cxnChg chg="add mod">
          <ac:chgData name="Pranav Gopalkrishna" userId="1eda4c164b741083" providerId="LiveId" clId="{90D43772-E449-4C0A-B26C-F7247B43032A}" dt="2024-08-23T11:38:00.889" v="4915" actId="14100"/>
          <ac:cxnSpMkLst>
            <pc:docMk/>
            <pc:sldMk cId="3172479568" sldId="257"/>
            <ac:cxnSpMk id="24" creationId="{758CAC76-697B-4A9F-49FA-3EC3B7109E9A}"/>
          </ac:cxnSpMkLst>
        </pc:cxnChg>
      </pc:sldChg>
      <pc:sldChg chg="addSp delSp modSp add mod modTransition modAnim">
        <pc:chgData name="Pranav Gopalkrishna" userId="1eda4c164b741083" providerId="LiveId" clId="{90D43772-E449-4C0A-B26C-F7247B43032A}" dt="2024-08-23T12:01:52.284" v="4944"/>
        <pc:sldMkLst>
          <pc:docMk/>
          <pc:sldMk cId="370486395" sldId="258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370486395" sldId="258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370486395" sldId="258"/>
            <ac:spMk id="3" creationId="{4D0A8BB6-51DA-CAFF-A804-66B2E7D6B6FF}"/>
          </ac:spMkLst>
        </pc:sp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370486395" sldId="258"/>
            <ac:picMk id="4" creationId="{9D553980-59FD-E198-B59B-6368162011F7}"/>
          </ac:picMkLst>
        </pc:picChg>
        <pc:picChg chg="add del mod">
          <ac:chgData name="Pranav Gopalkrishna" userId="1eda4c164b741083" providerId="LiveId" clId="{90D43772-E449-4C0A-B26C-F7247B43032A}" dt="2024-08-23T11:59:58.559" v="4939"/>
          <ac:picMkLst>
            <pc:docMk/>
            <pc:sldMk cId="370486395" sldId="258"/>
            <ac:picMk id="5" creationId="{26E5EC05-0EDD-9464-0B16-95927E2CD09E}"/>
          </ac:picMkLst>
        </pc:picChg>
        <pc:picChg chg="add del mod">
          <ac:chgData name="Pranav Gopalkrishna" userId="1eda4c164b741083" providerId="LiveId" clId="{90D43772-E449-4C0A-B26C-F7247B43032A}" dt="2024-08-23T12:00:12.436" v="4941"/>
          <ac:picMkLst>
            <pc:docMk/>
            <pc:sldMk cId="370486395" sldId="258"/>
            <ac:picMk id="6" creationId="{3E178ACF-F6ED-2444-9653-CB6652502525}"/>
          </ac:picMkLst>
        </pc:picChg>
        <pc:picChg chg="add del mod">
          <ac:chgData name="Pranav Gopalkrishna" userId="1eda4c164b741083" providerId="LiveId" clId="{90D43772-E449-4C0A-B26C-F7247B43032A}" dt="2024-08-23T12:00:44.441" v="4943"/>
          <ac:picMkLst>
            <pc:docMk/>
            <pc:sldMk cId="370486395" sldId="258"/>
            <ac:picMk id="7" creationId="{6F10F1AA-9BF9-ECD6-B0F7-9C32F30F31EF}"/>
          </ac:picMkLst>
        </pc:picChg>
        <pc:picChg chg="add mod">
          <ac:chgData name="Pranav Gopalkrishna" userId="1eda4c164b741083" providerId="LiveId" clId="{90D43772-E449-4C0A-B26C-F7247B43032A}" dt="2024-08-23T12:01:52.284" v="4944"/>
          <ac:picMkLst>
            <pc:docMk/>
            <pc:sldMk cId="370486395" sldId="258"/>
            <ac:picMk id="8" creationId="{8FD973FC-A356-6FDB-1FDB-EAD3B9693BA2}"/>
          </ac:picMkLst>
        </pc:picChg>
      </pc:sldChg>
      <pc:sldChg chg="addSp delSp modSp add mod ord modTransition modAnim">
        <pc:chgData name="Pranav Gopalkrishna" userId="1eda4c164b741083" providerId="LiveId" clId="{90D43772-E449-4C0A-B26C-F7247B43032A}" dt="2024-08-23T12:11:22.193" v="4950" actId="1076"/>
        <pc:sldMkLst>
          <pc:docMk/>
          <pc:sldMk cId="546111680" sldId="259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546111680" sldId="259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546111680" sldId="259"/>
            <ac:spMk id="3" creationId="{4D0A8BB6-51DA-CAFF-A804-66B2E7D6B6FF}"/>
          </ac:spMkLst>
        </pc:sp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546111680" sldId="259"/>
            <ac:picMk id="4" creationId="{8C1D79A0-FDF5-4C81-7375-B5E666442B7D}"/>
          </ac:picMkLst>
        </pc:picChg>
        <pc:picChg chg="add mod">
          <ac:chgData name="Pranav Gopalkrishna" userId="1eda4c164b741083" providerId="LiveId" clId="{90D43772-E449-4C0A-B26C-F7247B43032A}" dt="2024-08-23T12:11:22.193" v="4950" actId="1076"/>
          <ac:picMkLst>
            <pc:docMk/>
            <pc:sldMk cId="546111680" sldId="259"/>
            <ac:picMk id="5" creationId="{78AC5555-2978-F6A3-6978-AD9E0FC8BBDC}"/>
          </ac:picMkLst>
        </pc:picChg>
      </pc:sldChg>
      <pc:sldChg chg="addSp delSp modSp add mod ord modTransition modAnim">
        <pc:chgData name="Pranav Gopalkrishna" userId="1eda4c164b741083" providerId="LiveId" clId="{90D43772-E449-4C0A-B26C-F7247B43032A}" dt="2024-08-23T11:59:56.644" v="4938"/>
        <pc:sldMkLst>
          <pc:docMk/>
          <pc:sldMk cId="1549578165" sldId="260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1549578165" sldId="260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1549578165" sldId="260"/>
            <ac:spMk id="3" creationId="{4D0A8BB6-51DA-CAFF-A804-66B2E7D6B6FF}"/>
          </ac:spMkLst>
        </pc:sp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1549578165" sldId="260"/>
            <ac:picMk id="4" creationId="{54CE65AE-2C40-534A-A335-5D7B716373DB}"/>
          </ac:picMkLst>
        </pc:picChg>
        <pc:picChg chg="add mod">
          <ac:chgData name="Pranav Gopalkrishna" userId="1eda4c164b741083" providerId="LiveId" clId="{90D43772-E449-4C0A-B26C-F7247B43032A}" dt="2024-08-23T11:59:56.644" v="4938"/>
          <ac:picMkLst>
            <pc:docMk/>
            <pc:sldMk cId="1549578165" sldId="260"/>
            <ac:picMk id="5" creationId="{FCCBF8A6-EAFD-D1BD-1E3D-A6159EA1BC59}"/>
          </ac:picMkLst>
        </pc:picChg>
      </pc:sldChg>
      <pc:sldChg chg="addSp delSp modSp add mod modTransition modAnim">
        <pc:chgData name="Pranav Gopalkrishna" userId="1eda4c164b741083" providerId="LiveId" clId="{90D43772-E449-4C0A-B26C-F7247B43032A}" dt="2024-08-23T12:11:36.123" v="4951" actId="1076"/>
        <pc:sldMkLst>
          <pc:docMk/>
          <pc:sldMk cId="2481685289" sldId="261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2481685289" sldId="261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0:05:50.837" v="1783" actId="20577"/>
          <ac:spMkLst>
            <pc:docMk/>
            <pc:sldMk cId="2481685289" sldId="261"/>
            <ac:spMk id="3" creationId="{4D0A8BB6-51DA-CAFF-A804-66B2E7D6B6FF}"/>
          </ac:spMkLst>
        </pc:sp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2481685289" sldId="261"/>
            <ac:picMk id="13" creationId="{432E8F47-1BCD-F9FF-F4B5-B861AE66BC36}"/>
          </ac:picMkLst>
        </pc:picChg>
        <pc:picChg chg="add del mod">
          <ac:chgData name="Pranav Gopalkrishna" userId="1eda4c164b741083" providerId="LiveId" clId="{90D43772-E449-4C0A-B26C-F7247B43032A}" dt="2024-08-23T12:01:56.358" v="4945"/>
          <ac:picMkLst>
            <pc:docMk/>
            <pc:sldMk cId="2481685289" sldId="261"/>
            <ac:picMk id="14" creationId="{2726A1D4-2F65-FF77-859C-DDD23C09D9D7}"/>
          </ac:picMkLst>
        </pc:picChg>
        <pc:picChg chg="add del mod">
          <ac:chgData name="Pranav Gopalkrishna" userId="1eda4c164b741083" providerId="LiveId" clId="{90D43772-E449-4C0A-B26C-F7247B43032A}" dt="2024-08-23T12:02:49.878" v="4947"/>
          <ac:picMkLst>
            <pc:docMk/>
            <pc:sldMk cId="2481685289" sldId="261"/>
            <ac:picMk id="15" creationId="{A2F29F79-92F3-A63B-1CAC-7D59D03107C1}"/>
          </ac:picMkLst>
        </pc:picChg>
        <pc:picChg chg="add mod">
          <ac:chgData name="Pranav Gopalkrishna" userId="1eda4c164b741083" providerId="LiveId" clId="{90D43772-E449-4C0A-B26C-F7247B43032A}" dt="2024-08-23T12:11:36.123" v="4951" actId="1076"/>
          <ac:picMkLst>
            <pc:docMk/>
            <pc:sldMk cId="2481685289" sldId="261"/>
            <ac:picMk id="16" creationId="{A97B72FA-1266-2E3F-CCCF-1036B843BE0F}"/>
          </ac:picMkLst>
        </pc:picChg>
        <pc:cxnChg chg="add mod">
          <ac:chgData name="Pranav Gopalkrishna" userId="1eda4c164b741083" providerId="LiveId" clId="{90D43772-E449-4C0A-B26C-F7247B43032A}" dt="2024-08-23T10:06:18.033" v="1790" actId="1076"/>
          <ac:cxnSpMkLst>
            <pc:docMk/>
            <pc:sldMk cId="2481685289" sldId="261"/>
            <ac:cxnSpMk id="5" creationId="{57A42EF5-4917-DF7B-30C2-713439851C20}"/>
          </ac:cxnSpMkLst>
        </pc:cxnChg>
      </pc:sldChg>
      <pc:sldChg chg="addSp delSp modSp add mod modTransition">
        <pc:chgData name="Pranav Gopalkrishna" userId="1eda4c164b741083" providerId="LiveId" clId="{90D43772-E449-4C0A-B26C-F7247B43032A}" dt="2024-08-23T12:11:55.352" v="4956" actId="1076"/>
        <pc:sldMkLst>
          <pc:docMk/>
          <pc:sldMk cId="2642519602" sldId="262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2642519602" sldId="262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0:40:08.265" v="3325" actId="20577"/>
          <ac:spMkLst>
            <pc:docMk/>
            <pc:sldMk cId="2642519602" sldId="262"/>
            <ac:spMk id="3" creationId="{4D0A8BB6-51DA-CAFF-A804-66B2E7D6B6FF}"/>
          </ac:spMkLst>
        </pc:spChg>
        <pc:picChg chg="add mod">
          <ac:chgData name="Pranav Gopalkrishna" userId="1eda4c164b741083" providerId="LiveId" clId="{90D43772-E449-4C0A-B26C-F7247B43032A}" dt="2024-08-23T12:11:55.352" v="4956" actId="1076"/>
          <ac:picMkLst>
            <pc:docMk/>
            <pc:sldMk cId="2642519602" sldId="262"/>
            <ac:picMk id="4" creationId="{C155A3EC-FBBB-B072-4E48-1724234001A8}"/>
          </ac:picMkLst>
        </pc:picChg>
        <pc:cxnChg chg="add del">
          <ac:chgData name="Pranav Gopalkrishna" userId="1eda4c164b741083" providerId="LiveId" clId="{90D43772-E449-4C0A-B26C-F7247B43032A}" dt="2024-08-23T10:07:31.742" v="1998" actId="21"/>
          <ac:cxnSpMkLst>
            <pc:docMk/>
            <pc:sldMk cId="2642519602" sldId="262"/>
            <ac:cxnSpMk id="5" creationId="{57A42EF5-4917-DF7B-30C2-713439851C20}"/>
          </ac:cxnSpMkLst>
        </pc:cxnChg>
      </pc:sldChg>
      <pc:sldChg chg="addSp delSp modSp new mod modTransition modAnim">
        <pc:chgData name="Pranav Gopalkrishna" userId="1eda4c164b741083" providerId="LiveId" clId="{90D43772-E449-4C0A-B26C-F7247B43032A}" dt="2024-08-23T12:10:52.778" v="4948"/>
        <pc:sldMkLst>
          <pc:docMk/>
          <pc:sldMk cId="3705163005" sldId="263"/>
        </pc:sldMkLst>
        <pc:spChg chg="add del mod">
          <ac:chgData name="Pranav Gopalkrishna" userId="1eda4c164b741083" providerId="LiveId" clId="{90D43772-E449-4C0A-B26C-F7247B43032A}" dt="2024-08-23T10:22:39.836" v="2526"/>
          <ac:spMkLst>
            <pc:docMk/>
            <pc:sldMk cId="3705163005" sldId="263"/>
            <ac:spMk id="6" creationId="{9B130072-D6C4-D54A-6E10-2F93F945BA9A}"/>
          </ac:spMkLst>
        </pc:spChg>
        <pc:spChg chg="add mod">
          <ac:chgData name="Pranav Gopalkrishna" userId="1eda4c164b741083" providerId="LiveId" clId="{90D43772-E449-4C0A-B26C-F7247B43032A}" dt="2024-08-23T10:22:45.459" v="2527"/>
          <ac:spMkLst>
            <pc:docMk/>
            <pc:sldMk cId="3705163005" sldId="263"/>
            <ac:spMk id="7" creationId="{852E9246-5940-0229-6409-769F466675DD}"/>
          </ac:spMkLst>
        </pc:spChg>
        <pc:spChg chg="add del mod">
          <ac:chgData name="Pranav Gopalkrishna" userId="1eda4c164b741083" providerId="LiveId" clId="{90D43772-E449-4C0A-B26C-F7247B43032A}" dt="2024-08-23T10:24:04.850" v="2555" actId="21"/>
          <ac:spMkLst>
            <pc:docMk/>
            <pc:sldMk cId="3705163005" sldId="263"/>
            <ac:spMk id="8" creationId="{42B852F5-0735-23A4-CCED-80318DEE7922}"/>
          </ac:spMkLst>
        </pc:spChg>
        <pc:spChg chg="add del mod">
          <ac:chgData name="Pranav Gopalkrishna" userId="1eda4c164b741083" providerId="LiveId" clId="{90D43772-E449-4C0A-B26C-F7247B43032A}" dt="2024-08-23T10:25:30.037" v="2586"/>
          <ac:spMkLst>
            <pc:docMk/>
            <pc:sldMk cId="3705163005" sldId="263"/>
            <ac:spMk id="11" creationId="{E48DE912-AF3B-2E5F-B1F9-4A3418656BA2}"/>
          </ac:spMkLst>
        </pc:spChg>
        <pc:spChg chg="add mod">
          <ac:chgData name="Pranav Gopalkrishna" userId="1eda4c164b741083" providerId="LiveId" clId="{90D43772-E449-4C0A-B26C-F7247B43032A}" dt="2024-08-23T10:29:31.078" v="2707" actId="114"/>
          <ac:spMkLst>
            <pc:docMk/>
            <pc:sldMk cId="3705163005" sldId="263"/>
            <ac:spMk id="16" creationId="{5926F8B7-A448-DBB7-7F47-025C8252F422}"/>
          </ac:spMkLst>
        </pc:spChg>
        <pc:spChg chg="add mod">
          <ac:chgData name="Pranav Gopalkrishna" userId="1eda4c164b741083" providerId="LiveId" clId="{90D43772-E449-4C0A-B26C-F7247B43032A}" dt="2024-08-23T10:29:32.770" v="2708" actId="114"/>
          <ac:spMkLst>
            <pc:docMk/>
            <pc:sldMk cId="3705163005" sldId="263"/>
            <ac:spMk id="19" creationId="{13E012CE-B544-E552-CB32-E81D2BBDEE5E}"/>
          </ac:spMkLst>
        </pc:spChg>
        <pc:picChg chg="add mod">
          <ac:chgData name="Pranav Gopalkrishna" userId="1eda4c164b741083" providerId="LiveId" clId="{90D43772-E449-4C0A-B26C-F7247B43032A}" dt="2024-08-23T10:22:53.634" v="2528" actId="1076"/>
          <ac:picMkLst>
            <pc:docMk/>
            <pc:sldMk cId="3705163005" sldId="263"/>
            <ac:picMk id="3" creationId="{0D6CF861-799F-F3FC-2F57-EF63616FC5FC}"/>
          </ac:picMkLst>
        </pc:picChg>
        <pc:picChg chg="add del mod">
          <ac:chgData name="Pranav Gopalkrishna" userId="1eda4c164b741083" providerId="LiveId" clId="{90D43772-E449-4C0A-B26C-F7247B43032A}" dt="2024-08-23T10:21:40.840" v="2430" actId="21"/>
          <ac:picMkLst>
            <pc:docMk/>
            <pc:sldMk cId="3705163005" sldId="263"/>
            <ac:picMk id="5" creationId="{3AECE07C-B6E3-14B7-A1D6-05F09707DA14}"/>
          </ac:picMkLst>
        </pc:picChg>
        <pc:picChg chg="add mod">
          <ac:chgData name="Pranav Gopalkrishna" userId="1eda4c164b741083" providerId="LiveId" clId="{90D43772-E449-4C0A-B26C-F7247B43032A}" dt="2024-08-23T10:29:00.936" v="2704" actId="1076"/>
          <ac:picMkLst>
            <pc:docMk/>
            <pc:sldMk cId="3705163005" sldId="263"/>
            <ac:picMk id="10" creationId="{28492814-AEF1-6EDF-F1B5-23E7712C3C46}"/>
          </ac:picMkLst>
        </pc:picChg>
        <pc:picChg chg="add del mod">
          <ac:chgData name="Pranav Gopalkrishna" userId="1eda4c164b741083" providerId="LiveId" clId="{90D43772-E449-4C0A-B26C-F7247B43032A}" dt="2024-08-23T10:26:36.733" v="2594" actId="21"/>
          <ac:picMkLst>
            <pc:docMk/>
            <pc:sldMk cId="3705163005" sldId="263"/>
            <ac:picMk id="13" creationId="{F24D8D9F-30B7-154A-136E-E21699FFE479}"/>
          </ac:picMkLst>
        </pc:picChg>
        <pc:picChg chg="add del mod modCrop">
          <ac:chgData name="Pranav Gopalkrishna" userId="1eda4c164b741083" providerId="LiveId" clId="{90D43772-E449-4C0A-B26C-F7247B43032A}" dt="2024-08-23T11:07:14.429" v="4594" actId="21"/>
          <ac:picMkLst>
            <pc:docMk/>
            <pc:sldMk cId="3705163005" sldId="263"/>
            <ac:picMk id="15" creationId="{5E70D23D-983C-B08B-DE97-DBD2417915FC}"/>
          </ac:picMkLst>
        </pc:picChg>
        <pc:picChg chg="add del">
          <ac:chgData name="Pranav Gopalkrishna" userId="1eda4c164b741083" providerId="LiveId" clId="{90D43772-E449-4C0A-B26C-F7247B43032A}" dt="2024-08-23T10:27:44.964" v="2631" actId="22"/>
          <ac:picMkLst>
            <pc:docMk/>
            <pc:sldMk cId="3705163005" sldId="263"/>
            <ac:picMk id="18" creationId="{31347506-6215-FDF8-46C6-8C53893A7BEE}"/>
          </ac:picMkLst>
        </pc:picChg>
        <pc:picChg chg="add del mod">
          <ac:chgData name="Pranav Gopalkrishna" userId="1eda4c164b741083" providerId="LiveId" clId="{90D43772-E449-4C0A-B26C-F7247B43032A}" dt="2024-08-23T11:07:13.271" v="4593" actId="21"/>
          <ac:picMkLst>
            <pc:docMk/>
            <pc:sldMk cId="3705163005" sldId="263"/>
            <ac:picMk id="20" creationId="{3B1B7251-BD37-D8C0-25D2-834A3F66ED96}"/>
          </ac:picMkLst>
        </pc:picChg>
        <pc:picChg chg="add del mod">
          <ac:chgData name="Pranav Gopalkrishna" userId="1eda4c164b741083" providerId="LiveId" clId="{90D43772-E449-4C0A-B26C-F7247B43032A}" dt="2024-08-23T11:09:18.546" v="4610" actId="21"/>
          <ac:picMkLst>
            <pc:docMk/>
            <pc:sldMk cId="3705163005" sldId="263"/>
            <ac:picMk id="22" creationId="{2801BCFD-9C08-0EF5-29B0-1B394AAAED14}"/>
          </ac:picMkLst>
        </pc:picChg>
        <pc:picChg chg="add mod">
          <ac:chgData name="Pranav Gopalkrishna" userId="1eda4c164b741083" providerId="LiveId" clId="{90D43772-E449-4C0A-B26C-F7247B43032A}" dt="2024-08-23T11:10:27.781" v="4616" actId="1076"/>
          <ac:picMkLst>
            <pc:docMk/>
            <pc:sldMk cId="3705163005" sldId="263"/>
            <ac:picMk id="24" creationId="{280CF766-D794-3ED5-7EB8-84F1C6E39AF9}"/>
          </ac:picMkLst>
        </pc:pic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3705163005" sldId="263"/>
            <ac:picMk id="25" creationId="{0339C378-5D16-D5F3-A42F-43B1597F7FCD}"/>
          </ac:picMkLst>
        </pc:pic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3705163005" sldId="263"/>
            <ac:picMk id="26" creationId="{68C890F0-B991-A9AD-28BE-46A447F907F9}"/>
          </ac:picMkLst>
        </pc:picChg>
      </pc:sldChg>
      <pc:sldChg chg="addSp delSp modSp new mod modTransition modAnim">
        <pc:chgData name="Pranav Gopalkrishna" userId="1eda4c164b741083" providerId="LiveId" clId="{90D43772-E449-4C0A-B26C-F7247B43032A}" dt="2024-08-23T12:11:46.952" v="4955" actId="1076"/>
        <pc:sldMkLst>
          <pc:docMk/>
          <pc:sldMk cId="2711984964" sldId="264"/>
        </pc:sldMkLst>
        <pc:spChg chg="add mod">
          <ac:chgData name="Pranav Gopalkrishna" userId="1eda4c164b741083" providerId="LiveId" clId="{90D43772-E449-4C0A-B26C-F7247B43032A}" dt="2024-08-23T10:29:40.972" v="2709" actId="114"/>
          <ac:spMkLst>
            <pc:docMk/>
            <pc:sldMk cId="2711984964" sldId="264"/>
            <ac:spMk id="11" creationId="{C3506AC5-E2DE-1125-DFAD-D66084201504}"/>
          </ac:spMkLst>
        </pc:spChg>
        <pc:spChg chg="add mod">
          <ac:chgData name="Pranav Gopalkrishna" userId="1eda4c164b741083" providerId="LiveId" clId="{90D43772-E449-4C0A-B26C-F7247B43032A}" dt="2024-08-23T10:21:30.868" v="2429" actId="1076"/>
          <ac:spMkLst>
            <pc:docMk/>
            <pc:sldMk cId="2711984964" sldId="264"/>
            <ac:spMk id="12" creationId="{4DDF3E63-D905-18DF-7E18-64B926373663}"/>
          </ac:spMkLst>
        </pc:spChg>
        <pc:picChg chg="add del mod">
          <ac:chgData name="Pranav Gopalkrishna" userId="1eda4c164b741083" providerId="LiveId" clId="{90D43772-E449-4C0A-B26C-F7247B43032A}" dt="2024-08-23T10:15:22.878" v="2220" actId="21"/>
          <ac:picMkLst>
            <pc:docMk/>
            <pc:sldMk cId="2711984964" sldId="264"/>
            <ac:picMk id="3" creationId="{78516005-8454-D3D3-8B00-30C0F4D3D3D7}"/>
          </ac:picMkLst>
        </pc:picChg>
        <pc:picChg chg="add mod ord">
          <ac:chgData name="Pranav Gopalkrishna" userId="1eda4c164b741083" providerId="LiveId" clId="{90D43772-E449-4C0A-B26C-F7247B43032A}" dt="2024-08-23T10:17:42.251" v="2250" actId="1076"/>
          <ac:picMkLst>
            <pc:docMk/>
            <pc:sldMk cId="2711984964" sldId="264"/>
            <ac:picMk id="5" creationId="{A4DD7C2D-709B-9CC1-0396-96B7F9FEE547}"/>
          </ac:picMkLst>
        </pc:picChg>
        <pc:picChg chg="add mod">
          <ac:chgData name="Pranav Gopalkrishna" userId="1eda4c164b741083" providerId="LiveId" clId="{90D43772-E449-4C0A-B26C-F7247B43032A}" dt="2024-08-23T10:17:38.640" v="2249" actId="1076"/>
          <ac:picMkLst>
            <pc:docMk/>
            <pc:sldMk cId="2711984964" sldId="264"/>
            <ac:picMk id="7" creationId="{DC4221E1-6783-533C-1C5B-F6714D08E509}"/>
          </ac:picMkLst>
        </pc:pic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2711984964" sldId="264"/>
            <ac:picMk id="13" creationId="{5915DC9A-046A-4211-A0ED-18BB2766E496}"/>
          </ac:picMkLst>
        </pc:picChg>
        <pc:picChg chg="add mod">
          <ac:chgData name="Pranav Gopalkrishna" userId="1eda4c164b741083" providerId="LiveId" clId="{90D43772-E449-4C0A-B26C-F7247B43032A}" dt="2024-08-23T12:11:46.952" v="4955" actId="1076"/>
          <ac:picMkLst>
            <pc:docMk/>
            <pc:sldMk cId="2711984964" sldId="264"/>
            <ac:picMk id="14" creationId="{2E3E492E-1608-E4F3-6FA5-8995FBB51A76}"/>
          </ac:picMkLst>
        </pc:picChg>
        <pc:cxnChg chg="add mod">
          <ac:chgData name="Pranav Gopalkrishna" userId="1eda4c164b741083" providerId="LiveId" clId="{90D43772-E449-4C0A-B26C-F7247B43032A}" dt="2024-08-23T10:18:16.697" v="2255" actId="1582"/>
          <ac:cxnSpMkLst>
            <pc:docMk/>
            <pc:sldMk cId="2711984964" sldId="264"/>
            <ac:cxnSpMk id="9" creationId="{C9E703D9-10DF-793B-B510-B7D89C9A1AEE}"/>
          </ac:cxnSpMkLst>
        </pc:cxnChg>
      </pc:sldChg>
      <pc:sldChg chg="addSp modSp new mod modTransition">
        <pc:chgData name="Pranav Gopalkrishna" userId="1eda4c164b741083" providerId="LiveId" clId="{90D43772-E449-4C0A-B26C-F7247B43032A}" dt="2024-08-23T12:12:03.935" v="4958" actId="14100"/>
        <pc:sldMkLst>
          <pc:docMk/>
          <pc:sldMk cId="1335860418" sldId="265"/>
        </pc:sldMkLst>
        <pc:spChg chg="add mod">
          <ac:chgData name="Pranav Gopalkrishna" userId="1eda4c164b741083" providerId="LiveId" clId="{90D43772-E449-4C0A-B26C-F7247B43032A}" dt="2024-08-23T10:34:19.181" v="2934" actId="20577"/>
          <ac:spMkLst>
            <pc:docMk/>
            <pc:sldMk cId="1335860418" sldId="265"/>
            <ac:spMk id="9" creationId="{A3392150-E5FD-F37A-A611-1E41F4CF46AE}"/>
          </ac:spMkLst>
        </pc:spChg>
        <pc:spChg chg="add mod">
          <ac:chgData name="Pranav Gopalkrishna" userId="1eda4c164b741083" providerId="LiveId" clId="{90D43772-E449-4C0A-B26C-F7247B43032A}" dt="2024-08-23T10:37:25.949" v="3064" actId="113"/>
          <ac:spMkLst>
            <pc:docMk/>
            <pc:sldMk cId="1335860418" sldId="265"/>
            <ac:spMk id="11" creationId="{19689860-E5F4-9EF9-5DEF-D2FF32FECAC5}"/>
          </ac:spMkLst>
        </pc:spChg>
        <pc:picChg chg="add mod ord">
          <ac:chgData name="Pranav Gopalkrishna" userId="1eda4c164b741083" providerId="LiveId" clId="{90D43772-E449-4C0A-B26C-F7247B43032A}" dt="2024-08-23T10:36:45.159" v="3056" actId="14100"/>
          <ac:picMkLst>
            <pc:docMk/>
            <pc:sldMk cId="1335860418" sldId="265"/>
            <ac:picMk id="3" creationId="{98D62D28-C56B-95ED-1E6C-87C3C27D167A}"/>
          </ac:picMkLst>
        </pc:picChg>
        <pc:picChg chg="add mod">
          <ac:chgData name="Pranav Gopalkrishna" userId="1eda4c164b741083" providerId="LiveId" clId="{90D43772-E449-4C0A-B26C-F7247B43032A}" dt="2024-08-23T10:33:29.623" v="2909" actId="1076"/>
          <ac:picMkLst>
            <pc:docMk/>
            <pc:sldMk cId="1335860418" sldId="265"/>
            <ac:picMk id="5" creationId="{3AECE07C-B6E3-14B7-A1D6-05F09707DA14}"/>
          </ac:picMkLst>
        </pc:picChg>
        <pc:picChg chg="add mod">
          <ac:chgData name="Pranav Gopalkrishna" userId="1eda4c164b741083" providerId="LiveId" clId="{90D43772-E449-4C0A-B26C-F7247B43032A}" dt="2024-08-23T12:12:03.935" v="4958" actId="14100"/>
          <ac:picMkLst>
            <pc:docMk/>
            <pc:sldMk cId="1335860418" sldId="265"/>
            <ac:picMk id="15" creationId="{477CB326-302A-EA7E-3D9C-763A470F11E6}"/>
          </ac:picMkLst>
        </pc:picChg>
        <pc:cxnChg chg="add mod">
          <ac:chgData name="Pranav Gopalkrishna" userId="1eda4c164b741083" providerId="LiveId" clId="{90D43772-E449-4C0A-B26C-F7247B43032A}" dt="2024-08-23T10:36:49.533" v="3057" actId="14100"/>
          <ac:cxnSpMkLst>
            <pc:docMk/>
            <pc:sldMk cId="1335860418" sldId="265"/>
            <ac:cxnSpMk id="4" creationId="{39BC2B24-FE44-9641-87EB-359E3B9277CF}"/>
          </ac:cxnSpMkLst>
        </pc:cxnChg>
      </pc:sldChg>
      <pc:sldChg chg="addSp delSp modSp new mod modTransition modAnim">
        <pc:chgData name="Pranav Gopalkrishna" userId="1eda4c164b741083" providerId="LiveId" clId="{90D43772-E449-4C0A-B26C-F7247B43032A}" dt="2024-08-23T12:01:52.284" v="4944"/>
        <pc:sldMkLst>
          <pc:docMk/>
          <pc:sldMk cId="3769828990" sldId="266"/>
        </pc:sldMkLst>
        <pc:spChg chg="mod">
          <ac:chgData name="Pranav Gopalkrishna" userId="1eda4c164b741083" providerId="LiveId" clId="{90D43772-E449-4C0A-B26C-F7247B43032A}" dt="2024-08-23T10:40:50.233" v="3378" actId="20577"/>
          <ac:spMkLst>
            <pc:docMk/>
            <pc:sldMk cId="3769828990" sldId="266"/>
            <ac:spMk id="2" creationId="{1FDE2995-1836-5B70-A3EE-9EFC951BC923}"/>
          </ac:spMkLst>
        </pc:sp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3769828990" sldId="266"/>
            <ac:picMk id="3" creationId="{A8095A1D-8E61-BA04-74C3-02394EC3EA49}"/>
          </ac:picMkLst>
        </pc:picChg>
        <pc:picChg chg="add mod">
          <ac:chgData name="Pranav Gopalkrishna" userId="1eda4c164b741083" providerId="LiveId" clId="{90D43772-E449-4C0A-B26C-F7247B43032A}" dt="2024-08-23T12:01:52.284" v="4944"/>
          <ac:picMkLst>
            <pc:docMk/>
            <pc:sldMk cId="3769828990" sldId="266"/>
            <ac:picMk id="4" creationId="{DA68ECD3-AC6B-BFEC-BF9F-DF5E517066B0}"/>
          </ac:picMkLst>
        </pc:picChg>
      </pc:sldChg>
      <pc:sldChg chg="addSp delSp modSp add mod ord modTransition modAnim">
        <pc:chgData name="Pranav Gopalkrishna" userId="1eda4c164b741083" providerId="LiveId" clId="{90D43772-E449-4C0A-B26C-F7247B43032A}" dt="2024-08-23T12:10:52.778" v="4948"/>
        <pc:sldMkLst>
          <pc:docMk/>
          <pc:sldMk cId="681005928" sldId="267"/>
        </pc:sldMkLst>
        <pc:spChg chg="mod">
          <ac:chgData name="Pranav Gopalkrishna" userId="1eda4c164b741083" providerId="LiveId" clId="{90D43772-E449-4C0A-B26C-F7247B43032A}" dt="2024-08-23T10:41:10.337" v="3423" actId="20577"/>
          <ac:spMkLst>
            <pc:docMk/>
            <pc:sldMk cId="681005928" sldId="267"/>
            <ac:spMk id="2" creationId="{1FDE2995-1836-5B70-A3EE-9EFC951BC923}"/>
          </ac:spMkLst>
        </pc:spChg>
        <pc:picChg chg="add del mod">
          <ac:chgData name="Pranav Gopalkrishna" userId="1eda4c164b741083" providerId="LiveId" clId="{90D43772-E449-4C0A-B26C-F7247B43032A}" dt="2024-08-23T11:55:47.245" v="4937"/>
          <ac:picMkLst>
            <pc:docMk/>
            <pc:sldMk cId="681005928" sldId="267"/>
            <ac:picMk id="3" creationId="{80066799-4E9F-ABEE-8ED8-5DD6E811E772}"/>
          </ac:picMkLst>
        </pc:pic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681005928" sldId="267"/>
            <ac:picMk id="4" creationId="{2A1A3FD4-D71A-2244-2264-785CDA75912F}"/>
          </ac:picMkLst>
        </pc:picChg>
      </pc:sldChg>
      <pc:sldChg chg="addSp modSp add mod ord modTransition">
        <pc:chgData name="Pranav Gopalkrishna" userId="1eda4c164b741083" providerId="LiveId" clId="{90D43772-E449-4C0A-B26C-F7247B43032A}" dt="2024-08-23T12:10:52.778" v="4948"/>
        <pc:sldMkLst>
          <pc:docMk/>
          <pc:sldMk cId="1173568525" sldId="268"/>
        </pc:sldMkLst>
        <pc:spChg chg="mod">
          <ac:chgData name="Pranav Gopalkrishna" userId="1eda4c164b741083" providerId="LiveId" clId="{90D43772-E449-4C0A-B26C-F7247B43032A}" dt="2024-08-23T10:42:04.906" v="3487" actId="20577"/>
          <ac:spMkLst>
            <pc:docMk/>
            <pc:sldMk cId="1173568525" sldId="268"/>
            <ac:spMk id="2" creationId="{1FDE2995-1836-5B70-A3EE-9EFC951BC923}"/>
          </ac:spMkLst>
        </pc:sp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1173568525" sldId="268"/>
            <ac:picMk id="3" creationId="{2FC2B4B0-0D84-F2CC-0C4F-1F173A49075B}"/>
          </ac:picMkLst>
        </pc:picChg>
      </pc:sldChg>
      <pc:sldChg chg="addSp modSp add mod modTransition">
        <pc:chgData name="Pranav Gopalkrishna" userId="1eda4c164b741083" providerId="LiveId" clId="{90D43772-E449-4C0A-B26C-F7247B43032A}" dt="2024-08-23T12:10:52.778" v="4948"/>
        <pc:sldMkLst>
          <pc:docMk/>
          <pc:sldMk cId="2232825304" sldId="269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2232825304" sldId="269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0:58:11.609" v="4096" actId="20577"/>
          <ac:spMkLst>
            <pc:docMk/>
            <pc:sldMk cId="2232825304" sldId="269"/>
            <ac:spMk id="3" creationId="{4D0A8BB6-51DA-CAFF-A804-66B2E7D6B6FF}"/>
          </ac:spMkLst>
        </pc:sp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2232825304" sldId="269"/>
            <ac:picMk id="4" creationId="{99DE0B3B-AE28-174B-7A6F-D776B3147495}"/>
          </ac:picMkLst>
        </pc:picChg>
      </pc:sldChg>
      <pc:sldChg chg="addSp modSp add mod modTransition">
        <pc:chgData name="Pranav Gopalkrishna" userId="1eda4c164b741083" providerId="LiveId" clId="{90D43772-E449-4C0A-B26C-F7247B43032A}" dt="2024-08-23T12:10:52.778" v="4948"/>
        <pc:sldMkLst>
          <pc:docMk/>
          <pc:sldMk cId="1072313848" sldId="270"/>
        </pc:sldMkLst>
        <pc:spChg chg="mod">
          <ac:chgData name="Pranav Gopalkrishna" userId="1eda4c164b741083" providerId="LiveId" clId="{90D43772-E449-4C0A-B26C-F7247B43032A}" dt="2024-08-23T10:48:12.005" v="3556" actId="20577"/>
          <ac:spMkLst>
            <pc:docMk/>
            <pc:sldMk cId="1072313848" sldId="270"/>
            <ac:spMk id="2" creationId="{1FDE2995-1836-5B70-A3EE-9EFC951BC923}"/>
          </ac:spMkLst>
        </pc:sp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1072313848" sldId="270"/>
            <ac:picMk id="3" creationId="{DBF162B6-15BB-8370-58D6-A810C2E78EF1}"/>
          </ac:picMkLst>
        </pc:picChg>
      </pc:sldChg>
      <pc:sldChg chg="addSp modSp add mod ord modTransition">
        <pc:chgData name="Pranav Gopalkrishna" userId="1eda4c164b741083" providerId="LiveId" clId="{90D43772-E449-4C0A-B26C-F7247B43032A}" dt="2024-08-23T12:10:52.778" v="4948"/>
        <pc:sldMkLst>
          <pc:docMk/>
          <pc:sldMk cId="118007726" sldId="271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118007726" sldId="271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0:49:18.939" v="3810" actId="20577"/>
          <ac:spMkLst>
            <pc:docMk/>
            <pc:sldMk cId="118007726" sldId="271"/>
            <ac:spMk id="3" creationId="{4D0A8BB6-51DA-CAFF-A804-66B2E7D6B6FF}"/>
          </ac:spMkLst>
        </pc:sp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118007726" sldId="271"/>
            <ac:picMk id="4" creationId="{009BBD18-2DB2-E17A-525A-76C8FE555A66}"/>
          </ac:picMkLst>
        </pc:picChg>
      </pc:sldChg>
      <pc:sldChg chg="add del">
        <pc:chgData name="Pranav Gopalkrishna" userId="1eda4c164b741083" providerId="LiveId" clId="{90D43772-E449-4C0A-B26C-F7247B43032A}" dt="2024-08-23T10:48:20.560" v="3558" actId="2696"/>
        <pc:sldMkLst>
          <pc:docMk/>
          <pc:sldMk cId="3815515469" sldId="271"/>
        </pc:sldMkLst>
      </pc:sldChg>
      <pc:sldChg chg="addSp delSp modSp new mod ord modTransition">
        <pc:chgData name="Pranav Gopalkrishna" userId="1eda4c164b741083" providerId="LiveId" clId="{90D43772-E449-4C0A-B26C-F7247B43032A}" dt="2024-08-23T12:12:21.085" v="4960" actId="1076"/>
        <pc:sldMkLst>
          <pc:docMk/>
          <pc:sldMk cId="388556084" sldId="272"/>
        </pc:sldMkLst>
        <pc:picChg chg="add mod">
          <ac:chgData name="Pranav Gopalkrishna" userId="1eda4c164b741083" providerId="LiveId" clId="{90D43772-E449-4C0A-B26C-F7247B43032A}" dt="2024-08-23T10:55:40.176" v="3869" actId="1076"/>
          <ac:picMkLst>
            <pc:docMk/>
            <pc:sldMk cId="388556084" sldId="272"/>
            <ac:picMk id="3" creationId="{A309CCD5-E35B-ADB5-5D02-8ECDBE99A0B3}"/>
          </ac:picMkLst>
        </pc:picChg>
        <pc:picChg chg="add mod">
          <ac:chgData name="Pranav Gopalkrishna" userId="1eda4c164b741083" providerId="LiveId" clId="{90D43772-E449-4C0A-B26C-F7247B43032A}" dt="2024-08-23T10:56:14.518" v="3878" actId="688"/>
          <ac:picMkLst>
            <pc:docMk/>
            <pc:sldMk cId="388556084" sldId="272"/>
            <ac:picMk id="5" creationId="{77576D40-C40F-582C-E0DA-40D5E5A91315}"/>
          </ac:picMkLst>
        </pc:picChg>
        <pc:picChg chg="add del mod">
          <ac:chgData name="Pranav Gopalkrishna" userId="1eda4c164b741083" providerId="LiveId" clId="{90D43772-E449-4C0A-B26C-F7247B43032A}" dt="2024-08-23T10:56:54.432" v="3881" actId="688"/>
          <ac:picMkLst>
            <pc:docMk/>
            <pc:sldMk cId="388556084" sldId="272"/>
            <ac:picMk id="7" creationId="{F1EA37F2-7202-8A38-4E09-3C54EDDDDF57}"/>
          </ac:picMkLst>
        </pc:picChg>
        <pc:picChg chg="add mod">
          <ac:chgData name="Pranav Gopalkrishna" userId="1eda4c164b741083" providerId="LiveId" clId="{90D43772-E449-4C0A-B26C-F7247B43032A}" dt="2024-08-23T10:56:39.432" v="3880" actId="1076"/>
          <ac:picMkLst>
            <pc:docMk/>
            <pc:sldMk cId="388556084" sldId="272"/>
            <ac:picMk id="9" creationId="{019CBF5B-83B7-71BC-737B-DE040C9F2CB8}"/>
          </ac:picMkLst>
        </pc:picChg>
        <pc:picChg chg="add mod">
          <ac:chgData name="Pranav Gopalkrishna" userId="1eda4c164b741083" providerId="LiveId" clId="{90D43772-E449-4C0A-B26C-F7247B43032A}" dt="2024-08-23T12:12:21.085" v="4960" actId="1076"/>
          <ac:picMkLst>
            <pc:docMk/>
            <pc:sldMk cId="388556084" sldId="272"/>
            <ac:picMk id="10" creationId="{9E88434B-B869-0DB2-C17F-4CB99183E518}"/>
          </ac:picMkLst>
        </pc:picChg>
      </pc:sldChg>
      <pc:sldChg chg="addSp modSp add mod modTransition">
        <pc:chgData name="Pranav Gopalkrishna" userId="1eda4c164b741083" providerId="LiveId" clId="{90D43772-E449-4C0A-B26C-F7247B43032A}" dt="2024-08-23T12:10:52.778" v="4948"/>
        <pc:sldMkLst>
          <pc:docMk/>
          <pc:sldMk cId="177668094" sldId="273"/>
        </pc:sldMkLst>
        <pc:spChg chg="mod">
          <ac:chgData name="Pranav Gopalkrishna" userId="1eda4c164b741083" providerId="LiveId" clId="{90D43772-E449-4C0A-B26C-F7247B43032A}" dt="2024-08-23T11:01:37.815" v="4313"/>
          <ac:spMkLst>
            <pc:docMk/>
            <pc:sldMk cId="177668094" sldId="273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0:59:22.488" v="4276" actId="20577"/>
          <ac:spMkLst>
            <pc:docMk/>
            <pc:sldMk cId="177668094" sldId="273"/>
            <ac:spMk id="3" creationId="{4D0A8BB6-51DA-CAFF-A804-66B2E7D6B6FF}"/>
          </ac:spMkLst>
        </pc:sp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177668094" sldId="273"/>
            <ac:picMk id="4" creationId="{4ADD893A-1FDB-77C2-57A8-B5212482F393}"/>
          </ac:picMkLst>
        </pc:picChg>
      </pc:sldChg>
      <pc:sldChg chg="addSp delSp modSp new mod modTransition setBg">
        <pc:chgData name="Pranav Gopalkrishna" userId="1eda4c164b741083" providerId="LiveId" clId="{90D43772-E449-4C0A-B26C-F7247B43032A}" dt="2024-08-23T12:10:52.778" v="4948"/>
        <pc:sldMkLst>
          <pc:docMk/>
          <pc:sldMk cId="1120026021" sldId="274"/>
        </pc:sldMkLst>
        <pc:spChg chg="add del mod">
          <ac:chgData name="Pranav Gopalkrishna" userId="1eda4c164b741083" providerId="LiveId" clId="{90D43772-E449-4C0A-B26C-F7247B43032A}" dt="2024-08-23T11:01:33.024" v="4311" actId="21"/>
          <ac:spMkLst>
            <pc:docMk/>
            <pc:sldMk cId="1120026021" sldId="274"/>
            <ac:spMk id="4" creationId="{5BB1326E-1879-67F4-F287-90C072D61B29}"/>
          </ac:spMkLst>
        </pc:spChg>
        <pc:picChg chg="add mod">
          <ac:chgData name="Pranav Gopalkrishna" userId="1eda4c164b741083" providerId="LiveId" clId="{90D43772-E449-4C0A-B26C-F7247B43032A}" dt="2024-08-23T11:01:11.321" v="4309" actId="1076"/>
          <ac:picMkLst>
            <pc:docMk/>
            <pc:sldMk cId="1120026021" sldId="274"/>
            <ac:picMk id="3" creationId="{E1CD65BF-D981-491A-74A9-891F3F1D6391}"/>
          </ac:picMkLst>
        </pc:pic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1120026021" sldId="274"/>
            <ac:picMk id="5" creationId="{157D2F61-5657-A293-CA81-2809CA649B8F}"/>
          </ac:picMkLst>
        </pc:picChg>
      </pc:sldChg>
      <pc:sldChg chg="addSp modSp new mod modTransition">
        <pc:chgData name="Pranav Gopalkrishna" userId="1eda4c164b741083" providerId="LiveId" clId="{90D43772-E449-4C0A-B26C-F7247B43032A}" dt="2024-08-23T12:10:52.778" v="4948"/>
        <pc:sldMkLst>
          <pc:docMk/>
          <pc:sldMk cId="838334704" sldId="275"/>
        </pc:sldMkLst>
        <pc:picChg chg="add">
          <ac:chgData name="Pranav Gopalkrishna" userId="1eda4c164b741083" providerId="LiveId" clId="{90D43772-E449-4C0A-B26C-F7247B43032A}" dt="2024-08-23T11:02:42.700" v="4319" actId="22"/>
          <ac:picMkLst>
            <pc:docMk/>
            <pc:sldMk cId="838334704" sldId="275"/>
            <ac:picMk id="3" creationId="{F1629024-8D43-2719-1B3F-C3B1CE4D5652}"/>
          </ac:picMkLst>
        </pc:pic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838334704" sldId="275"/>
            <ac:picMk id="4" creationId="{271579F2-659F-E009-886D-8FA93373E81F}"/>
          </ac:picMkLst>
        </pc:picChg>
      </pc:sldChg>
      <pc:sldChg chg="addSp modSp add mod modTransition">
        <pc:chgData name="Pranav Gopalkrishna" userId="1eda4c164b741083" providerId="LiveId" clId="{90D43772-E449-4C0A-B26C-F7247B43032A}" dt="2024-08-23T12:10:52.778" v="4948"/>
        <pc:sldMkLst>
          <pc:docMk/>
          <pc:sldMk cId="615336776" sldId="276"/>
        </pc:sldMkLst>
        <pc:spChg chg="mod">
          <ac:chgData name="Pranav Gopalkrishna" userId="1eda4c164b741083" providerId="LiveId" clId="{90D43772-E449-4C0A-B26C-F7247B43032A}" dt="2024-08-23T11:03:27.543" v="4401" actId="20577"/>
          <ac:spMkLst>
            <pc:docMk/>
            <pc:sldMk cId="615336776" sldId="276"/>
            <ac:spMk id="2" creationId="{D5226D91-0642-005F-58AB-FBAC300FD904}"/>
          </ac:spMkLst>
        </pc:spChg>
        <pc:spChg chg="mod">
          <ac:chgData name="Pranav Gopalkrishna" userId="1eda4c164b741083" providerId="LiveId" clId="{90D43772-E449-4C0A-B26C-F7247B43032A}" dt="2024-08-23T11:04:32.054" v="4579" actId="20577"/>
          <ac:spMkLst>
            <pc:docMk/>
            <pc:sldMk cId="615336776" sldId="276"/>
            <ac:spMk id="3" creationId="{4D0A8BB6-51DA-CAFF-A804-66B2E7D6B6FF}"/>
          </ac:spMkLst>
        </pc:spChg>
        <pc:picChg chg="add mod">
          <ac:chgData name="Pranav Gopalkrishna" userId="1eda4c164b741083" providerId="LiveId" clId="{90D43772-E449-4C0A-B26C-F7247B43032A}" dt="2024-08-23T12:10:52.778" v="4948"/>
          <ac:picMkLst>
            <pc:docMk/>
            <pc:sldMk cId="615336776" sldId="276"/>
            <ac:picMk id="4" creationId="{5820A756-4A8B-B62F-F48D-5B0EEFD82E10}"/>
          </ac:picMkLst>
        </pc:picChg>
      </pc:sldChg>
    </pc:docChg>
  </pc:docChgLst>
  <pc:docChgLst>
    <pc:chgData name="Pranav Gopalkrishna" userId="1eda4c164b741083" providerId="LiveId" clId="{E46D8B99-E1C2-45B1-B472-B5ECAA79DEDC}"/>
    <pc:docChg chg="modSld">
      <pc:chgData name="Pranav Gopalkrishna" userId="1eda4c164b741083" providerId="LiveId" clId="{E46D8B99-E1C2-45B1-B472-B5ECAA79DEDC}" dt="2024-08-23T14:42:12.067" v="1"/>
      <pc:docMkLst>
        <pc:docMk/>
      </pc:docMkLst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361231593" sldId="256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361231593" sldId="256"/>
            <ac:picMk id="16" creationId="{D4B21432-1EC7-923A-E1B1-416E997DCCEF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3172479568" sldId="257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3172479568" sldId="257"/>
            <ac:picMk id="46" creationId="{4A7E3CAA-A591-BA07-4C40-BDE5EC5F5156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370486395" sldId="258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370486395" sldId="258"/>
            <ac:picMk id="8" creationId="{8FD973FC-A356-6FDB-1FDB-EAD3B9693BA2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546111680" sldId="259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546111680" sldId="259"/>
            <ac:picMk id="5" creationId="{78AC5555-2978-F6A3-6978-AD9E0FC8BBDC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1549578165" sldId="260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1549578165" sldId="260"/>
            <ac:picMk id="5" creationId="{FCCBF8A6-EAFD-D1BD-1E3D-A6159EA1BC59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2481685289" sldId="261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2481685289" sldId="261"/>
            <ac:picMk id="16" creationId="{A97B72FA-1266-2E3F-CCCF-1036B843BE0F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2642519602" sldId="262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2642519602" sldId="262"/>
            <ac:picMk id="4" creationId="{C155A3EC-FBBB-B072-4E48-1724234001A8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3705163005" sldId="263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3705163005" sldId="263"/>
            <ac:picMk id="26" creationId="{68C890F0-B991-A9AD-28BE-46A447F907F9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2711984964" sldId="264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2711984964" sldId="264"/>
            <ac:picMk id="14" creationId="{2E3E492E-1608-E4F3-6FA5-8995FBB51A76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1335860418" sldId="265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1335860418" sldId="265"/>
            <ac:picMk id="15" creationId="{477CB326-302A-EA7E-3D9C-763A470F11E6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3769828990" sldId="266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3769828990" sldId="266"/>
            <ac:picMk id="4" creationId="{DA68ECD3-AC6B-BFEC-BF9F-DF5E517066B0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681005928" sldId="267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681005928" sldId="267"/>
            <ac:picMk id="4" creationId="{2A1A3FD4-D71A-2244-2264-785CDA75912F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1173568525" sldId="268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1173568525" sldId="268"/>
            <ac:picMk id="3" creationId="{2FC2B4B0-0D84-F2CC-0C4F-1F173A49075B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2232825304" sldId="269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2232825304" sldId="269"/>
            <ac:picMk id="4" creationId="{99DE0B3B-AE28-174B-7A6F-D776B3147495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1072313848" sldId="270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1072313848" sldId="270"/>
            <ac:picMk id="3" creationId="{DBF162B6-15BB-8370-58D6-A810C2E78EF1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118007726" sldId="271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118007726" sldId="271"/>
            <ac:picMk id="4" creationId="{009BBD18-2DB2-E17A-525A-76C8FE555A66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388556084" sldId="272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388556084" sldId="272"/>
            <ac:picMk id="10" creationId="{9E88434B-B869-0DB2-C17F-4CB99183E518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177668094" sldId="273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177668094" sldId="273"/>
            <ac:picMk id="4" creationId="{4ADD893A-1FDB-77C2-57A8-B5212482F393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1120026021" sldId="274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1120026021" sldId="274"/>
            <ac:picMk id="5" creationId="{157D2F61-5657-A293-CA81-2809CA649B8F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838334704" sldId="275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838334704" sldId="275"/>
            <ac:picMk id="4" creationId="{271579F2-659F-E009-886D-8FA93373E81F}"/>
          </ac:picMkLst>
        </pc:picChg>
      </pc:sldChg>
      <pc:sldChg chg="delSp modTransition modAnim">
        <pc:chgData name="Pranav Gopalkrishna" userId="1eda4c164b741083" providerId="LiveId" clId="{E46D8B99-E1C2-45B1-B472-B5ECAA79DEDC}" dt="2024-08-23T14:42:12.067" v="1"/>
        <pc:sldMkLst>
          <pc:docMk/>
          <pc:sldMk cId="615336776" sldId="276"/>
        </pc:sldMkLst>
        <pc:picChg chg="del">
          <ac:chgData name="Pranav Gopalkrishna" userId="1eda4c164b741083" providerId="LiveId" clId="{E46D8B99-E1C2-45B1-B472-B5ECAA79DEDC}" dt="2024-08-23T14:42:08.915" v="0"/>
          <ac:picMkLst>
            <pc:docMk/>
            <pc:sldMk cId="615336776" sldId="276"/>
            <ac:picMk id="4" creationId="{5820A756-4A8B-B62F-F48D-5B0EEFD82E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5A92-E25F-7DF3-C26B-68708070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BE96B-6466-7637-8975-F84384D55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D8B9-BF0B-9DB8-F958-4920961E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5C05-749E-222D-D0CA-9E419323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E775-7ED2-04D1-492D-B673D157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0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7D7C-53CB-F92D-C991-691AA783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205A5-181E-4E05-CB92-21AFF602E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EC33-A989-C27A-A2DC-00E05186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CA0EF-A273-8B0E-BD17-08A641A0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F8B9-2C3C-EC38-6612-CD3B3C5F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19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55E3B-D3F7-8EC2-41D7-6401DC3D3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B65F5-BC6B-69BC-2006-037E9B2D4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1D1E-536E-08DE-DDEB-693BDC6F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5B9A-900E-37FA-6245-F6A8E3CE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83BD-BDE4-85D2-D3D5-A3B1AB7E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3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6AC1-C5ED-F561-3496-6CDA6E05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169B-E1EB-3A6D-A175-09BEF8DD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535C-77B0-D8CB-698A-E2601FD2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D3A6-5A41-D7D7-8030-0996C03B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F7252-D7E0-0D7E-F2AD-15F13195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4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666B-12DC-09EF-BC88-303E8EA4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DC2F7-99D4-E2FC-9F9B-F4DE11884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DBCC-6125-B320-C32E-2A58C9C3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A0D-7BDB-2B8F-D680-2D67ACD2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6190-3162-8C93-9648-18E4671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7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E806-A503-B04C-05C2-DD9E03D8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FC33-3B58-3921-5E05-96B638BE0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F332-7B22-0DA8-D9A2-19D7C485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E9904-2E2C-67B3-A6B8-A375112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62AD-AF2C-EB2B-6977-067C6C2E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8FE6-3CCC-D7F4-84CF-F682EEF4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9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9E80-3E8E-22B7-DC19-1A46A892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FB67-45A0-10C2-6FC4-8216EBEF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35DF0-CE18-9BDE-0210-3FE5FB86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7F597-8010-8F77-747A-005DEC02F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5C384-921A-42AD-4F6C-80614D6B4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0854E-E23D-E778-5C18-86F7F532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4F449-8A6C-EBE0-9DD2-CA0DF589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7166E-4C64-C5B4-9CF4-EE2BE231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6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076B-552D-252F-3F84-AE8F22EA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261DC-FBB7-9DE5-08E2-65E6EEBC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10731-7B8D-05A1-0403-F324C7F0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C50FC-0D48-DE9D-6CF1-7F94366E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7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85C75-F712-EB30-8B10-A181A3F5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60DB4-8808-F273-8765-18BD6AD6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6C6FC-B0E8-D8BA-271B-3C2A1633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6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1313-A2B8-1FBA-C16B-8EF0E4EE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B8FA-2CF5-55F4-433C-2655CB0A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EBFF9-E15E-7104-7727-9004A35D9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4AC2-0591-C3E2-334B-5439C866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CA318-25B0-5BDD-2EE7-07DF2279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5106-3490-FB94-D7FF-1AA36465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9485-E63C-120C-F4EF-69C7C950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AE357-4C54-71A2-2979-8A624B5BD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8412-9531-AF0E-3AC4-428A1515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24AD-D014-BFB8-F05C-6EF6465B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052D2-6B76-5FB9-2998-DEAD4E13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BAE06-6F54-7F0B-E4E8-13FAA60B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19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EE264-AB4E-46E4-59D7-5C9C5F87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37658-64D4-2563-5B1A-CE0071E5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DE59-DF26-709E-DBDE-46CD20D15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C315-176A-4BDF-B9C8-2F1D446CA3F0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0AD00-3DBD-B2D6-5214-D32FE74B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6BC5-1315-A441-1CD8-219BDAC94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0C6A-A790-420F-B6CE-A50ECFD38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8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AE08-77F4-7B1D-80FD-3C8FF127A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267" y="1955800"/>
            <a:ext cx="9144000" cy="147320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Evaluation of Quality of Uncertainty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of Bayesian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AB48C-E2A8-90A2-729A-F78BB6B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267" y="4600045"/>
            <a:ext cx="9144000" cy="113559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Narendra Gopalkrishna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Number: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231052045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Rauber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2995-1836-5B70-A3EE-9EFC951B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Inference (VI)</a:t>
            </a:r>
          </a:p>
        </p:txBody>
      </p:sp>
    </p:spTree>
    <p:extLst>
      <p:ext uri="{BB962C8B-B14F-4D97-AF65-F5344CB8AC3E}">
        <p14:creationId xmlns:p14="http://schemas.microsoft.com/office/powerpoint/2010/main" val="68100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Inference (VI)… using a method inspired from adversarial BNNs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Approximates posterior using a surrogate distribution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the variational distribution (VD)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Optimising for KL-divergence + MSE, wherein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 parameterised by mean and standard deviation of weights!</a:t>
            </a:r>
            <a:b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KL-divergence between prior and VD akin to regularisation</a:t>
            </a: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made using optimised VD as a data generation function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 pseudo-random probability distribution simulator</a:t>
            </a:r>
          </a:p>
        </p:txBody>
      </p:sp>
    </p:spTree>
    <p:extLst>
      <p:ext uri="{BB962C8B-B14F-4D97-AF65-F5344CB8AC3E}">
        <p14:creationId xmlns:p14="http://schemas.microsoft.com/office/powerpoint/2010/main" val="26425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2D28-C56B-95ED-1E6C-87C3C27D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8" y="301688"/>
            <a:ext cx="5842001" cy="4412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CE07C-B6E3-14B7-A1D6-05F09707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016" y="2168351"/>
            <a:ext cx="5341586" cy="409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9BC2B24-FE44-9641-87EB-359E3B9277CF}"/>
              </a:ext>
            </a:extLst>
          </p:cNvPr>
          <p:cNvCxnSpPr>
            <a:cxnSpLocks/>
          </p:cNvCxnSpPr>
          <p:nvPr/>
        </p:nvCxnSpPr>
        <p:spPr>
          <a:xfrm>
            <a:off x="4978400" y="4809067"/>
            <a:ext cx="1117599" cy="939799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392150-E5FD-F37A-A611-1E41F4CF46AE}"/>
              </a:ext>
            </a:extLst>
          </p:cNvPr>
          <p:cNvSpPr txBox="1"/>
          <p:nvPr/>
        </p:nvSpPr>
        <p:spPr>
          <a:xfrm>
            <a:off x="7882466" y="939569"/>
            <a:ext cx="278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with VI…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89860-E5F4-9EF9-5DEF-D2FF32FECAC5}"/>
              </a:ext>
            </a:extLst>
          </p:cNvPr>
          <p:cNvSpPr txBox="1"/>
          <p:nvPr/>
        </p:nvSpPr>
        <p:spPr>
          <a:xfrm>
            <a:off x="660398" y="5164835"/>
            <a:ext cx="4426959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trains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parameterisations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then made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probabilistically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VD…</a:t>
            </a:r>
          </a:p>
        </p:txBody>
      </p:sp>
    </p:spTree>
    <p:extLst>
      <p:ext uri="{BB962C8B-B14F-4D97-AF65-F5344CB8AC3E}">
        <p14:creationId xmlns:p14="http://schemas.microsoft.com/office/powerpoint/2010/main" val="133586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2995-1836-5B70-A3EE-9EFC951B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7231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Regression Problems!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theoretical comparison of empirical results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relatively simple domain for playing with BNNs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Customisable level of complexity, noise and data sparsity</a:t>
            </a:r>
          </a:p>
        </p:txBody>
      </p:sp>
    </p:spTree>
    <p:extLst>
      <p:ext uri="{BB962C8B-B14F-4D97-AF65-F5344CB8AC3E}">
        <p14:creationId xmlns:p14="http://schemas.microsoft.com/office/powerpoint/2010/main" val="11800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9CCD5-E35B-ADB5-5D02-8ECDBE99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7" y="262466"/>
            <a:ext cx="4316688" cy="3721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576D40-C40F-582C-E0DA-40D5E5A9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8498">
            <a:off x="4800934" y="325784"/>
            <a:ext cx="6874600" cy="3214512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A37F2-7202-8A38-4E09-3C54EDDDD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21279">
            <a:off x="4800934" y="3629422"/>
            <a:ext cx="6874600" cy="3228578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CBF5B-83B7-71BC-737B-DE040C9F2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12102">
            <a:off x="657761" y="3634569"/>
            <a:ext cx="5245480" cy="241497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55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2995-1836-5B70-A3EE-9EFC951B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17356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 for 100 Data Points…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gaps in the data accounted for?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noisiness and complexity lead to greater predictive uncertainty?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each model perform?</a:t>
            </a:r>
          </a:p>
        </p:txBody>
      </p:sp>
    </p:spTree>
    <p:extLst>
      <p:ext uri="{BB962C8B-B14F-4D97-AF65-F5344CB8AC3E}">
        <p14:creationId xmlns:p14="http://schemas.microsoft.com/office/powerpoint/2010/main" val="223282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D65BF-D981-491A-74A9-891F3F1D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37" y="0"/>
            <a:ext cx="7192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2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Predictions for 15 Data Points…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each method react to such sparsity?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predictive uncertainty should increase? How?</a:t>
            </a:r>
          </a:p>
        </p:txBody>
      </p:sp>
    </p:spTree>
    <p:extLst>
      <p:ext uri="{BB962C8B-B14F-4D97-AF65-F5344CB8AC3E}">
        <p14:creationId xmlns:p14="http://schemas.microsoft.com/office/powerpoint/2010/main" val="1776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Progression…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Inference (BI)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BI Methods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Neural Networks (SNN)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Neural Network (BNN)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97863-76F8-5F0D-4D1D-245888BD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20" y="395500"/>
            <a:ext cx="5039428" cy="2657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CA85B6-C5BC-8FE1-5704-01A70FB24A7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299558" y="3903953"/>
            <a:ext cx="891810" cy="18460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8CAC76-697B-4A9F-49FA-3EC3B7109E9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905459" y="5133825"/>
            <a:ext cx="561842" cy="2744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790AAC-4F21-2D7F-F8DB-5EDEA058479F}"/>
              </a:ext>
            </a:extLst>
          </p:cNvPr>
          <p:cNvSpPr txBox="1"/>
          <p:nvPr/>
        </p:nvSpPr>
        <p:spPr>
          <a:xfrm rot="20985787">
            <a:off x="4683274" y="5400232"/>
            <a:ext cx="3748555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kind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model parameterisations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FAEFDF-F9B4-64E0-795A-5396A9F5813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715933" y="1724423"/>
            <a:ext cx="1976087" cy="30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FDEFA0-D8D4-5F5B-C999-787EF780BE34}"/>
              </a:ext>
            </a:extLst>
          </p:cNvPr>
          <p:cNvSpPr txBox="1"/>
          <p:nvPr/>
        </p:nvSpPr>
        <p:spPr>
          <a:xfrm rot="904216">
            <a:off x="7126907" y="3883440"/>
            <a:ext cx="3748555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kind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wherein model parameterisations are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probabilistic.</a:t>
            </a:r>
          </a:p>
        </p:txBody>
      </p:sp>
    </p:spTree>
    <p:extLst>
      <p:ext uri="{BB962C8B-B14F-4D97-AF65-F5344CB8AC3E}">
        <p14:creationId xmlns:p14="http://schemas.microsoft.com/office/powerpoint/2010/main" val="317247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29024-8D43-2719-1B3F-C3B1CE4D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2275"/>
            <a:ext cx="12192000" cy="29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3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Miscellaneous Experiments… check out the dissertation!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number of training epochs for VI BNN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VI BNN model complexity for problem 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KS-test to evaluate model predictive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61533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go from BI to BNN?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fundamental ways to approach BNNs?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evaluate the performance of BNNs?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different BNN implementations differ in performance?</a:t>
            </a:r>
          </a:p>
        </p:txBody>
      </p:sp>
    </p:spTree>
    <p:extLst>
      <p:ext uri="{BB962C8B-B14F-4D97-AF65-F5344CB8AC3E}">
        <p14:creationId xmlns:p14="http://schemas.microsoft.com/office/powerpoint/2010/main" val="54611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Areas of Focus…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BI methods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BI methods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between BI and BNNs</a:t>
            </a:r>
          </a:p>
        </p:txBody>
      </p:sp>
    </p:spTree>
    <p:extLst>
      <p:ext uri="{BB962C8B-B14F-4D97-AF65-F5344CB8AC3E}">
        <p14:creationId xmlns:p14="http://schemas.microsoft.com/office/powerpoint/2010/main" val="154957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Areas of Focus…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Chain Monte Carlo (MCMC)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of exact BI methods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 (HMC)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of MCMC methods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Inference (VI) 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of approximate BI methods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48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2995-1836-5B70-A3EE-9EFC951B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 (HMC)</a:t>
            </a:r>
          </a:p>
        </p:txBody>
      </p:sp>
    </p:spTree>
    <p:extLst>
      <p:ext uri="{BB962C8B-B14F-4D97-AF65-F5344CB8AC3E}">
        <p14:creationId xmlns:p14="http://schemas.microsoft.com/office/powerpoint/2010/main" val="376982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D91-0642-005F-58AB-FBAC300F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Monte Carlo (HMC)… uses ideas from Hamiltonian mechanics!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8BB6-51DA-CAFF-A804-66B2E7D6B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MCMC methods with superior sample proposal method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posterior by using gradients to travel its contours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“Momentum” is applied to ensure such “motion”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points with similarly high acceptance probabilities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sample that may have similarly high acceptance probability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A42EF5-4917-DF7B-30C2-713439851C20}"/>
              </a:ext>
            </a:extLst>
          </p:cNvPr>
          <p:cNvCxnSpPr>
            <a:cxnSpLocks/>
          </p:cNvCxnSpPr>
          <p:nvPr/>
        </p:nvCxnSpPr>
        <p:spPr>
          <a:xfrm>
            <a:off x="5825067" y="4715933"/>
            <a:ext cx="0" cy="5249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8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CF861-799F-F3FC-2F57-EF63616F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0" y="1261533"/>
            <a:ext cx="5467860" cy="43349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2E9246-5940-0229-6409-769F466675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Demonstration of HMC Sampling…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492814-AEF1-6EDF-F1B5-23E7712C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70" y="2342370"/>
            <a:ext cx="2777067" cy="747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26F8B7-A448-DBB7-7F47-025C8252F422}"/>
              </a:ext>
            </a:extLst>
          </p:cNvPr>
          <p:cNvSpPr txBox="1"/>
          <p:nvPr/>
        </p:nvSpPr>
        <p:spPr>
          <a:xfrm>
            <a:off x="6404648" y="1496880"/>
            <a:ext cx="3498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distribution to estimate…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012CE-B544-E552-CB32-E81D2BBDEE5E}"/>
              </a:ext>
            </a:extLst>
          </p:cNvPr>
          <p:cNvSpPr txBox="1"/>
          <p:nvPr/>
        </p:nvSpPr>
        <p:spPr>
          <a:xfrm>
            <a:off x="6404648" y="348880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using…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0CF766-D794-3ED5-7EB8-84F1C6E39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682" y="4287412"/>
            <a:ext cx="3576993" cy="699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51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4221E1-6783-533C-1C5B-F6714D08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6" y="403778"/>
            <a:ext cx="6608141" cy="3338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D7C2D-709B-9CC1-0396-96B7F9FE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87" y="3228422"/>
            <a:ext cx="6463017" cy="3225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9E703D9-10DF-793B-B510-B7D89C9A1AEE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16200000" flipH="1">
            <a:off x="3966999" y="3554834"/>
            <a:ext cx="1099056" cy="1473920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06AC5-E2DE-1125-DFAD-D66084201504}"/>
              </a:ext>
            </a:extLst>
          </p:cNvPr>
          <p:cNvSpPr txBox="1"/>
          <p:nvPr/>
        </p:nvSpPr>
        <p:spPr>
          <a:xfrm>
            <a:off x="475496" y="4968322"/>
            <a:ext cx="4426959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HMC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parameters of the ANN, and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parameterisation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a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prediction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F3E63-D905-18DF-7E18-64B926373663}"/>
              </a:ext>
            </a:extLst>
          </p:cNvPr>
          <p:cNvSpPr txBox="1"/>
          <p:nvPr/>
        </p:nvSpPr>
        <p:spPr>
          <a:xfrm>
            <a:off x="8255000" y="1354435"/>
            <a:ext cx="279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ANN to BNN…</a:t>
            </a:r>
          </a:p>
        </p:txBody>
      </p:sp>
    </p:spTree>
    <p:extLst>
      <p:ext uri="{BB962C8B-B14F-4D97-AF65-F5344CB8AC3E}">
        <p14:creationId xmlns:p14="http://schemas.microsoft.com/office/powerpoint/2010/main" val="271198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497</Words>
  <Application>Microsoft Office PowerPoint</Application>
  <PresentationFormat>Widescreen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Comparative Evaluation of Quality of Uncertainty  Quantification of Bayesian Neural Networks</vt:lpstr>
      <vt:lpstr>Conceptual Progression…</vt:lpstr>
      <vt:lpstr>Problem Statement…</vt:lpstr>
      <vt:lpstr>Broad Areas of Focus…</vt:lpstr>
      <vt:lpstr>Specific Areas of Focus…</vt:lpstr>
      <vt:lpstr>Hamiltonian Monte Carlo (HMC)</vt:lpstr>
      <vt:lpstr>Hamiltonian Monte Carlo (HMC)… uses ideas from Hamiltonian mechanics!</vt:lpstr>
      <vt:lpstr>PowerPoint Presentation</vt:lpstr>
      <vt:lpstr>PowerPoint Presentation</vt:lpstr>
      <vt:lpstr>Variational Inference (VI)</vt:lpstr>
      <vt:lpstr>Variational Inference (VI)… using a method inspired from adversarial BNNs</vt:lpstr>
      <vt:lpstr>PowerPoint Presentation</vt:lpstr>
      <vt:lpstr>Data</vt:lpstr>
      <vt:lpstr>Synthetic Regression Problems!</vt:lpstr>
      <vt:lpstr>PowerPoint Presentation</vt:lpstr>
      <vt:lpstr>Experiments</vt:lpstr>
      <vt:lpstr>Model Predictions for 100 Data Points…</vt:lpstr>
      <vt:lpstr>PowerPoint Presentation</vt:lpstr>
      <vt:lpstr>Model Predictions for 15 Data Points…</vt:lpstr>
      <vt:lpstr>PowerPoint Presentation</vt:lpstr>
      <vt:lpstr>Other Miscellaneous Experiments… check out the dissertation!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Gopalkrishna</dc:creator>
  <cp:lastModifiedBy>Pranav Gopalkrishna</cp:lastModifiedBy>
  <cp:revision>1</cp:revision>
  <dcterms:created xsi:type="dcterms:W3CDTF">2024-08-23T09:43:59Z</dcterms:created>
  <dcterms:modified xsi:type="dcterms:W3CDTF">2024-08-23T14:42:14Z</dcterms:modified>
</cp:coreProperties>
</file>