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E7C1-EEA1-4F71-BC48-44F7D188C33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2BD8-9A79-46AD-90AA-2B7BF45F4D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87781" y="4558937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 Vehicle</a:t>
            </a:r>
          </a:p>
          <a:p>
            <a:pPr algn="ctr"/>
            <a:r>
              <a:rPr lang="en-US" dirty="0" err="1" smtClean="0"/>
              <a:t>applyBrake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34101" y="4476206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Car</a:t>
            </a:r>
          </a:p>
          <a:p>
            <a:pPr algn="ctr"/>
            <a:r>
              <a:rPr lang="en-US" dirty="0" err="1" smtClean="0"/>
              <a:t>applyBrake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33800" y="5638800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Bajaj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2767150" y="5486399"/>
            <a:ext cx="1312817" cy="105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4963342" y="5350872"/>
            <a:ext cx="1358537" cy="950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09702" y="944879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RBI</a:t>
            </a:r>
          </a:p>
          <a:p>
            <a:pPr algn="ctr"/>
            <a:r>
              <a:rPr lang="en-US" dirty="0" err="1" smtClean="0"/>
              <a:t>applyBrake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35828" y="1998615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CIBIL extends RBI</a:t>
            </a:r>
          </a:p>
          <a:p>
            <a:pPr algn="ctr"/>
            <a:r>
              <a:rPr lang="en-US" dirty="0" err="1" smtClean="0"/>
              <a:t>savingAccount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505200" y="3200400"/>
            <a:ext cx="1871254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ICICI extends CIBIL</a:t>
            </a:r>
          </a:p>
          <a:p>
            <a:pPr algn="ctr"/>
            <a:r>
              <a:rPr lang="en-US" dirty="0" err="1" smtClean="0"/>
              <a:t>applyBrake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applyBrake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0"/>
            <a:endCxn id="51" idx="2"/>
          </p:cNvCxnSpPr>
          <p:nvPr/>
        </p:nvCxnSpPr>
        <p:spPr>
          <a:xfrm rot="16200000" flipV="1">
            <a:off x="4314010" y="1902821"/>
            <a:ext cx="165461" cy="2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2"/>
          </p:cNvCxnSpPr>
          <p:nvPr/>
        </p:nvCxnSpPr>
        <p:spPr>
          <a:xfrm rot="5400000" flipH="1" flipV="1">
            <a:off x="4235631" y="3008811"/>
            <a:ext cx="296092" cy="5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17718" y="269965"/>
            <a:ext cx="4440282" cy="483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 level Inheritance is the only possible  in Class and not multiple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1524000" y="3886200"/>
            <a:ext cx="5715000" cy="2438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3505200"/>
            <a:ext cx="2514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Diagram of multiple Inheritance which is not possible in class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2431" y="3034937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RBI</a:t>
            </a:r>
          </a:p>
          <a:p>
            <a:pPr algn="ctr"/>
            <a:r>
              <a:rPr lang="en-US" dirty="0" smtClean="0"/>
              <a:t>Void </a:t>
            </a:r>
            <a:r>
              <a:rPr lang="en-US" dirty="0" err="1" smtClean="0"/>
              <a:t>applyBrake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8557" y="4088673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CIBIL</a:t>
            </a:r>
          </a:p>
          <a:p>
            <a:pPr algn="ctr"/>
            <a:r>
              <a:rPr lang="en-US" dirty="0" smtClean="0"/>
              <a:t>Void  </a:t>
            </a:r>
            <a:r>
              <a:rPr lang="en-US" dirty="0" err="1" smtClean="0"/>
              <a:t>savingAccount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7929" y="5290458"/>
            <a:ext cx="1871254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ICICI implements RBI, CIBIL</a:t>
            </a:r>
          </a:p>
          <a:p>
            <a:pPr algn="ctr"/>
            <a:r>
              <a:rPr lang="en-US" dirty="0" smtClean="0"/>
              <a:t>public void </a:t>
            </a:r>
            <a:r>
              <a:rPr lang="en-US" dirty="0" err="1" smtClean="0"/>
              <a:t>applyBrake</a:t>
            </a:r>
            <a:r>
              <a:rPr lang="en-US" dirty="0" smtClean="0"/>
              <a:t>(){}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rot="16200000" flipV="1">
            <a:off x="2196739" y="3992879"/>
            <a:ext cx="165461" cy="2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2"/>
          </p:cNvCxnSpPr>
          <p:nvPr/>
        </p:nvCxnSpPr>
        <p:spPr>
          <a:xfrm rot="5400000" flipH="1" flipV="1">
            <a:off x="2118360" y="5098869"/>
            <a:ext cx="296092" cy="5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1985" y="640080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RBI</a:t>
            </a:r>
          </a:p>
          <a:p>
            <a:pPr algn="ctr"/>
            <a:r>
              <a:rPr lang="en-US" dirty="0" smtClean="0"/>
              <a:t>Void </a:t>
            </a:r>
            <a:r>
              <a:rPr lang="en-US" dirty="0" err="1" smtClean="0"/>
              <a:t>applyBrake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77494" y="492034"/>
            <a:ext cx="1547948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CIBIL</a:t>
            </a:r>
          </a:p>
          <a:p>
            <a:pPr algn="ctr"/>
            <a:r>
              <a:rPr lang="en-US" dirty="0" smtClean="0"/>
              <a:t>Void </a:t>
            </a:r>
            <a:r>
              <a:rPr lang="en-US" dirty="0" err="1" smtClean="0"/>
              <a:t>applyBrake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5958" y="1650275"/>
            <a:ext cx="1871254" cy="95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ICICI implements RBI, CIBIL</a:t>
            </a:r>
          </a:p>
          <a:p>
            <a:pPr algn="ctr"/>
            <a:r>
              <a:rPr lang="en-US" dirty="0" smtClean="0"/>
              <a:t>public void </a:t>
            </a:r>
            <a:r>
              <a:rPr lang="en-US" dirty="0" err="1" smtClean="0"/>
              <a:t>applyBrake</a:t>
            </a:r>
            <a:r>
              <a:rPr lang="en-US" dirty="0" smtClean="0"/>
              <a:t>(){}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801984" y="1467396"/>
            <a:ext cx="989512" cy="58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246370" y="1387384"/>
            <a:ext cx="979714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132" y="195943"/>
            <a:ext cx="4794068" cy="483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Inheritance is possible in Abstraction (Interface)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2133600"/>
            <a:ext cx="2747553" cy="785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 level Inheritance is also possible in Abstraction (Interface)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2022-05-03T11:11:57Z</dcterms:created>
  <dcterms:modified xsi:type="dcterms:W3CDTF">2022-05-03T11:15:56Z</dcterms:modified>
</cp:coreProperties>
</file>