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 id="2147483667" r:id="rId3"/>
    <p:sldMasterId id="2147483668" r:id="rId4"/>
    <p:sldMasterId id="2147483669" r:id="rId5"/>
  </p:sldMasterIdLst>
  <p:notesMasterIdLst>
    <p:notesMasterId r:id="rId22"/>
  </p:notesMasterIdLst>
  <p:sldIdLst>
    <p:sldId id="257" r:id="rId6"/>
    <p:sldId id="270" r:id="rId7"/>
    <p:sldId id="259" r:id="rId8"/>
    <p:sldId id="260" r:id="rId9"/>
    <p:sldId id="261" r:id="rId10"/>
    <p:sldId id="268" r:id="rId11"/>
    <p:sldId id="262" r:id="rId12"/>
    <p:sldId id="263" r:id="rId13"/>
    <p:sldId id="267" r:id="rId14"/>
    <p:sldId id="269" r:id="rId15"/>
    <p:sldId id="264" r:id="rId16"/>
    <p:sldId id="272" r:id="rId17"/>
    <p:sldId id="273" r:id="rId18"/>
    <p:sldId id="274" r:id="rId19"/>
    <p:sldId id="275" r:id="rId20"/>
    <p:sldId id="266" r:id="rId21"/>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579"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00" cy="4006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800" cy="48102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900"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a:t>
            </a:fld>
            <a:endParaRPr/>
          </a:p>
        </p:txBody>
      </p:sp>
      <p:sp>
        <p:nvSpPr>
          <p:cNvPr id="215" name="Google Shape;215;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13</a:t>
            </a:fld>
            <a:endParaRPr/>
          </a:p>
        </p:txBody>
      </p:sp>
      <p:sp>
        <p:nvSpPr>
          <p:cNvPr id="251" name="Google Shape;251;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2" name="Google Shape;252;p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051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14</a:t>
            </a:fld>
            <a:endParaRPr/>
          </a:p>
        </p:txBody>
      </p:sp>
      <p:sp>
        <p:nvSpPr>
          <p:cNvPr id="251" name="Google Shape;251;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2" name="Google Shape;252;p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41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15</a:t>
            </a:fld>
            <a:endParaRPr/>
          </a:p>
        </p:txBody>
      </p:sp>
      <p:sp>
        <p:nvSpPr>
          <p:cNvPr id="251" name="Google Shape;251;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2" name="Google Shape;252;p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628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16</a:t>
            </a:fld>
            <a:endParaRPr/>
          </a:p>
        </p:txBody>
      </p:sp>
      <p:sp>
        <p:nvSpPr>
          <p:cNvPr id="279" name="Google Shape;279;p11: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80" name="Google Shape;280;p1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288A57FA-4944-FE5A-00FC-39E02399AB8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ABCAF18-12EF-4A72-B2F6-DBE683806191}"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F566EED0-5FF1-135C-CF0D-8B5D76C88DFB}"/>
              </a:ext>
            </a:extLst>
          </p:cNvPr>
          <p:cNvSpPr>
            <a:spLocks noGrp="1" noRot="1" noChangeAspect="1" noChangeArrowheads="1" noTextEdit="1"/>
          </p:cNvSpPr>
          <p:nvPr>
            <p:ph type="sldImg"/>
          </p:nvPr>
        </p:nvSpPr>
        <p:spPr>
          <a:xfrm>
            <a:off x="215900" y="812800"/>
            <a:ext cx="7127875"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E8C78A06-1F13-2A5C-4A61-9E8E48DC5E6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3</a:t>
            </a:fld>
            <a:endParaRPr/>
          </a:p>
        </p:txBody>
      </p:sp>
      <p:sp>
        <p:nvSpPr>
          <p:cNvPr id="230" name="Google Shape;230;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4</a:t>
            </a:fld>
            <a:endParaRPr/>
          </a:p>
        </p:txBody>
      </p:sp>
      <p:sp>
        <p:nvSpPr>
          <p:cNvPr id="237" name="Google Shape;237;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p5: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5</a:t>
            </a:fld>
            <a:endParaRPr/>
          </a:p>
        </p:txBody>
      </p:sp>
      <p:sp>
        <p:nvSpPr>
          <p:cNvPr id="244" name="Google Shape;244;p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5" name="Google Shape;245;p6: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7</a:t>
            </a:fld>
            <a:endParaRPr/>
          </a:p>
        </p:txBody>
      </p:sp>
      <p:sp>
        <p:nvSpPr>
          <p:cNvPr id="251" name="Google Shape;251;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2" name="Google Shape;252;p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8</a:t>
            </a:fld>
            <a:endParaRPr/>
          </a:p>
        </p:txBody>
      </p:sp>
      <p:sp>
        <p:nvSpPr>
          <p:cNvPr id="258" name="Google Shape;258;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9" name="Google Shape;259;p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11</a:t>
            </a:fld>
            <a:endParaRPr/>
          </a:p>
        </p:txBody>
      </p:sp>
      <p:sp>
        <p:nvSpPr>
          <p:cNvPr id="265" name="Google Shape;265;p9: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66" name="Google Shape;266;p9: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12</a:t>
            </a:fld>
            <a:endParaRPr/>
          </a:p>
        </p:txBody>
      </p:sp>
      <p:sp>
        <p:nvSpPr>
          <p:cNvPr id="251" name="Google Shape;251;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2" name="Google Shape;252;p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64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3968"/>
              <a:buFont typeface="Trebuchet MS"/>
              <a:buNone/>
              <a:defRPr sz="3968"/>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2"/>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rmAutofit/>
          </a:bodyPr>
          <a:lstStyle>
            <a:lvl1pPr marL="457200" lvl="0" indent="-320040" algn="l" rtl="0">
              <a:spcBef>
                <a:spcPts val="1102"/>
              </a:spcBef>
              <a:spcAft>
                <a:spcPts val="0"/>
              </a:spcAft>
              <a:buSzPts val="1440"/>
              <a:buChar char="►"/>
              <a:defRPr/>
            </a:lvl1pPr>
            <a:lvl2pPr marL="914400" lvl="1" indent="-320040" algn="l" rtl="0">
              <a:spcBef>
                <a:spcPts val="1102"/>
              </a:spcBef>
              <a:spcAft>
                <a:spcPts val="0"/>
              </a:spcAft>
              <a:buSzPts val="1440"/>
              <a:buChar char="►"/>
              <a:defRPr/>
            </a:lvl2pPr>
            <a:lvl3pPr marL="1371600" lvl="2" indent="-320039" algn="l" rtl="0">
              <a:spcBef>
                <a:spcPts val="1102"/>
              </a:spcBef>
              <a:spcAft>
                <a:spcPts val="0"/>
              </a:spcAft>
              <a:buSzPts val="1440"/>
              <a:buChar char="►"/>
              <a:defRPr/>
            </a:lvl3pPr>
            <a:lvl4pPr marL="1828800" lvl="3" indent="-320039" algn="l" rtl="0">
              <a:spcBef>
                <a:spcPts val="1102"/>
              </a:spcBef>
              <a:spcAft>
                <a:spcPts val="0"/>
              </a:spcAft>
              <a:buSzPts val="1440"/>
              <a:buChar char="►"/>
              <a:defRPr/>
            </a:lvl4pPr>
            <a:lvl5pPr marL="2286000" lvl="4" indent="-320039" algn="l" rtl="0">
              <a:spcBef>
                <a:spcPts val="1102"/>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29" name="Google Shape;29;p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3968"/>
              <a:buFont typeface="Trebuchet MS"/>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672041"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rtl="0">
              <a:spcBef>
                <a:spcPts val="1102"/>
              </a:spcBef>
              <a:spcAft>
                <a:spcPts val="0"/>
              </a:spcAft>
              <a:buSzPts val="2117"/>
              <a:buNone/>
              <a:defRPr sz="2646" b="0"/>
            </a:lvl1pPr>
            <a:lvl2pPr marL="914400" lvl="1" indent="-228600" algn="l" rtl="0">
              <a:spcBef>
                <a:spcPts val="1102"/>
              </a:spcBef>
              <a:spcAft>
                <a:spcPts val="0"/>
              </a:spcAft>
              <a:buSzPts val="1764"/>
              <a:buNone/>
              <a:defRPr sz="2205" b="1"/>
            </a:lvl2pPr>
            <a:lvl3pPr marL="1371600" lvl="2" indent="-228600" algn="l" rtl="0">
              <a:spcBef>
                <a:spcPts val="1102"/>
              </a:spcBef>
              <a:spcAft>
                <a:spcPts val="0"/>
              </a:spcAft>
              <a:buSzPts val="1587"/>
              <a:buNone/>
              <a:defRPr sz="1984" b="1"/>
            </a:lvl3pPr>
            <a:lvl4pPr marL="1828800" lvl="3" indent="-228600" algn="l" rtl="0">
              <a:spcBef>
                <a:spcPts val="1102"/>
              </a:spcBef>
              <a:spcAft>
                <a:spcPts val="0"/>
              </a:spcAft>
              <a:buSzPts val="1411"/>
              <a:buNone/>
              <a:defRPr sz="1764" b="1"/>
            </a:lvl4pPr>
            <a:lvl5pPr marL="2286000" lvl="4" indent="-228600" algn="l" rtl="0">
              <a:spcBef>
                <a:spcPts val="1102"/>
              </a:spcBef>
              <a:spcAft>
                <a:spcPts val="0"/>
              </a:spcAft>
              <a:buSzPts val="1411"/>
              <a:buNone/>
              <a:defRPr sz="1764" b="1"/>
            </a:lvl5pPr>
            <a:lvl6pPr marL="2743200" lvl="5" indent="-228600" algn="l" rtl="0">
              <a:spcBef>
                <a:spcPts val="1102"/>
              </a:spcBef>
              <a:spcAft>
                <a:spcPts val="0"/>
              </a:spcAft>
              <a:buSzPts val="1411"/>
              <a:buNone/>
              <a:defRPr sz="1764" b="1"/>
            </a:lvl6pPr>
            <a:lvl7pPr marL="3200400" lvl="6" indent="-228600" algn="l" rtl="0">
              <a:spcBef>
                <a:spcPts val="1102"/>
              </a:spcBef>
              <a:spcAft>
                <a:spcPts val="0"/>
              </a:spcAft>
              <a:buSzPts val="1411"/>
              <a:buNone/>
              <a:defRPr sz="1764" b="1"/>
            </a:lvl7pPr>
            <a:lvl8pPr marL="3657600" lvl="7" indent="-228600" algn="l" rtl="0">
              <a:spcBef>
                <a:spcPts val="1102"/>
              </a:spcBef>
              <a:spcAft>
                <a:spcPts val="0"/>
              </a:spcAft>
              <a:buSzPts val="1411"/>
              <a:buNone/>
              <a:defRPr sz="1764" b="1"/>
            </a:lvl8pPr>
            <a:lvl9pPr marL="4114800" lvl="8" indent="-228600" algn="l" rtl="0">
              <a:spcBef>
                <a:spcPts val="1102"/>
              </a:spcBef>
              <a:spcAft>
                <a:spcPts val="0"/>
              </a:spcAft>
              <a:buSzPts val="1411"/>
              <a:buNone/>
              <a:defRPr sz="1764" b="1"/>
            </a:lvl9pPr>
          </a:lstStyle>
          <a:p>
            <a:endParaRPr/>
          </a:p>
        </p:txBody>
      </p:sp>
      <p:sp>
        <p:nvSpPr>
          <p:cNvPr id="112" name="Google Shape;112;p14"/>
          <p:cNvSpPr txBox="1">
            <a:spLocks noGrp="1"/>
          </p:cNvSpPr>
          <p:nvPr>
            <p:ph type="body" idx="2"/>
          </p:nvPr>
        </p:nvSpPr>
        <p:spPr>
          <a:xfrm>
            <a:off x="672041" y="3017307"/>
            <a:ext cx="3407400" cy="3642300"/>
          </a:xfrm>
          <a:prstGeom prst="rect">
            <a:avLst/>
          </a:prstGeom>
          <a:noFill/>
          <a:ln>
            <a:noFill/>
          </a:ln>
        </p:spPr>
        <p:txBody>
          <a:bodyPr spcFirstLastPara="1" wrap="square" lIns="91425" tIns="45700" rIns="91425" bIns="45700" anchor="t" anchorCtr="0">
            <a:normAutofit/>
          </a:bodyPr>
          <a:lstStyle>
            <a:lvl1pPr marL="457200" lvl="0" indent="-320040" algn="l" rtl="0">
              <a:spcBef>
                <a:spcPts val="1102"/>
              </a:spcBef>
              <a:spcAft>
                <a:spcPts val="0"/>
              </a:spcAft>
              <a:buSzPts val="1440"/>
              <a:buChar char="►"/>
              <a:defRPr/>
            </a:lvl1pPr>
            <a:lvl2pPr marL="914400" lvl="1" indent="-320040" algn="l" rtl="0">
              <a:spcBef>
                <a:spcPts val="1102"/>
              </a:spcBef>
              <a:spcAft>
                <a:spcPts val="0"/>
              </a:spcAft>
              <a:buSzPts val="1440"/>
              <a:buChar char="►"/>
              <a:defRPr/>
            </a:lvl2pPr>
            <a:lvl3pPr marL="1371600" lvl="2" indent="-320039" algn="l" rtl="0">
              <a:spcBef>
                <a:spcPts val="1102"/>
              </a:spcBef>
              <a:spcAft>
                <a:spcPts val="0"/>
              </a:spcAft>
              <a:buSzPts val="1440"/>
              <a:buChar char="►"/>
              <a:defRPr/>
            </a:lvl3pPr>
            <a:lvl4pPr marL="1828800" lvl="3" indent="-320039" algn="l" rtl="0">
              <a:spcBef>
                <a:spcPts val="1102"/>
              </a:spcBef>
              <a:spcAft>
                <a:spcPts val="0"/>
              </a:spcAft>
              <a:buSzPts val="1440"/>
              <a:buChar char="►"/>
              <a:defRPr/>
            </a:lvl4pPr>
            <a:lvl5pPr marL="2286000" lvl="4" indent="-320039" algn="l" rtl="0">
              <a:spcBef>
                <a:spcPts val="1102"/>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13" name="Google Shape;113;p14"/>
          <p:cNvSpPr txBox="1">
            <a:spLocks noGrp="1"/>
          </p:cNvSpPr>
          <p:nvPr>
            <p:ph type="body" idx="3"/>
          </p:nvPr>
        </p:nvSpPr>
        <p:spPr>
          <a:xfrm>
            <a:off x="4262702"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rtl="0">
              <a:spcBef>
                <a:spcPts val="1102"/>
              </a:spcBef>
              <a:spcAft>
                <a:spcPts val="0"/>
              </a:spcAft>
              <a:buSzPts val="2117"/>
              <a:buNone/>
              <a:defRPr sz="2646" b="0"/>
            </a:lvl1pPr>
            <a:lvl2pPr marL="914400" lvl="1" indent="-228600" algn="l" rtl="0">
              <a:spcBef>
                <a:spcPts val="1102"/>
              </a:spcBef>
              <a:spcAft>
                <a:spcPts val="0"/>
              </a:spcAft>
              <a:buSzPts val="1764"/>
              <a:buNone/>
              <a:defRPr sz="2205" b="1"/>
            </a:lvl2pPr>
            <a:lvl3pPr marL="1371600" lvl="2" indent="-228600" algn="l" rtl="0">
              <a:spcBef>
                <a:spcPts val="1102"/>
              </a:spcBef>
              <a:spcAft>
                <a:spcPts val="0"/>
              </a:spcAft>
              <a:buSzPts val="1587"/>
              <a:buNone/>
              <a:defRPr sz="1984" b="1"/>
            </a:lvl3pPr>
            <a:lvl4pPr marL="1828800" lvl="3" indent="-228600" algn="l" rtl="0">
              <a:spcBef>
                <a:spcPts val="1102"/>
              </a:spcBef>
              <a:spcAft>
                <a:spcPts val="0"/>
              </a:spcAft>
              <a:buSzPts val="1411"/>
              <a:buNone/>
              <a:defRPr sz="1764" b="1"/>
            </a:lvl4pPr>
            <a:lvl5pPr marL="2286000" lvl="4" indent="-228600" algn="l" rtl="0">
              <a:spcBef>
                <a:spcPts val="1102"/>
              </a:spcBef>
              <a:spcAft>
                <a:spcPts val="0"/>
              </a:spcAft>
              <a:buSzPts val="1411"/>
              <a:buNone/>
              <a:defRPr sz="1764" b="1"/>
            </a:lvl5pPr>
            <a:lvl6pPr marL="2743200" lvl="5" indent="-228600" algn="l" rtl="0">
              <a:spcBef>
                <a:spcPts val="1102"/>
              </a:spcBef>
              <a:spcAft>
                <a:spcPts val="0"/>
              </a:spcAft>
              <a:buSzPts val="1411"/>
              <a:buNone/>
              <a:defRPr sz="1764" b="1"/>
            </a:lvl6pPr>
            <a:lvl7pPr marL="3200400" lvl="6" indent="-228600" algn="l" rtl="0">
              <a:spcBef>
                <a:spcPts val="1102"/>
              </a:spcBef>
              <a:spcAft>
                <a:spcPts val="0"/>
              </a:spcAft>
              <a:buSzPts val="1411"/>
              <a:buNone/>
              <a:defRPr sz="1764" b="1"/>
            </a:lvl7pPr>
            <a:lvl8pPr marL="3657600" lvl="7" indent="-228600" algn="l" rtl="0">
              <a:spcBef>
                <a:spcPts val="1102"/>
              </a:spcBef>
              <a:spcAft>
                <a:spcPts val="0"/>
              </a:spcAft>
              <a:buSzPts val="1411"/>
              <a:buNone/>
              <a:defRPr sz="1764" b="1"/>
            </a:lvl8pPr>
            <a:lvl9pPr marL="4114800" lvl="8" indent="-228600" algn="l" rtl="0">
              <a:spcBef>
                <a:spcPts val="1102"/>
              </a:spcBef>
              <a:spcAft>
                <a:spcPts val="0"/>
              </a:spcAft>
              <a:buSzPts val="1411"/>
              <a:buNone/>
              <a:defRPr sz="1764" b="1"/>
            </a:lvl9pPr>
          </a:lstStyle>
          <a:p>
            <a:endParaRPr/>
          </a:p>
        </p:txBody>
      </p:sp>
      <p:sp>
        <p:nvSpPr>
          <p:cNvPr id="114" name="Google Shape;114;p14"/>
          <p:cNvSpPr txBox="1">
            <a:spLocks noGrp="1"/>
          </p:cNvSpPr>
          <p:nvPr>
            <p:ph type="body" idx="4"/>
          </p:nvPr>
        </p:nvSpPr>
        <p:spPr>
          <a:xfrm>
            <a:off x="4262702" y="3017307"/>
            <a:ext cx="3407400" cy="3642300"/>
          </a:xfrm>
          <a:prstGeom prst="rect">
            <a:avLst/>
          </a:prstGeom>
          <a:noFill/>
          <a:ln>
            <a:noFill/>
          </a:ln>
        </p:spPr>
        <p:txBody>
          <a:bodyPr spcFirstLastPara="1" wrap="square" lIns="91425" tIns="45700" rIns="91425" bIns="45700" anchor="t" anchorCtr="0">
            <a:normAutofit/>
          </a:bodyPr>
          <a:lstStyle>
            <a:lvl1pPr marL="457200" lvl="0" indent="-320040" algn="l" rtl="0">
              <a:spcBef>
                <a:spcPts val="1102"/>
              </a:spcBef>
              <a:spcAft>
                <a:spcPts val="0"/>
              </a:spcAft>
              <a:buSzPts val="1440"/>
              <a:buChar char="►"/>
              <a:defRPr/>
            </a:lvl1pPr>
            <a:lvl2pPr marL="914400" lvl="1" indent="-320040" algn="l" rtl="0">
              <a:spcBef>
                <a:spcPts val="1102"/>
              </a:spcBef>
              <a:spcAft>
                <a:spcPts val="0"/>
              </a:spcAft>
              <a:buSzPts val="1440"/>
              <a:buChar char="►"/>
              <a:defRPr/>
            </a:lvl2pPr>
            <a:lvl3pPr marL="1371600" lvl="2" indent="-320039" algn="l" rtl="0">
              <a:spcBef>
                <a:spcPts val="1102"/>
              </a:spcBef>
              <a:spcAft>
                <a:spcPts val="0"/>
              </a:spcAft>
              <a:buSzPts val="1440"/>
              <a:buChar char="►"/>
              <a:defRPr/>
            </a:lvl3pPr>
            <a:lvl4pPr marL="1828800" lvl="3" indent="-320039" algn="l" rtl="0">
              <a:spcBef>
                <a:spcPts val="1102"/>
              </a:spcBef>
              <a:spcAft>
                <a:spcPts val="0"/>
              </a:spcAft>
              <a:buSzPts val="1440"/>
              <a:buChar char="►"/>
              <a:defRPr/>
            </a:lvl4pPr>
            <a:lvl5pPr marL="2286000" lvl="4" indent="-320039" algn="l" rtl="0">
              <a:spcBef>
                <a:spcPts val="1102"/>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15" name="Google Shape;115;p1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672042" y="671971"/>
            <a:ext cx="6997800" cy="1455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 name="Google Shape;120;p15"/>
          <p:cNvSpPr txBox="1">
            <a:spLocks noGrp="1"/>
          </p:cNvSpPr>
          <p:nvPr>
            <p:ph type="body" idx="1"/>
          </p:nvPr>
        </p:nvSpPr>
        <p:spPr>
          <a:xfrm>
            <a:off x="672042" y="2381649"/>
            <a:ext cx="3404400" cy="4277700"/>
          </a:xfrm>
          <a:prstGeom prst="rect">
            <a:avLst/>
          </a:prstGeom>
          <a:noFill/>
          <a:ln>
            <a:noFill/>
          </a:ln>
        </p:spPr>
        <p:txBody>
          <a:bodyPr spcFirstLastPara="1" wrap="square" lIns="91425" tIns="45700" rIns="91425" bIns="45700" anchor="t" anchorCtr="0">
            <a:normAutofit/>
          </a:bodyPr>
          <a:lstStyle>
            <a:lvl1pPr marL="457200" lvl="0" indent="-329387" algn="l" rtl="0">
              <a:spcBef>
                <a:spcPts val="1102"/>
              </a:spcBef>
              <a:spcAft>
                <a:spcPts val="0"/>
              </a:spcAft>
              <a:buSzPts val="1587"/>
              <a:buChar char="►"/>
              <a:defRPr sz="1984"/>
            </a:lvl1pPr>
            <a:lvl2pPr marL="914400" lvl="1" indent="-318211" algn="l" rtl="0">
              <a:spcBef>
                <a:spcPts val="1102"/>
              </a:spcBef>
              <a:spcAft>
                <a:spcPts val="0"/>
              </a:spcAft>
              <a:buSzPts val="1411"/>
              <a:buChar char="►"/>
              <a:defRPr sz="1764"/>
            </a:lvl2pPr>
            <a:lvl3pPr marL="1371600" lvl="2" indent="-306984" algn="l" rtl="0">
              <a:spcBef>
                <a:spcPts val="1102"/>
              </a:spcBef>
              <a:spcAft>
                <a:spcPts val="0"/>
              </a:spcAft>
              <a:buSzPts val="1234"/>
              <a:buChar char="►"/>
              <a:defRPr sz="1543"/>
            </a:lvl3pPr>
            <a:lvl4pPr marL="1828800" lvl="3" indent="-295808" algn="l" rtl="0">
              <a:spcBef>
                <a:spcPts val="1102"/>
              </a:spcBef>
              <a:spcAft>
                <a:spcPts val="0"/>
              </a:spcAft>
              <a:buSzPts val="1058"/>
              <a:buChar char="►"/>
              <a:defRPr sz="1323"/>
            </a:lvl4pPr>
            <a:lvl5pPr marL="2286000" lvl="4" indent="-295808" algn="l" rtl="0">
              <a:spcBef>
                <a:spcPts val="1102"/>
              </a:spcBef>
              <a:spcAft>
                <a:spcPts val="0"/>
              </a:spcAft>
              <a:buSzPts val="1058"/>
              <a:buChar char="►"/>
              <a:defRPr sz="1323"/>
            </a:lvl5pPr>
            <a:lvl6pPr marL="2743200" lvl="5" indent="-295808" algn="l" rtl="0">
              <a:spcBef>
                <a:spcPts val="1102"/>
              </a:spcBef>
              <a:spcAft>
                <a:spcPts val="0"/>
              </a:spcAft>
              <a:buSzPts val="1058"/>
              <a:buChar char="►"/>
              <a:defRPr sz="1323"/>
            </a:lvl6pPr>
            <a:lvl7pPr marL="3200400" lvl="6" indent="-295808" algn="l" rtl="0">
              <a:spcBef>
                <a:spcPts val="1102"/>
              </a:spcBef>
              <a:spcAft>
                <a:spcPts val="0"/>
              </a:spcAft>
              <a:buSzPts val="1058"/>
              <a:buChar char="►"/>
              <a:defRPr sz="1323"/>
            </a:lvl7pPr>
            <a:lvl8pPr marL="3657600" lvl="7" indent="-295808" algn="l" rtl="0">
              <a:spcBef>
                <a:spcPts val="1102"/>
              </a:spcBef>
              <a:spcAft>
                <a:spcPts val="0"/>
              </a:spcAft>
              <a:buSzPts val="1058"/>
              <a:buChar char="►"/>
              <a:defRPr sz="1323"/>
            </a:lvl8pPr>
            <a:lvl9pPr marL="4114800" lvl="8" indent="-295808" algn="l" rtl="0">
              <a:spcBef>
                <a:spcPts val="1102"/>
              </a:spcBef>
              <a:spcAft>
                <a:spcPts val="0"/>
              </a:spcAft>
              <a:buSzPts val="1058"/>
              <a:buChar char="►"/>
              <a:defRPr sz="1323"/>
            </a:lvl9pPr>
          </a:lstStyle>
          <a:p>
            <a:endParaRPr/>
          </a:p>
        </p:txBody>
      </p:sp>
      <p:sp>
        <p:nvSpPr>
          <p:cNvPr id="121" name="Google Shape;121;p15"/>
          <p:cNvSpPr txBox="1">
            <a:spLocks noGrp="1"/>
          </p:cNvSpPr>
          <p:nvPr>
            <p:ph type="body" idx="2"/>
          </p:nvPr>
        </p:nvSpPr>
        <p:spPr>
          <a:xfrm>
            <a:off x="4265529" y="2381651"/>
            <a:ext cx="3404400" cy="4277700"/>
          </a:xfrm>
          <a:prstGeom prst="rect">
            <a:avLst/>
          </a:prstGeom>
          <a:noFill/>
          <a:ln>
            <a:noFill/>
          </a:ln>
        </p:spPr>
        <p:txBody>
          <a:bodyPr spcFirstLastPara="1" wrap="square" lIns="91425" tIns="45700" rIns="91425" bIns="45700" anchor="t" anchorCtr="0">
            <a:normAutofit/>
          </a:bodyPr>
          <a:lstStyle>
            <a:lvl1pPr marL="457200" lvl="0" indent="-329387" algn="l" rtl="0">
              <a:spcBef>
                <a:spcPts val="1102"/>
              </a:spcBef>
              <a:spcAft>
                <a:spcPts val="0"/>
              </a:spcAft>
              <a:buSzPts val="1587"/>
              <a:buChar char="►"/>
              <a:defRPr sz="1984"/>
            </a:lvl1pPr>
            <a:lvl2pPr marL="914400" lvl="1" indent="-318211" algn="l" rtl="0">
              <a:spcBef>
                <a:spcPts val="1102"/>
              </a:spcBef>
              <a:spcAft>
                <a:spcPts val="0"/>
              </a:spcAft>
              <a:buSzPts val="1411"/>
              <a:buChar char="►"/>
              <a:defRPr sz="1764"/>
            </a:lvl2pPr>
            <a:lvl3pPr marL="1371600" lvl="2" indent="-306984" algn="l" rtl="0">
              <a:spcBef>
                <a:spcPts val="1102"/>
              </a:spcBef>
              <a:spcAft>
                <a:spcPts val="0"/>
              </a:spcAft>
              <a:buSzPts val="1234"/>
              <a:buChar char="►"/>
              <a:defRPr sz="1543"/>
            </a:lvl3pPr>
            <a:lvl4pPr marL="1828800" lvl="3" indent="-295808" algn="l" rtl="0">
              <a:spcBef>
                <a:spcPts val="1102"/>
              </a:spcBef>
              <a:spcAft>
                <a:spcPts val="0"/>
              </a:spcAft>
              <a:buSzPts val="1058"/>
              <a:buChar char="►"/>
              <a:defRPr sz="1323"/>
            </a:lvl4pPr>
            <a:lvl5pPr marL="2286000" lvl="4" indent="-295808" algn="l" rtl="0">
              <a:spcBef>
                <a:spcPts val="1102"/>
              </a:spcBef>
              <a:spcAft>
                <a:spcPts val="0"/>
              </a:spcAft>
              <a:buSzPts val="1058"/>
              <a:buChar char="►"/>
              <a:defRPr sz="1323"/>
            </a:lvl5pPr>
            <a:lvl6pPr marL="2743200" lvl="5" indent="-295808" algn="l" rtl="0">
              <a:spcBef>
                <a:spcPts val="1102"/>
              </a:spcBef>
              <a:spcAft>
                <a:spcPts val="0"/>
              </a:spcAft>
              <a:buSzPts val="1058"/>
              <a:buChar char="►"/>
              <a:defRPr sz="1323"/>
            </a:lvl6pPr>
            <a:lvl7pPr marL="3200400" lvl="6" indent="-295808" algn="l" rtl="0">
              <a:spcBef>
                <a:spcPts val="1102"/>
              </a:spcBef>
              <a:spcAft>
                <a:spcPts val="0"/>
              </a:spcAft>
              <a:buSzPts val="1058"/>
              <a:buChar char="►"/>
              <a:defRPr sz="1323"/>
            </a:lvl7pPr>
            <a:lvl8pPr marL="3657600" lvl="7" indent="-295808" algn="l" rtl="0">
              <a:spcBef>
                <a:spcPts val="1102"/>
              </a:spcBef>
              <a:spcAft>
                <a:spcPts val="0"/>
              </a:spcAft>
              <a:buSzPts val="1058"/>
              <a:buChar char="►"/>
              <a:defRPr sz="1323"/>
            </a:lvl8pPr>
            <a:lvl9pPr marL="4114800" lvl="8" indent="-295808" algn="l" rtl="0">
              <a:spcBef>
                <a:spcPts val="1102"/>
              </a:spcBef>
              <a:spcAft>
                <a:spcPts val="0"/>
              </a:spcAft>
              <a:buSzPts val="1058"/>
              <a:buChar char="►"/>
              <a:defRPr sz="1323"/>
            </a:lvl9pPr>
          </a:lstStyle>
          <a:p>
            <a:endParaRPr/>
          </a:p>
        </p:txBody>
      </p:sp>
      <p:sp>
        <p:nvSpPr>
          <p:cNvPr id="122" name="Google Shape;122;p15"/>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15"/>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p15"/>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672040" y="2977208"/>
            <a:ext cx="6997800" cy="2013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4409"/>
              <a:buFont typeface="Trebuchet MS"/>
              <a:buNone/>
              <a:defRPr sz="4409"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672040" y="4990673"/>
            <a:ext cx="6997800" cy="948300"/>
          </a:xfrm>
          <a:prstGeom prst="rect">
            <a:avLst/>
          </a:prstGeom>
          <a:noFill/>
          <a:ln>
            <a:noFill/>
          </a:ln>
        </p:spPr>
        <p:txBody>
          <a:bodyPr spcFirstLastPara="1" wrap="square" lIns="91425" tIns="45700" rIns="91425" bIns="45700" anchor="t" anchorCtr="0">
            <a:normAutofit/>
          </a:bodyPr>
          <a:lstStyle>
            <a:lvl1pPr marL="457200" lvl="0" indent="-228600" algn="l" rtl="0">
              <a:spcBef>
                <a:spcPts val="1102"/>
              </a:spcBef>
              <a:spcAft>
                <a:spcPts val="0"/>
              </a:spcAft>
              <a:buSzPts val="1764"/>
              <a:buNone/>
              <a:defRPr sz="2205">
                <a:solidFill>
                  <a:srgbClr val="7F7F7F"/>
                </a:solidFill>
              </a:defRPr>
            </a:lvl1pPr>
            <a:lvl2pPr marL="914400" lvl="1" indent="-228600" algn="l" rtl="0">
              <a:spcBef>
                <a:spcPts val="1102"/>
              </a:spcBef>
              <a:spcAft>
                <a:spcPts val="0"/>
              </a:spcAft>
              <a:buSzPts val="1587"/>
              <a:buNone/>
              <a:defRPr sz="1984">
                <a:solidFill>
                  <a:srgbClr val="888888"/>
                </a:solidFill>
              </a:defRPr>
            </a:lvl2pPr>
            <a:lvl3pPr marL="1371600" lvl="2" indent="-228600" algn="l" rtl="0">
              <a:spcBef>
                <a:spcPts val="1102"/>
              </a:spcBef>
              <a:spcAft>
                <a:spcPts val="0"/>
              </a:spcAft>
              <a:buSzPts val="1411"/>
              <a:buNone/>
              <a:defRPr sz="1764">
                <a:solidFill>
                  <a:srgbClr val="888888"/>
                </a:solidFill>
              </a:defRPr>
            </a:lvl3pPr>
            <a:lvl4pPr marL="1828800" lvl="3" indent="-228600" algn="l" rtl="0">
              <a:spcBef>
                <a:spcPts val="1102"/>
              </a:spcBef>
              <a:spcAft>
                <a:spcPts val="0"/>
              </a:spcAft>
              <a:buSzPts val="1234"/>
              <a:buNone/>
              <a:defRPr sz="1543">
                <a:solidFill>
                  <a:srgbClr val="888888"/>
                </a:solidFill>
              </a:defRPr>
            </a:lvl4pPr>
            <a:lvl5pPr marL="2286000" lvl="4" indent="-228600" algn="l" rtl="0">
              <a:spcBef>
                <a:spcPts val="1102"/>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128" name="Google Shape;128;p1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8"/>
        <p:cNvGrpSpPr/>
        <p:nvPr/>
      </p:nvGrpSpPr>
      <p:grpSpPr>
        <a:xfrm>
          <a:off x="0" y="0"/>
          <a:ext cx="0" cy="0"/>
          <a:chOff x="0" y="0"/>
          <a:chExt cx="0" cy="0"/>
        </a:xfrm>
      </p:grpSpPr>
      <p:sp>
        <p:nvSpPr>
          <p:cNvPr id="149" name="Google Shape;149;p18"/>
          <p:cNvSpPr txBox="1">
            <a:spLocks noGrp="1"/>
          </p:cNvSpPr>
          <p:nvPr>
            <p:ph type="ctrTitle"/>
          </p:nvPr>
        </p:nvSpPr>
        <p:spPr>
          <a:xfrm>
            <a:off x="1246403" y="2650553"/>
            <a:ext cx="6423600" cy="18147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Clr>
                <a:schemeClr val="accent1"/>
              </a:buClr>
              <a:buSzPts val="5952"/>
              <a:buFont typeface="Trebuchet MS"/>
              <a:buNone/>
              <a:defRPr sz="5952">
                <a:solidFill>
                  <a:schemeClr val="accen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18"/>
          <p:cNvSpPr txBox="1">
            <a:spLocks noGrp="1"/>
          </p:cNvSpPr>
          <p:nvPr>
            <p:ph type="subTitle" idx="1"/>
          </p:nvPr>
        </p:nvSpPr>
        <p:spPr>
          <a:xfrm>
            <a:off x="1246403" y="4465295"/>
            <a:ext cx="6423600" cy="1209000"/>
          </a:xfrm>
          <a:prstGeom prst="rect">
            <a:avLst/>
          </a:prstGeom>
          <a:noFill/>
          <a:ln>
            <a:noFill/>
          </a:ln>
        </p:spPr>
        <p:txBody>
          <a:bodyPr spcFirstLastPara="1" wrap="square" lIns="91425" tIns="45700" rIns="91425" bIns="45700" anchor="t" anchorCtr="0">
            <a:normAutofit/>
          </a:bodyPr>
          <a:lstStyle>
            <a:lvl1pPr lvl="0" algn="r" rtl="0">
              <a:spcBef>
                <a:spcPts val="1102"/>
              </a:spcBef>
              <a:spcAft>
                <a:spcPts val="0"/>
              </a:spcAft>
              <a:buSzPts val="1587"/>
              <a:buNone/>
              <a:defRPr>
                <a:solidFill>
                  <a:srgbClr val="7F7F7F"/>
                </a:solidFill>
              </a:defRPr>
            </a:lvl1pPr>
            <a:lvl2pPr lvl="1" algn="ctr" rtl="0">
              <a:spcBef>
                <a:spcPts val="1102"/>
              </a:spcBef>
              <a:spcAft>
                <a:spcPts val="0"/>
              </a:spcAft>
              <a:buSzPts val="1411"/>
              <a:buNone/>
              <a:defRPr>
                <a:solidFill>
                  <a:srgbClr val="888888"/>
                </a:solidFill>
              </a:defRPr>
            </a:lvl2pPr>
            <a:lvl3pPr lvl="2" algn="ctr" rtl="0">
              <a:spcBef>
                <a:spcPts val="1102"/>
              </a:spcBef>
              <a:spcAft>
                <a:spcPts val="0"/>
              </a:spcAft>
              <a:buSzPts val="1234"/>
              <a:buNone/>
              <a:defRPr>
                <a:solidFill>
                  <a:srgbClr val="888888"/>
                </a:solidFill>
              </a:defRPr>
            </a:lvl3pPr>
            <a:lvl4pPr lvl="3" algn="ctr" rtl="0">
              <a:spcBef>
                <a:spcPts val="1102"/>
              </a:spcBef>
              <a:spcAft>
                <a:spcPts val="0"/>
              </a:spcAft>
              <a:buSzPts val="1058"/>
              <a:buNone/>
              <a:defRPr>
                <a:solidFill>
                  <a:srgbClr val="888888"/>
                </a:solidFill>
              </a:defRPr>
            </a:lvl4pPr>
            <a:lvl5pPr lvl="4" algn="ctr" rtl="0">
              <a:spcBef>
                <a:spcPts val="1102"/>
              </a:spcBef>
              <a:spcAft>
                <a:spcPts val="0"/>
              </a:spcAft>
              <a:buSzPts val="1058"/>
              <a:buNone/>
              <a:defRPr>
                <a:solidFill>
                  <a:srgbClr val="888888"/>
                </a:solidFill>
              </a:defRPr>
            </a:lvl5pPr>
            <a:lvl6pPr lvl="5" algn="ctr" rtl="0">
              <a:spcBef>
                <a:spcPts val="1102"/>
              </a:spcBef>
              <a:spcAft>
                <a:spcPts val="0"/>
              </a:spcAft>
              <a:buSzPts val="1058"/>
              <a:buNone/>
              <a:defRPr>
                <a:solidFill>
                  <a:srgbClr val="888888"/>
                </a:solidFill>
              </a:defRPr>
            </a:lvl6pPr>
            <a:lvl7pPr lvl="6" algn="ctr" rtl="0">
              <a:spcBef>
                <a:spcPts val="1102"/>
              </a:spcBef>
              <a:spcAft>
                <a:spcPts val="0"/>
              </a:spcAft>
              <a:buSzPts val="1058"/>
              <a:buNone/>
              <a:defRPr>
                <a:solidFill>
                  <a:srgbClr val="888888"/>
                </a:solidFill>
              </a:defRPr>
            </a:lvl7pPr>
            <a:lvl8pPr lvl="7" algn="ctr" rtl="0">
              <a:spcBef>
                <a:spcPts val="1102"/>
              </a:spcBef>
              <a:spcAft>
                <a:spcPts val="0"/>
              </a:spcAft>
              <a:buSzPts val="1058"/>
              <a:buNone/>
              <a:defRPr>
                <a:solidFill>
                  <a:srgbClr val="888888"/>
                </a:solidFill>
              </a:defRPr>
            </a:lvl8pPr>
            <a:lvl9pPr lvl="8" algn="ctr" rtl="0">
              <a:spcBef>
                <a:spcPts val="1102"/>
              </a:spcBef>
              <a:spcAft>
                <a:spcPts val="0"/>
              </a:spcAft>
              <a:buSzPts val="1058"/>
              <a:buNone/>
              <a:defRPr>
                <a:solidFill>
                  <a:srgbClr val="888888"/>
                </a:solidFill>
              </a:defRPr>
            </a:lvl9pPr>
          </a:lstStyle>
          <a:p>
            <a:endParaRPr/>
          </a:p>
        </p:txBody>
      </p:sp>
      <p:sp>
        <p:nvSpPr>
          <p:cNvPr id="151" name="Google Shape;151;p18"/>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2" name="Google Shape;152;p18"/>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p18"/>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854257" y="671971"/>
            <a:ext cx="6694200" cy="33318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850"/>
              <a:buFont typeface="Trebuchet MS"/>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5" name="Google Shape;175;p20"/>
          <p:cNvSpPr txBox="1">
            <a:spLocks noGrp="1"/>
          </p:cNvSpPr>
          <p:nvPr>
            <p:ph type="body" idx="1"/>
          </p:nvPr>
        </p:nvSpPr>
        <p:spPr>
          <a:xfrm>
            <a:off x="1213857" y="4003828"/>
            <a:ext cx="5975100" cy="420000"/>
          </a:xfrm>
          <a:prstGeom prst="rect">
            <a:avLst/>
          </a:prstGeom>
          <a:noFill/>
          <a:ln>
            <a:noFill/>
          </a:ln>
        </p:spPr>
        <p:txBody>
          <a:bodyPr spcFirstLastPara="1" wrap="square" lIns="91425" tIns="45700" rIns="91425" bIns="45700" anchor="ctr" anchorCtr="0">
            <a:noAutofit/>
          </a:bodyPr>
          <a:lstStyle>
            <a:lvl1pPr marL="457200" lvl="0" indent="-228600" algn="l" rtl="0">
              <a:spcBef>
                <a:spcPts val="1102"/>
              </a:spcBef>
              <a:spcAft>
                <a:spcPts val="0"/>
              </a:spcAft>
              <a:buSzPts val="1411"/>
              <a:buFont typeface="Trebuchet MS"/>
              <a:buNone/>
              <a:defRPr sz="1764">
                <a:solidFill>
                  <a:srgbClr val="7F7F7F"/>
                </a:solidFill>
              </a:defRPr>
            </a:lvl1pPr>
            <a:lvl2pPr marL="914400" lvl="1" indent="-228600" algn="l" rtl="0">
              <a:spcBef>
                <a:spcPts val="1102"/>
              </a:spcBef>
              <a:spcAft>
                <a:spcPts val="0"/>
              </a:spcAft>
              <a:buSzPts val="1411"/>
              <a:buFont typeface="Trebuchet MS"/>
              <a:buNone/>
              <a:defRPr/>
            </a:lvl2pPr>
            <a:lvl3pPr marL="1371600" lvl="2" indent="-228600" algn="l" rtl="0">
              <a:spcBef>
                <a:spcPts val="1102"/>
              </a:spcBef>
              <a:spcAft>
                <a:spcPts val="0"/>
              </a:spcAft>
              <a:buSzPts val="1234"/>
              <a:buFont typeface="Trebuchet MS"/>
              <a:buNone/>
              <a:defRPr/>
            </a:lvl3pPr>
            <a:lvl4pPr marL="1828800" lvl="3" indent="-228600" algn="l" rtl="0">
              <a:spcBef>
                <a:spcPts val="1102"/>
              </a:spcBef>
              <a:spcAft>
                <a:spcPts val="0"/>
              </a:spcAft>
              <a:buSzPts val="1058"/>
              <a:buFont typeface="Trebuchet MS"/>
              <a:buNone/>
              <a:defRPr/>
            </a:lvl4pPr>
            <a:lvl5pPr marL="2286000" lvl="4" indent="-228600" algn="l" rtl="0">
              <a:spcBef>
                <a:spcPts val="1102"/>
              </a:spcBef>
              <a:spcAft>
                <a:spcPts val="0"/>
              </a:spcAft>
              <a:buSzPts val="1058"/>
              <a:buFont typeface="Trebuchet MS"/>
              <a:buNone/>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76" name="Google Shape;176;p20"/>
          <p:cNvSpPr txBox="1">
            <a:spLocks noGrp="1"/>
          </p:cNvSpPr>
          <p:nvPr>
            <p:ph type="body" idx="2"/>
          </p:nvPr>
        </p:nvSpPr>
        <p:spPr>
          <a:xfrm>
            <a:off x="672040" y="4927788"/>
            <a:ext cx="6997800" cy="17316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102"/>
              </a:spcBef>
              <a:spcAft>
                <a:spcPts val="0"/>
              </a:spcAft>
              <a:buSzPts val="1587"/>
              <a:buNone/>
              <a:defRPr sz="1984">
                <a:solidFill>
                  <a:srgbClr val="3F3F3F"/>
                </a:solidFill>
              </a:defRPr>
            </a:lvl1pPr>
            <a:lvl2pPr marL="914400" lvl="1" indent="-228600" algn="l" rtl="0">
              <a:spcBef>
                <a:spcPts val="1102"/>
              </a:spcBef>
              <a:spcAft>
                <a:spcPts val="0"/>
              </a:spcAft>
              <a:buSzPts val="1587"/>
              <a:buNone/>
              <a:defRPr sz="1984">
                <a:solidFill>
                  <a:srgbClr val="888888"/>
                </a:solidFill>
              </a:defRPr>
            </a:lvl2pPr>
            <a:lvl3pPr marL="1371600" lvl="2" indent="-228600" algn="l" rtl="0">
              <a:spcBef>
                <a:spcPts val="1102"/>
              </a:spcBef>
              <a:spcAft>
                <a:spcPts val="0"/>
              </a:spcAft>
              <a:buSzPts val="1411"/>
              <a:buNone/>
              <a:defRPr sz="1764">
                <a:solidFill>
                  <a:srgbClr val="888888"/>
                </a:solidFill>
              </a:defRPr>
            </a:lvl3pPr>
            <a:lvl4pPr marL="1828800" lvl="3" indent="-228600" algn="l" rtl="0">
              <a:spcBef>
                <a:spcPts val="1102"/>
              </a:spcBef>
              <a:spcAft>
                <a:spcPts val="0"/>
              </a:spcAft>
              <a:buSzPts val="1234"/>
              <a:buNone/>
              <a:defRPr sz="1543">
                <a:solidFill>
                  <a:srgbClr val="888888"/>
                </a:solidFill>
              </a:defRPr>
            </a:lvl4pPr>
            <a:lvl5pPr marL="2286000" lvl="4" indent="-228600" algn="l" rtl="0">
              <a:spcBef>
                <a:spcPts val="1102"/>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177" name="Google Shape;177;p20"/>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8" name="Google Shape;178;p20"/>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9" name="Google Shape;179;p20"/>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854257" y="671971"/>
            <a:ext cx="6694200" cy="33318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850"/>
              <a:buFont typeface="Trebuchet MS"/>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1" name="Google Shape;201;p22"/>
          <p:cNvSpPr txBox="1">
            <a:spLocks noGrp="1"/>
          </p:cNvSpPr>
          <p:nvPr>
            <p:ph type="body" idx="1"/>
          </p:nvPr>
        </p:nvSpPr>
        <p:spPr>
          <a:xfrm>
            <a:off x="672038" y="4423810"/>
            <a:ext cx="6997800" cy="567000"/>
          </a:xfrm>
          <a:prstGeom prst="rect">
            <a:avLst/>
          </a:prstGeom>
          <a:noFill/>
          <a:ln>
            <a:noFill/>
          </a:ln>
        </p:spPr>
        <p:txBody>
          <a:bodyPr spcFirstLastPara="1" wrap="square" lIns="91425" tIns="45700" rIns="91425" bIns="45700" anchor="b" anchorCtr="0">
            <a:noAutofit/>
          </a:bodyPr>
          <a:lstStyle>
            <a:lvl1pPr marL="457200" lvl="0" indent="-228600" algn="l" rtl="0">
              <a:spcBef>
                <a:spcPts val="1102"/>
              </a:spcBef>
              <a:spcAft>
                <a:spcPts val="0"/>
              </a:spcAft>
              <a:buSzPts val="2117"/>
              <a:buFont typeface="Trebuchet MS"/>
              <a:buNone/>
              <a:defRPr sz="2646">
                <a:solidFill>
                  <a:srgbClr val="3F3F3F"/>
                </a:solidFill>
              </a:defRPr>
            </a:lvl1pPr>
            <a:lvl2pPr marL="914400" lvl="1" indent="-228600" algn="l" rtl="0">
              <a:spcBef>
                <a:spcPts val="1102"/>
              </a:spcBef>
              <a:spcAft>
                <a:spcPts val="0"/>
              </a:spcAft>
              <a:buSzPts val="1411"/>
              <a:buFont typeface="Trebuchet MS"/>
              <a:buNone/>
              <a:defRPr/>
            </a:lvl2pPr>
            <a:lvl3pPr marL="1371600" lvl="2" indent="-228600" algn="l" rtl="0">
              <a:spcBef>
                <a:spcPts val="1102"/>
              </a:spcBef>
              <a:spcAft>
                <a:spcPts val="0"/>
              </a:spcAft>
              <a:buSzPts val="1234"/>
              <a:buFont typeface="Trebuchet MS"/>
              <a:buNone/>
              <a:defRPr/>
            </a:lvl3pPr>
            <a:lvl4pPr marL="1828800" lvl="3" indent="-228600" algn="l" rtl="0">
              <a:spcBef>
                <a:spcPts val="1102"/>
              </a:spcBef>
              <a:spcAft>
                <a:spcPts val="0"/>
              </a:spcAft>
              <a:buSzPts val="1058"/>
              <a:buFont typeface="Trebuchet MS"/>
              <a:buNone/>
              <a:defRPr/>
            </a:lvl4pPr>
            <a:lvl5pPr marL="2286000" lvl="4" indent="-228600" algn="l" rtl="0">
              <a:spcBef>
                <a:spcPts val="1102"/>
              </a:spcBef>
              <a:spcAft>
                <a:spcPts val="0"/>
              </a:spcAft>
              <a:buSzPts val="1058"/>
              <a:buFont typeface="Trebuchet MS"/>
              <a:buNone/>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202" name="Google Shape;202;p22"/>
          <p:cNvSpPr txBox="1">
            <a:spLocks noGrp="1"/>
          </p:cNvSpPr>
          <p:nvPr>
            <p:ph type="body" idx="2"/>
          </p:nvPr>
        </p:nvSpPr>
        <p:spPr>
          <a:xfrm>
            <a:off x="672040" y="4990673"/>
            <a:ext cx="6997800" cy="1668900"/>
          </a:xfrm>
          <a:prstGeom prst="rect">
            <a:avLst/>
          </a:prstGeom>
          <a:noFill/>
          <a:ln>
            <a:noFill/>
          </a:ln>
        </p:spPr>
        <p:txBody>
          <a:bodyPr spcFirstLastPara="1" wrap="square" lIns="91425" tIns="45700" rIns="91425" bIns="45700" anchor="t" anchorCtr="0">
            <a:normAutofit/>
          </a:bodyPr>
          <a:lstStyle>
            <a:lvl1pPr marL="457200" lvl="0" indent="-228600" algn="l" rtl="0">
              <a:spcBef>
                <a:spcPts val="1102"/>
              </a:spcBef>
              <a:spcAft>
                <a:spcPts val="0"/>
              </a:spcAft>
              <a:buSzPts val="1587"/>
              <a:buNone/>
              <a:defRPr sz="1984">
                <a:solidFill>
                  <a:srgbClr val="7F7F7F"/>
                </a:solidFill>
              </a:defRPr>
            </a:lvl1pPr>
            <a:lvl2pPr marL="914400" lvl="1" indent="-228600" algn="l" rtl="0">
              <a:spcBef>
                <a:spcPts val="1102"/>
              </a:spcBef>
              <a:spcAft>
                <a:spcPts val="0"/>
              </a:spcAft>
              <a:buSzPts val="1587"/>
              <a:buNone/>
              <a:defRPr sz="1984">
                <a:solidFill>
                  <a:srgbClr val="888888"/>
                </a:solidFill>
              </a:defRPr>
            </a:lvl2pPr>
            <a:lvl3pPr marL="1371600" lvl="2" indent="-228600" algn="l" rtl="0">
              <a:spcBef>
                <a:spcPts val="1102"/>
              </a:spcBef>
              <a:spcAft>
                <a:spcPts val="0"/>
              </a:spcAft>
              <a:buSzPts val="1411"/>
              <a:buNone/>
              <a:defRPr sz="1764">
                <a:solidFill>
                  <a:srgbClr val="888888"/>
                </a:solidFill>
              </a:defRPr>
            </a:lvl3pPr>
            <a:lvl4pPr marL="1828800" lvl="3" indent="-228600" algn="l" rtl="0">
              <a:spcBef>
                <a:spcPts val="1102"/>
              </a:spcBef>
              <a:spcAft>
                <a:spcPts val="0"/>
              </a:spcAft>
              <a:buSzPts val="1234"/>
              <a:buNone/>
              <a:defRPr sz="1543">
                <a:solidFill>
                  <a:srgbClr val="888888"/>
                </a:solidFill>
              </a:defRPr>
            </a:lvl4pPr>
            <a:lvl5pPr marL="2286000" lvl="4" indent="-228600" algn="l" rtl="0">
              <a:spcBef>
                <a:spcPts val="1102"/>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203" name="Google Shape;203;p2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4" name="Google Shape;204;p2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5" name="Google Shape;205;p2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3968"/>
              <a:buFont typeface="Trebuchet MS"/>
              <a:buNone/>
              <a:defRPr sz="3968"/>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rmAutofit/>
          </a:bodyPr>
          <a:lstStyle>
            <a:lvl1pPr marL="457200" lvl="0" indent="-320040" algn="l" rtl="0">
              <a:spcBef>
                <a:spcPts val="1102"/>
              </a:spcBef>
              <a:spcAft>
                <a:spcPts val="0"/>
              </a:spcAft>
              <a:buSzPts val="1440"/>
              <a:buChar char="►"/>
              <a:defRPr/>
            </a:lvl1pPr>
            <a:lvl2pPr marL="914400" lvl="1" indent="-320040" algn="l" rtl="0">
              <a:spcBef>
                <a:spcPts val="1102"/>
              </a:spcBef>
              <a:spcAft>
                <a:spcPts val="0"/>
              </a:spcAft>
              <a:buSzPts val="1440"/>
              <a:buChar char="►"/>
              <a:defRPr/>
            </a:lvl2pPr>
            <a:lvl3pPr marL="1371600" lvl="2" indent="-320039" algn="l" rtl="0">
              <a:spcBef>
                <a:spcPts val="1102"/>
              </a:spcBef>
              <a:spcAft>
                <a:spcPts val="0"/>
              </a:spcAft>
              <a:buSzPts val="1440"/>
              <a:buChar char="►"/>
              <a:defRPr/>
            </a:lvl3pPr>
            <a:lvl4pPr marL="1828800" lvl="3" indent="-320039" algn="l" rtl="0">
              <a:spcBef>
                <a:spcPts val="1102"/>
              </a:spcBef>
              <a:spcAft>
                <a:spcPts val="0"/>
              </a:spcAft>
              <a:buSzPts val="1440"/>
              <a:buChar char="►"/>
              <a:defRPr/>
            </a:lvl4pPr>
            <a:lvl5pPr marL="2286000" lvl="4" indent="-320039" algn="l" rtl="0">
              <a:spcBef>
                <a:spcPts val="1102"/>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52" name="Google Shape;52;p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rot="5400000">
            <a:off x="4234694" y="3026822"/>
            <a:ext cx="5788800" cy="10791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5"/>
          <p:cNvSpPr txBox="1">
            <a:spLocks noGrp="1"/>
          </p:cNvSpPr>
          <p:nvPr>
            <p:ph type="body" idx="1"/>
          </p:nvPr>
        </p:nvSpPr>
        <p:spPr>
          <a:xfrm rot="5400000">
            <a:off x="641146" y="702722"/>
            <a:ext cx="5788800" cy="5727300"/>
          </a:xfrm>
          <a:prstGeom prst="rect">
            <a:avLst/>
          </a:prstGeom>
          <a:noFill/>
          <a:ln>
            <a:noFill/>
          </a:ln>
        </p:spPr>
        <p:txBody>
          <a:bodyPr spcFirstLastPara="1" wrap="square" lIns="91425" tIns="45700" rIns="91425" bIns="45700" anchor="t" anchorCtr="0">
            <a:normAutofit/>
          </a:bodyPr>
          <a:lstStyle>
            <a:lvl1pPr marL="457200" lvl="0" indent="-320040" algn="l" rtl="0">
              <a:spcBef>
                <a:spcPts val="1102"/>
              </a:spcBef>
              <a:spcAft>
                <a:spcPts val="0"/>
              </a:spcAft>
              <a:buSzPts val="1440"/>
              <a:buChar char="►"/>
              <a:defRPr/>
            </a:lvl1pPr>
            <a:lvl2pPr marL="914400" lvl="1" indent="-320040" algn="l" rtl="0">
              <a:spcBef>
                <a:spcPts val="1102"/>
              </a:spcBef>
              <a:spcAft>
                <a:spcPts val="0"/>
              </a:spcAft>
              <a:buSzPts val="1440"/>
              <a:buChar char="►"/>
              <a:defRPr/>
            </a:lvl2pPr>
            <a:lvl3pPr marL="1371600" lvl="2" indent="-320039" algn="l" rtl="0">
              <a:spcBef>
                <a:spcPts val="1102"/>
              </a:spcBef>
              <a:spcAft>
                <a:spcPts val="0"/>
              </a:spcAft>
              <a:buSzPts val="1440"/>
              <a:buChar char="►"/>
              <a:defRPr/>
            </a:lvl3pPr>
            <a:lvl4pPr marL="1828800" lvl="3" indent="-320039" algn="l" rtl="0">
              <a:spcBef>
                <a:spcPts val="1102"/>
              </a:spcBef>
              <a:spcAft>
                <a:spcPts val="0"/>
              </a:spcAft>
              <a:buSzPts val="1440"/>
              <a:buChar char="►"/>
              <a:defRPr/>
            </a:lvl4pPr>
            <a:lvl5pPr marL="2286000" lvl="4" indent="-320039" algn="l" rtl="0">
              <a:spcBef>
                <a:spcPts val="1102"/>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58" name="Google Shape;58;p5"/>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p5"/>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5"/>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6"/>
          <p:cNvSpPr txBox="1">
            <a:spLocks noGrp="1"/>
          </p:cNvSpPr>
          <p:nvPr>
            <p:ph type="body" idx="1"/>
          </p:nvPr>
        </p:nvSpPr>
        <p:spPr>
          <a:xfrm rot="5400000">
            <a:off x="2031162" y="1021500"/>
            <a:ext cx="4278300" cy="6997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102"/>
              </a:spcBef>
              <a:spcAft>
                <a:spcPts val="0"/>
              </a:spcAft>
              <a:buSzPts val="1440"/>
              <a:buChar char="►"/>
              <a:defRPr/>
            </a:lvl1pPr>
            <a:lvl2pPr marL="914400" lvl="1" indent="-320040" algn="l" rtl="0">
              <a:spcBef>
                <a:spcPts val="1102"/>
              </a:spcBef>
              <a:spcAft>
                <a:spcPts val="0"/>
              </a:spcAft>
              <a:buSzPts val="1440"/>
              <a:buChar char="►"/>
              <a:defRPr/>
            </a:lvl2pPr>
            <a:lvl3pPr marL="1371600" lvl="2" indent="-320039" algn="l" rtl="0">
              <a:spcBef>
                <a:spcPts val="1102"/>
              </a:spcBef>
              <a:spcAft>
                <a:spcPts val="0"/>
              </a:spcAft>
              <a:buSzPts val="1440"/>
              <a:buChar char="►"/>
              <a:defRPr/>
            </a:lvl3pPr>
            <a:lvl4pPr marL="1828800" lvl="3" indent="-320039" algn="l" rtl="0">
              <a:spcBef>
                <a:spcPts val="1102"/>
              </a:spcBef>
              <a:spcAft>
                <a:spcPts val="0"/>
              </a:spcAft>
              <a:buSzPts val="1440"/>
              <a:buChar char="►"/>
              <a:defRPr/>
            </a:lvl4pPr>
            <a:lvl5pPr marL="2286000" lvl="4" indent="-320039" algn="l" rtl="0">
              <a:spcBef>
                <a:spcPts val="1102"/>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64" name="Google Shape;64;p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8930" y="671971"/>
            <a:ext cx="6990900" cy="33318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850"/>
              <a:buFont typeface="Trebuchet MS"/>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7"/>
          <p:cNvSpPr txBox="1">
            <a:spLocks noGrp="1"/>
          </p:cNvSpPr>
          <p:nvPr>
            <p:ph type="body" idx="1"/>
          </p:nvPr>
        </p:nvSpPr>
        <p:spPr>
          <a:xfrm>
            <a:off x="672038" y="4423810"/>
            <a:ext cx="6997800" cy="567000"/>
          </a:xfrm>
          <a:prstGeom prst="rect">
            <a:avLst/>
          </a:prstGeom>
          <a:noFill/>
          <a:ln>
            <a:noFill/>
          </a:ln>
        </p:spPr>
        <p:txBody>
          <a:bodyPr spcFirstLastPara="1" wrap="square" lIns="91425" tIns="45700" rIns="91425" bIns="45700" anchor="b" anchorCtr="0">
            <a:noAutofit/>
          </a:bodyPr>
          <a:lstStyle>
            <a:lvl1pPr marL="457200" lvl="0" indent="-228600" algn="l" rtl="0">
              <a:spcBef>
                <a:spcPts val="1102"/>
              </a:spcBef>
              <a:spcAft>
                <a:spcPts val="0"/>
              </a:spcAft>
              <a:buSzPts val="2117"/>
              <a:buFont typeface="Trebuchet MS"/>
              <a:buNone/>
              <a:defRPr sz="2646">
                <a:solidFill>
                  <a:schemeClr val="accent1"/>
                </a:solidFill>
              </a:defRPr>
            </a:lvl1pPr>
            <a:lvl2pPr marL="914400" lvl="1" indent="-228600" algn="l" rtl="0">
              <a:spcBef>
                <a:spcPts val="1102"/>
              </a:spcBef>
              <a:spcAft>
                <a:spcPts val="0"/>
              </a:spcAft>
              <a:buSzPts val="1411"/>
              <a:buFont typeface="Trebuchet MS"/>
              <a:buNone/>
              <a:defRPr/>
            </a:lvl2pPr>
            <a:lvl3pPr marL="1371600" lvl="2" indent="-228600" algn="l" rtl="0">
              <a:spcBef>
                <a:spcPts val="1102"/>
              </a:spcBef>
              <a:spcAft>
                <a:spcPts val="0"/>
              </a:spcAft>
              <a:buSzPts val="1234"/>
              <a:buFont typeface="Trebuchet MS"/>
              <a:buNone/>
              <a:defRPr/>
            </a:lvl3pPr>
            <a:lvl4pPr marL="1828800" lvl="3" indent="-228600" algn="l" rtl="0">
              <a:spcBef>
                <a:spcPts val="1102"/>
              </a:spcBef>
              <a:spcAft>
                <a:spcPts val="0"/>
              </a:spcAft>
              <a:buSzPts val="1058"/>
              <a:buFont typeface="Trebuchet MS"/>
              <a:buNone/>
              <a:defRPr/>
            </a:lvl4pPr>
            <a:lvl5pPr marL="2286000" lvl="4" indent="-228600" algn="l" rtl="0">
              <a:spcBef>
                <a:spcPts val="1102"/>
              </a:spcBef>
              <a:spcAft>
                <a:spcPts val="0"/>
              </a:spcAft>
              <a:buSzPts val="1058"/>
              <a:buFont typeface="Trebuchet MS"/>
              <a:buNone/>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70" name="Google Shape;70;p7"/>
          <p:cNvSpPr txBox="1">
            <a:spLocks noGrp="1"/>
          </p:cNvSpPr>
          <p:nvPr>
            <p:ph type="body" idx="2"/>
          </p:nvPr>
        </p:nvSpPr>
        <p:spPr>
          <a:xfrm>
            <a:off x="672040" y="4990673"/>
            <a:ext cx="6997800" cy="1668900"/>
          </a:xfrm>
          <a:prstGeom prst="rect">
            <a:avLst/>
          </a:prstGeom>
          <a:noFill/>
          <a:ln>
            <a:noFill/>
          </a:ln>
        </p:spPr>
        <p:txBody>
          <a:bodyPr spcFirstLastPara="1" wrap="square" lIns="91425" tIns="45700" rIns="91425" bIns="45700" anchor="t" anchorCtr="0">
            <a:normAutofit/>
          </a:bodyPr>
          <a:lstStyle>
            <a:lvl1pPr marL="457200" lvl="0" indent="-228600" algn="l" rtl="0">
              <a:spcBef>
                <a:spcPts val="1102"/>
              </a:spcBef>
              <a:spcAft>
                <a:spcPts val="0"/>
              </a:spcAft>
              <a:buSzPts val="1587"/>
              <a:buNone/>
              <a:defRPr sz="1984">
                <a:solidFill>
                  <a:srgbClr val="7F7F7F"/>
                </a:solidFill>
              </a:defRPr>
            </a:lvl1pPr>
            <a:lvl2pPr marL="914400" lvl="1" indent="-228600" algn="l" rtl="0">
              <a:spcBef>
                <a:spcPts val="1102"/>
              </a:spcBef>
              <a:spcAft>
                <a:spcPts val="0"/>
              </a:spcAft>
              <a:buSzPts val="1587"/>
              <a:buNone/>
              <a:defRPr sz="1984">
                <a:solidFill>
                  <a:srgbClr val="888888"/>
                </a:solidFill>
              </a:defRPr>
            </a:lvl2pPr>
            <a:lvl3pPr marL="1371600" lvl="2" indent="-228600" algn="l" rtl="0">
              <a:spcBef>
                <a:spcPts val="1102"/>
              </a:spcBef>
              <a:spcAft>
                <a:spcPts val="0"/>
              </a:spcAft>
              <a:buSzPts val="1411"/>
              <a:buNone/>
              <a:defRPr sz="1764">
                <a:solidFill>
                  <a:srgbClr val="888888"/>
                </a:solidFill>
              </a:defRPr>
            </a:lvl3pPr>
            <a:lvl4pPr marL="1828800" lvl="3" indent="-228600" algn="l" rtl="0">
              <a:spcBef>
                <a:spcPts val="1102"/>
              </a:spcBef>
              <a:spcAft>
                <a:spcPts val="0"/>
              </a:spcAft>
              <a:buSzPts val="1234"/>
              <a:buNone/>
              <a:defRPr sz="1543">
                <a:solidFill>
                  <a:srgbClr val="888888"/>
                </a:solidFill>
              </a:defRPr>
            </a:lvl4pPr>
            <a:lvl5pPr marL="2286000" lvl="4" indent="-228600" algn="l" rtl="0">
              <a:spcBef>
                <a:spcPts val="1102"/>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71" name="Google Shape;71;p7"/>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7"/>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7"/>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672040" y="2129659"/>
            <a:ext cx="6997800" cy="28611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4850"/>
              <a:buFont typeface="Trebuchet MS"/>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8"/>
          <p:cNvSpPr txBox="1">
            <a:spLocks noGrp="1"/>
          </p:cNvSpPr>
          <p:nvPr>
            <p:ph type="body" idx="1"/>
          </p:nvPr>
        </p:nvSpPr>
        <p:spPr>
          <a:xfrm>
            <a:off x="672040" y="4990673"/>
            <a:ext cx="6997800" cy="1668900"/>
          </a:xfrm>
          <a:prstGeom prst="rect">
            <a:avLst/>
          </a:prstGeom>
          <a:noFill/>
          <a:ln>
            <a:noFill/>
          </a:ln>
        </p:spPr>
        <p:txBody>
          <a:bodyPr spcFirstLastPara="1" wrap="square" lIns="91425" tIns="45700" rIns="91425" bIns="45700" anchor="t" anchorCtr="0">
            <a:normAutofit/>
          </a:bodyPr>
          <a:lstStyle>
            <a:lvl1pPr marL="457200" lvl="0" indent="-228600" algn="l" rtl="0">
              <a:spcBef>
                <a:spcPts val="1102"/>
              </a:spcBef>
              <a:spcAft>
                <a:spcPts val="0"/>
              </a:spcAft>
              <a:buSzPts val="1587"/>
              <a:buNone/>
              <a:defRPr sz="1984">
                <a:solidFill>
                  <a:srgbClr val="3F3F3F"/>
                </a:solidFill>
              </a:defRPr>
            </a:lvl1pPr>
            <a:lvl2pPr marL="914400" lvl="1" indent="-228600" algn="l" rtl="0">
              <a:spcBef>
                <a:spcPts val="1102"/>
              </a:spcBef>
              <a:spcAft>
                <a:spcPts val="0"/>
              </a:spcAft>
              <a:buSzPts val="1587"/>
              <a:buNone/>
              <a:defRPr sz="1984">
                <a:solidFill>
                  <a:srgbClr val="888888"/>
                </a:solidFill>
              </a:defRPr>
            </a:lvl2pPr>
            <a:lvl3pPr marL="1371600" lvl="2" indent="-228600" algn="l" rtl="0">
              <a:spcBef>
                <a:spcPts val="1102"/>
              </a:spcBef>
              <a:spcAft>
                <a:spcPts val="0"/>
              </a:spcAft>
              <a:buSzPts val="1411"/>
              <a:buNone/>
              <a:defRPr sz="1764">
                <a:solidFill>
                  <a:srgbClr val="888888"/>
                </a:solidFill>
              </a:defRPr>
            </a:lvl3pPr>
            <a:lvl4pPr marL="1828800" lvl="3" indent="-228600" algn="l" rtl="0">
              <a:spcBef>
                <a:spcPts val="1102"/>
              </a:spcBef>
              <a:spcAft>
                <a:spcPts val="0"/>
              </a:spcAft>
              <a:buSzPts val="1234"/>
              <a:buNone/>
              <a:defRPr sz="1543">
                <a:solidFill>
                  <a:srgbClr val="888888"/>
                </a:solidFill>
              </a:defRPr>
            </a:lvl4pPr>
            <a:lvl5pPr marL="2286000" lvl="4" indent="-228600" algn="l" rtl="0">
              <a:spcBef>
                <a:spcPts val="1102"/>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77" name="Google Shape;77;p8"/>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72042" y="671971"/>
            <a:ext cx="6997800" cy="37518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850"/>
              <a:buFont typeface="Trebuchet MS"/>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9"/>
          <p:cNvSpPr txBox="1">
            <a:spLocks noGrp="1"/>
          </p:cNvSpPr>
          <p:nvPr>
            <p:ph type="body" idx="1"/>
          </p:nvPr>
        </p:nvSpPr>
        <p:spPr>
          <a:xfrm>
            <a:off x="672042" y="4927788"/>
            <a:ext cx="6997800" cy="17316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102"/>
              </a:spcBef>
              <a:spcAft>
                <a:spcPts val="0"/>
              </a:spcAft>
              <a:buSzPts val="1587"/>
              <a:buNone/>
              <a:defRPr sz="1984">
                <a:solidFill>
                  <a:srgbClr val="3F3F3F"/>
                </a:solidFill>
              </a:defRPr>
            </a:lvl1pPr>
            <a:lvl2pPr marL="914400" lvl="1" indent="-228600" algn="l" rtl="0">
              <a:spcBef>
                <a:spcPts val="1102"/>
              </a:spcBef>
              <a:spcAft>
                <a:spcPts val="0"/>
              </a:spcAft>
              <a:buSzPts val="1587"/>
              <a:buNone/>
              <a:defRPr sz="1984">
                <a:solidFill>
                  <a:srgbClr val="888888"/>
                </a:solidFill>
              </a:defRPr>
            </a:lvl2pPr>
            <a:lvl3pPr marL="1371600" lvl="2" indent="-228600" algn="l" rtl="0">
              <a:spcBef>
                <a:spcPts val="1102"/>
              </a:spcBef>
              <a:spcAft>
                <a:spcPts val="0"/>
              </a:spcAft>
              <a:buSzPts val="1411"/>
              <a:buNone/>
              <a:defRPr sz="1764">
                <a:solidFill>
                  <a:srgbClr val="888888"/>
                </a:solidFill>
              </a:defRPr>
            </a:lvl3pPr>
            <a:lvl4pPr marL="1828800" lvl="3" indent="-228600" algn="l" rtl="0">
              <a:spcBef>
                <a:spcPts val="1102"/>
              </a:spcBef>
              <a:spcAft>
                <a:spcPts val="0"/>
              </a:spcAft>
              <a:buSzPts val="1234"/>
              <a:buNone/>
              <a:defRPr sz="1543">
                <a:solidFill>
                  <a:srgbClr val="888888"/>
                </a:solidFill>
              </a:defRPr>
            </a:lvl4pPr>
            <a:lvl5pPr marL="2286000" lvl="4" indent="-228600" algn="l" rtl="0">
              <a:spcBef>
                <a:spcPts val="1102"/>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83" name="Google Shape;83;p9"/>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4" name="Google Shape;84;p9"/>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5" name="Google Shape;85;p9"/>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672041" y="5291772"/>
            <a:ext cx="6997800" cy="624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646"/>
              <a:buFont typeface="Trebuchet MS"/>
              <a:buNone/>
              <a:defRPr sz="2646"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0"/>
          <p:cNvSpPr>
            <a:spLocks noGrp="1"/>
          </p:cNvSpPr>
          <p:nvPr>
            <p:ph type="pic" idx="2"/>
          </p:nvPr>
        </p:nvSpPr>
        <p:spPr>
          <a:xfrm>
            <a:off x="672041" y="671971"/>
            <a:ext cx="6997800" cy="4239300"/>
          </a:xfrm>
          <a:prstGeom prst="rect">
            <a:avLst/>
          </a:prstGeom>
          <a:noFill/>
          <a:ln>
            <a:noFill/>
          </a:ln>
        </p:spPr>
      </p:sp>
      <p:sp>
        <p:nvSpPr>
          <p:cNvPr id="89" name="Google Shape;89;p10"/>
          <p:cNvSpPr txBox="1">
            <a:spLocks noGrp="1"/>
          </p:cNvSpPr>
          <p:nvPr>
            <p:ph type="body" idx="1"/>
          </p:nvPr>
        </p:nvSpPr>
        <p:spPr>
          <a:xfrm>
            <a:off x="672041" y="5916496"/>
            <a:ext cx="6997800" cy="743100"/>
          </a:xfrm>
          <a:prstGeom prst="rect">
            <a:avLst/>
          </a:prstGeom>
          <a:noFill/>
          <a:ln>
            <a:noFill/>
          </a:ln>
        </p:spPr>
        <p:txBody>
          <a:bodyPr spcFirstLastPara="1" wrap="square" lIns="91425" tIns="45700" rIns="91425" bIns="45700" anchor="t" anchorCtr="0">
            <a:normAutofit/>
          </a:bodyPr>
          <a:lstStyle>
            <a:lvl1pPr marL="457200" lvl="0" indent="-228600" algn="l" rtl="0">
              <a:spcBef>
                <a:spcPts val="1102"/>
              </a:spcBef>
              <a:spcAft>
                <a:spcPts val="0"/>
              </a:spcAft>
              <a:buSzPts val="1058"/>
              <a:buNone/>
              <a:defRPr sz="1323"/>
            </a:lvl1pPr>
            <a:lvl2pPr marL="914400" lvl="1" indent="-228600" algn="l" rtl="0">
              <a:spcBef>
                <a:spcPts val="1102"/>
              </a:spcBef>
              <a:spcAft>
                <a:spcPts val="0"/>
              </a:spcAft>
              <a:buSzPts val="1058"/>
              <a:buNone/>
              <a:defRPr sz="1323"/>
            </a:lvl2pPr>
            <a:lvl3pPr marL="1371600" lvl="2" indent="-228600" algn="l" rtl="0">
              <a:spcBef>
                <a:spcPts val="1102"/>
              </a:spcBef>
              <a:spcAft>
                <a:spcPts val="0"/>
              </a:spcAft>
              <a:buSzPts val="882"/>
              <a:buNone/>
              <a:defRPr sz="1102"/>
            </a:lvl3pPr>
            <a:lvl4pPr marL="1828800" lvl="3" indent="-228600" algn="l" rtl="0">
              <a:spcBef>
                <a:spcPts val="1102"/>
              </a:spcBef>
              <a:spcAft>
                <a:spcPts val="0"/>
              </a:spcAft>
              <a:buSzPts val="794"/>
              <a:buNone/>
              <a:defRPr sz="992"/>
            </a:lvl4pPr>
            <a:lvl5pPr marL="2286000" lvl="4" indent="-228600" algn="l" rtl="0">
              <a:spcBef>
                <a:spcPts val="1102"/>
              </a:spcBef>
              <a:spcAft>
                <a:spcPts val="0"/>
              </a:spcAft>
              <a:buSzPts val="794"/>
              <a:buNone/>
              <a:defRPr sz="992"/>
            </a:lvl5pPr>
            <a:lvl6pPr marL="2743200" lvl="5" indent="-228600" algn="l" rtl="0">
              <a:spcBef>
                <a:spcPts val="1102"/>
              </a:spcBef>
              <a:spcAft>
                <a:spcPts val="0"/>
              </a:spcAft>
              <a:buSzPts val="794"/>
              <a:buNone/>
              <a:defRPr sz="992"/>
            </a:lvl6pPr>
            <a:lvl7pPr marL="3200400" lvl="6" indent="-228600" algn="l" rtl="0">
              <a:spcBef>
                <a:spcPts val="1102"/>
              </a:spcBef>
              <a:spcAft>
                <a:spcPts val="0"/>
              </a:spcAft>
              <a:buSzPts val="794"/>
              <a:buNone/>
              <a:defRPr sz="992"/>
            </a:lvl7pPr>
            <a:lvl8pPr marL="3657600" lvl="7" indent="-228600" algn="l" rtl="0">
              <a:spcBef>
                <a:spcPts val="1102"/>
              </a:spcBef>
              <a:spcAft>
                <a:spcPts val="0"/>
              </a:spcAft>
              <a:buSzPts val="794"/>
              <a:buNone/>
              <a:defRPr sz="992"/>
            </a:lvl8pPr>
            <a:lvl9pPr marL="4114800" lvl="8" indent="-228600" algn="l" rtl="0">
              <a:spcBef>
                <a:spcPts val="1102"/>
              </a:spcBef>
              <a:spcAft>
                <a:spcPts val="0"/>
              </a:spcAft>
              <a:buSzPts val="794"/>
              <a:buNone/>
              <a:defRPr sz="992"/>
            </a:lvl9pPr>
          </a:lstStyle>
          <a:p>
            <a:endParaRPr/>
          </a:p>
        </p:txBody>
      </p:sp>
      <p:sp>
        <p:nvSpPr>
          <p:cNvPr id="90" name="Google Shape;90;p10"/>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11"/>
          <p:cNvSpPr txBox="1">
            <a:spLocks noGrp="1"/>
          </p:cNvSpPr>
          <p:nvPr>
            <p:ph type="title"/>
          </p:nvPr>
        </p:nvSpPr>
        <p:spPr>
          <a:xfrm>
            <a:off x="672041" y="1651933"/>
            <a:ext cx="3075900" cy="14094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205"/>
              <a:buFont typeface="Trebuchet MS"/>
              <a:buNone/>
              <a:defRPr sz="2205"/>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11"/>
          <p:cNvSpPr txBox="1">
            <a:spLocks noGrp="1"/>
          </p:cNvSpPr>
          <p:nvPr>
            <p:ph type="body" idx="1"/>
          </p:nvPr>
        </p:nvSpPr>
        <p:spPr>
          <a:xfrm>
            <a:off x="3937083" y="567610"/>
            <a:ext cx="3732900" cy="6091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102"/>
              </a:spcBef>
              <a:spcAft>
                <a:spcPts val="0"/>
              </a:spcAft>
              <a:buSzPts val="1440"/>
              <a:buChar char="►"/>
              <a:defRPr/>
            </a:lvl1pPr>
            <a:lvl2pPr marL="914400" lvl="1" indent="-320040" algn="l" rtl="0">
              <a:spcBef>
                <a:spcPts val="1102"/>
              </a:spcBef>
              <a:spcAft>
                <a:spcPts val="0"/>
              </a:spcAft>
              <a:buSzPts val="1440"/>
              <a:buChar char="►"/>
              <a:defRPr/>
            </a:lvl2pPr>
            <a:lvl3pPr marL="1371600" lvl="2" indent="-320039" algn="l" rtl="0">
              <a:spcBef>
                <a:spcPts val="1102"/>
              </a:spcBef>
              <a:spcAft>
                <a:spcPts val="0"/>
              </a:spcAft>
              <a:buSzPts val="1440"/>
              <a:buChar char="►"/>
              <a:defRPr/>
            </a:lvl3pPr>
            <a:lvl4pPr marL="1828800" lvl="3" indent="-320039" algn="l" rtl="0">
              <a:spcBef>
                <a:spcPts val="1102"/>
              </a:spcBef>
              <a:spcAft>
                <a:spcPts val="0"/>
              </a:spcAft>
              <a:buSzPts val="1440"/>
              <a:buChar char="►"/>
              <a:defRPr/>
            </a:lvl4pPr>
            <a:lvl5pPr marL="2286000" lvl="4" indent="-320039" algn="l" rtl="0">
              <a:spcBef>
                <a:spcPts val="1102"/>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96" name="Google Shape;96;p11"/>
          <p:cNvSpPr txBox="1">
            <a:spLocks noGrp="1"/>
          </p:cNvSpPr>
          <p:nvPr>
            <p:ph type="body" idx="2"/>
          </p:nvPr>
        </p:nvSpPr>
        <p:spPr>
          <a:xfrm>
            <a:off x="672041" y="3061205"/>
            <a:ext cx="3075900" cy="2848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102"/>
              </a:spcBef>
              <a:spcAft>
                <a:spcPts val="0"/>
              </a:spcAft>
              <a:buSzPts val="1234"/>
              <a:buNone/>
              <a:defRPr sz="1543"/>
            </a:lvl1pPr>
            <a:lvl2pPr marL="914400" lvl="1" indent="-228600" algn="l" rtl="0">
              <a:spcBef>
                <a:spcPts val="1102"/>
              </a:spcBef>
              <a:spcAft>
                <a:spcPts val="0"/>
              </a:spcAft>
              <a:buSzPts val="926"/>
              <a:buNone/>
              <a:defRPr sz="1157"/>
            </a:lvl2pPr>
            <a:lvl3pPr marL="1371600" lvl="2" indent="-228600" algn="l" rtl="0">
              <a:spcBef>
                <a:spcPts val="1102"/>
              </a:spcBef>
              <a:spcAft>
                <a:spcPts val="0"/>
              </a:spcAft>
              <a:buSzPts val="794"/>
              <a:buNone/>
              <a:defRPr sz="992"/>
            </a:lvl3pPr>
            <a:lvl4pPr marL="1828800" lvl="3" indent="-228600" algn="l" rtl="0">
              <a:spcBef>
                <a:spcPts val="1102"/>
              </a:spcBef>
              <a:spcAft>
                <a:spcPts val="0"/>
              </a:spcAft>
              <a:buSzPts val="662"/>
              <a:buNone/>
              <a:defRPr sz="827"/>
            </a:lvl4pPr>
            <a:lvl5pPr marL="2286000" lvl="4" indent="-228600" algn="l" rtl="0">
              <a:spcBef>
                <a:spcPts val="1102"/>
              </a:spcBef>
              <a:spcAft>
                <a:spcPts val="0"/>
              </a:spcAft>
              <a:buSzPts val="662"/>
              <a:buNone/>
              <a:defRPr sz="827"/>
            </a:lvl5pPr>
            <a:lvl6pPr marL="2743200" lvl="5" indent="-228600" algn="l" rtl="0">
              <a:spcBef>
                <a:spcPts val="1102"/>
              </a:spcBef>
              <a:spcAft>
                <a:spcPts val="0"/>
              </a:spcAft>
              <a:buSzPts val="662"/>
              <a:buNone/>
              <a:defRPr sz="827"/>
            </a:lvl6pPr>
            <a:lvl7pPr marL="3200400" lvl="6" indent="-228600" algn="l" rtl="0">
              <a:spcBef>
                <a:spcPts val="1102"/>
              </a:spcBef>
              <a:spcAft>
                <a:spcPts val="0"/>
              </a:spcAft>
              <a:buSzPts val="662"/>
              <a:buNone/>
              <a:defRPr sz="827"/>
            </a:lvl7pPr>
            <a:lvl8pPr marL="3657600" lvl="7" indent="-228600" algn="l" rtl="0">
              <a:spcBef>
                <a:spcPts val="1102"/>
              </a:spcBef>
              <a:spcAft>
                <a:spcPts val="0"/>
              </a:spcAft>
              <a:buSzPts val="662"/>
              <a:buNone/>
              <a:defRPr sz="827"/>
            </a:lvl8pPr>
            <a:lvl9pPr marL="4114800" lvl="8" indent="-228600" algn="l" rtl="0">
              <a:spcBef>
                <a:spcPts val="1102"/>
              </a:spcBef>
              <a:spcAft>
                <a:spcPts val="0"/>
              </a:spcAft>
              <a:buSzPts val="662"/>
              <a:buNone/>
              <a:defRPr sz="827"/>
            </a:lvl9pPr>
          </a:lstStyle>
          <a:p>
            <a:endParaRPr/>
          </a:p>
        </p:txBody>
      </p:sp>
      <p:sp>
        <p:nvSpPr>
          <p:cNvPr id="97" name="Google Shape;97;p1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525" y="-9525"/>
            <a:ext cx="10108794" cy="7578929"/>
            <a:chOff x="-8467" y="-8468"/>
            <a:chExt cx="9169805" cy="6874935"/>
          </a:xfrm>
        </p:grpSpPr>
        <p:sp>
          <p:nvSpPr>
            <p:cNvPr id="11" name="Google Shape;11;p1"/>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
            <p:cNvCxnSpPr/>
            <p:nvPr/>
          </p:nvCxnSpPr>
          <p:spPr>
            <a:xfrm rot="10800000" flipH="1">
              <a:off x="5130830" y="4175701"/>
              <a:ext cx="4022400" cy="26823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3" name="Google Shape;13;p1"/>
            <p:cNvCxnSpPr/>
            <p:nvPr/>
          </p:nvCxnSpPr>
          <p:spPr>
            <a:xfrm>
              <a:off x="7042707" y="0"/>
              <a:ext cx="1219200" cy="68580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4" name="Google Shape;14;p1"/>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
            <p:cNvSpPr/>
            <p:nvPr/>
          </p:nvSpPr>
          <p:spPr>
            <a:xfrm>
              <a:off x="6637896"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
            <p:cNvSpPr/>
            <p:nvPr/>
          </p:nvSpPr>
          <p:spPr>
            <a:xfrm>
              <a:off x="7010429" y="-8467"/>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
            <p:cNvSpPr/>
            <p:nvPr/>
          </p:nvSpPr>
          <p:spPr>
            <a:xfrm>
              <a:off x="8295776" y="-8467"/>
              <a:ext cx="859028"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
            <p:cNvSpPr/>
            <p:nvPr/>
          </p:nvSpPr>
          <p:spPr>
            <a:xfrm>
              <a:off x="809416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
            <p:cNvSpPr/>
            <p:nvPr/>
          </p:nvSpPr>
          <p:spPr>
            <a:xfrm>
              <a:off x="8068764" y="4893733"/>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968"/>
              <a:buFont typeface="Trebuchet MS"/>
              <a:buNone/>
              <a:defRPr sz="3968"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rmAutofit/>
          </a:bodyPr>
          <a:lstStyle>
            <a:lvl1pPr marL="457200" marR="0" lvl="0" indent="-329387" algn="l" rtl="0">
              <a:spcBef>
                <a:spcPts val="1102"/>
              </a:spcBef>
              <a:spcAft>
                <a:spcPts val="0"/>
              </a:spcAft>
              <a:buClr>
                <a:schemeClr val="accent1"/>
              </a:buClr>
              <a:buSzPts val="1587"/>
              <a:buFont typeface="Noto Sans Symbols"/>
              <a:buChar char="►"/>
              <a:defRPr sz="1984" b="0" i="0" u="none" strike="noStrike" cap="none">
                <a:solidFill>
                  <a:srgbClr val="3F3F3F"/>
                </a:solidFill>
                <a:latin typeface="Trebuchet MS"/>
                <a:ea typeface="Trebuchet MS"/>
                <a:cs typeface="Trebuchet MS"/>
                <a:sym typeface="Trebuchet MS"/>
              </a:defRPr>
            </a:lvl1pPr>
            <a:lvl2pPr marL="914400" marR="0" lvl="1" indent="-318211" algn="l" rtl="0">
              <a:spcBef>
                <a:spcPts val="1102"/>
              </a:spcBef>
              <a:spcAft>
                <a:spcPts val="0"/>
              </a:spcAft>
              <a:buClr>
                <a:schemeClr val="accent1"/>
              </a:buClr>
              <a:buSzPts val="1411"/>
              <a:buFont typeface="Noto Sans Symbols"/>
              <a:buChar char="►"/>
              <a:defRPr sz="1764" b="0" i="0" u="none" strike="noStrike" cap="none">
                <a:solidFill>
                  <a:srgbClr val="3F3F3F"/>
                </a:solidFill>
                <a:latin typeface="Trebuchet MS"/>
                <a:ea typeface="Trebuchet MS"/>
                <a:cs typeface="Trebuchet MS"/>
                <a:sym typeface="Trebuchet MS"/>
              </a:defRPr>
            </a:lvl2pPr>
            <a:lvl3pPr marL="1371600" marR="0" lvl="2" indent="-306984" algn="l" rtl="0">
              <a:spcBef>
                <a:spcPts val="1102"/>
              </a:spcBef>
              <a:spcAft>
                <a:spcPts val="0"/>
              </a:spcAft>
              <a:buClr>
                <a:schemeClr val="accent1"/>
              </a:buClr>
              <a:buSzPts val="1234"/>
              <a:buFont typeface="Noto Sans Symbols"/>
              <a:buChar char="►"/>
              <a:defRPr sz="1543" b="0" i="0" u="none" strike="noStrike" cap="none">
                <a:solidFill>
                  <a:srgbClr val="3F3F3F"/>
                </a:solidFill>
                <a:latin typeface="Trebuchet MS"/>
                <a:ea typeface="Trebuchet MS"/>
                <a:cs typeface="Trebuchet MS"/>
                <a:sym typeface="Trebuchet MS"/>
              </a:defRPr>
            </a:lvl3pPr>
            <a:lvl4pPr marL="1828800" marR="0" lvl="3"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4pPr>
            <a:lvl5pPr marL="2286000" marR="0" lvl="4"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grpSp>
        <p:nvGrpSpPr>
          <p:cNvPr id="33" name="Google Shape;33;p3"/>
          <p:cNvGrpSpPr/>
          <p:nvPr/>
        </p:nvGrpSpPr>
        <p:grpSpPr>
          <a:xfrm>
            <a:off x="-9525" y="-9525"/>
            <a:ext cx="10108794" cy="7578929"/>
            <a:chOff x="-8467" y="-8468"/>
            <a:chExt cx="9169805" cy="6874935"/>
          </a:xfrm>
        </p:grpSpPr>
        <p:sp>
          <p:nvSpPr>
            <p:cNvPr id="34" name="Google Shape;34;p3"/>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35" name="Google Shape;35;p3"/>
            <p:cNvCxnSpPr/>
            <p:nvPr/>
          </p:nvCxnSpPr>
          <p:spPr>
            <a:xfrm rot="10800000" flipH="1">
              <a:off x="5130830" y="4175701"/>
              <a:ext cx="4022400" cy="26823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36" name="Google Shape;36;p3"/>
            <p:cNvCxnSpPr/>
            <p:nvPr/>
          </p:nvCxnSpPr>
          <p:spPr>
            <a:xfrm>
              <a:off x="7042707" y="0"/>
              <a:ext cx="1219200" cy="68580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37" name="Google Shape;37;p3"/>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8" name="Google Shape;38;p3"/>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9" name="Google Shape;39;p3"/>
            <p:cNvSpPr/>
            <p:nvPr/>
          </p:nvSpPr>
          <p:spPr>
            <a:xfrm>
              <a:off x="6637896"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0" name="Google Shape;40;p3"/>
            <p:cNvSpPr/>
            <p:nvPr/>
          </p:nvSpPr>
          <p:spPr>
            <a:xfrm>
              <a:off x="7010429" y="-8467"/>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1" name="Google Shape;41;p3"/>
            <p:cNvSpPr/>
            <p:nvPr/>
          </p:nvSpPr>
          <p:spPr>
            <a:xfrm>
              <a:off x="8295776" y="-8467"/>
              <a:ext cx="859028"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2" name="Google Shape;42;p3"/>
            <p:cNvSpPr/>
            <p:nvPr/>
          </p:nvSpPr>
          <p:spPr>
            <a:xfrm>
              <a:off x="809416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3" name="Google Shape;43;p3"/>
            <p:cNvSpPr/>
            <p:nvPr/>
          </p:nvSpPr>
          <p:spPr>
            <a:xfrm>
              <a:off x="8068764" y="4893733"/>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44" name="Google Shape;44;p3"/>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968"/>
              <a:buFont typeface="Trebuchet MS"/>
              <a:buNone/>
              <a:defRPr sz="3968"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3"/>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rmAutofit/>
          </a:bodyPr>
          <a:lstStyle>
            <a:lvl1pPr marL="457200" marR="0" lvl="0" indent="-329387" algn="l" rtl="0">
              <a:spcBef>
                <a:spcPts val="1102"/>
              </a:spcBef>
              <a:spcAft>
                <a:spcPts val="0"/>
              </a:spcAft>
              <a:buClr>
                <a:schemeClr val="accent1"/>
              </a:buClr>
              <a:buSzPts val="1587"/>
              <a:buFont typeface="Noto Sans Symbols"/>
              <a:buChar char="►"/>
              <a:defRPr sz="1984" b="0" i="0" u="none" strike="noStrike" cap="none">
                <a:solidFill>
                  <a:srgbClr val="3F3F3F"/>
                </a:solidFill>
                <a:latin typeface="Trebuchet MS"/>
                <a:ea typeface="Trebuchet MS"/>
                <a:cs typeface="Trebuchet MS"/>
                <a:sym typeface="Trebuchet MS"/>
              </a:defRPr>
            </a:lvl1pPr>
            <a:lvl2pPr marL="914400" marR="0" lvl="1" indent="-318211" algn="l" rtl="0">
              <a:spcBef>
                <a:spcPts val="1102"/>
              </a:spcBef>
              <a:spcAft>
                <a:spcPts val="0"/>
              </a:spcAft>
              <a:buClr>
                <a:schemeClr val="accent1"/>
              </a:buClr>
              <a:buSzPts val="1411"/>
              <a:buFont typeface="Noto Sans Symbols"/>
              <a:buChar char="►"/>
              <a:defRPr sz="1764" b="0" i="0" u="none" strike="noStrike" cap="none">
                <a:solidFill>
                  <a:srgbClr val="3F3F3F"/>
                </a:solidFill>
                <a:latin typeface="Trebuchet MS"/>
                <a:ea typeface="Trebuchet MS"/>
                <a:cs typeface="Trebuchet MS"/>
                <a:sym typeface="Trebuchet MS"/>
              </a:defRPr>
            </a:lvl2pPr>
            <a:lvl3pPr marL="1371600" marR="0" lvl="2" indent="-306984" algn="l" rtl="0">
              <a:spcBef>
                <a:spcPts val="1102"/>
              </a:spcBef>
              <a:spcAft>
                <a:spcPts val="0"/>
              </a:spcAft>
              <a:buClr>
                <a:schemeClr val="accent1"/>
              </a:buClr>
              <a:buSzPts val="1234"/>
              <a:buFont typeface="Noto Sans Symbols"/>
              <a:buChar char="►"/>
              <a:defRPr sz="1543" b="0" i="0" u="none" strike="noStrike" cap="none">
                <a:solidFill>
                  <a:srgbClr val="3F3F3F"/>
                </a:solidFill>
                <a:latin typeface="Trebuchet MS"/>
                <a:ea typeface="Trebuchet MS"/>
                <a:cs typeface="Trebuchet MS"/>
                <a:sym typeface="Trebuchet MS"/>
              </a:defRPr>
            </a:lvl3pPr>
            <a:lvl4pPr marL="1828800" marR="0" lvl="3"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4pPr>
            <a:lvl5pPr marL="2286000" marR="0" lvl="4"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Google Shape;47;p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Google Shape;48;p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grpSp>
        <p:nvGrpSpPr>
          <p:cNvPr id="132" name="Google Shape;132;p17"/>
          <p:cNvGrpSpPr/>
          <p:nvPr/>
        </p:nvGrpSpPr>
        <p:grpSpPr>
          <a:xfrm>
            <a:off x="-9525" y="-9525"/>
            <a:ext cx="10108792" cy="7578929"/>
            <a:chOff x="-8466" y="-8468"/>
            <a:chExt cx="9169804" cy="6874935"/>
          </a:xfrm>
        </p:grpSpPr>
        <p:cxnSp>
          <p:nvCxnSpPr>
            <p:cNvPr id="133" name="Google Shape;133;p17"/>
            <p:cNvCxnSpPr/>
            <p:nvPr/>
          </p:nvCxnSpPr>
          <p:spPr>
            <a:xfrm rot="10800000" flipH="1">
              <a:off x="5130830" y="4175701"/>
              <a:ext cx="4022400" cy="26823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34" name="Google Shape;134;p17"/>
            <p:cNvCxnSpPr/>
            <p:nvPr/>
          </p:nvCxnSpPr>
          <p:spPr>
            <a:xfrm>
              <a:off x="7042707" y="0"/>
              <a:ext cx="1219200" cy="68580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35" name="Google Shape;135;p17"/>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6" name="Google Shape;136;p17"/>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7" name="Google Shape;137;p17"/>
            <p:cNvSpPr/>
            <p:nvPr/>
          </p:nvSpPr>
          <p:spPr>
            <a:xfrm>
              <a:off x="6637896"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8" name="Google Shape;138;p17"/>
            <p:cNvSpPr/>
            <p:nvPr/>
          </p:nvSpPr>
          <p:spPr>
            <a:xfrm>
              <a:off x="7010429" y="-8467"/>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9" name="Google Shape;139;p17"/>
            <p:cNvSpPr/>
            <p:nvPr/>
          </p:nvSpPr>
          <p:spPr>
            <a:xfrm>
              <a:off x="8295776" y="-8467"/>
              <a:ext cx="859028"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0" name="Google Shape;140;p17"/>
            <p:cNvSpPr/>
            <p:nvPr/>
          </p:nvSpPr>
          <p:spPr>
            <a:xfrm>
              <a:off x="809416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1" name="Google Shape;141;p17"/>
            <p:cNvSpPr/>
            <p:nvPr/>
          </p:nvSpPr>
          <p:spPr>
            <a:xfrm>
              <a:off x="8068764" y="4893733"/>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2" name="Google Shape;142;p17"/>
            <p:cNvSpPr/>
            <p:nvPr/>
          </p:nvSpPr>
          <p:spPr>
            <a:xfrm>
              <a:off x="-8466" y="-8468"/>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43" name="Google Shape;143;p17"/>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968"/>
              <a:buFont typeface="Trebuchet MS"/>
              <a:buNone/>
              <a:defRPr sz="3968"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4" name="Google Shape;144;p17"/>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rmAutofit/>
          </a:bodyPr>
          <a:lstStyle>
            <a:lvl1pPr marL="457200" marR="0" lvl="0" indent="-329387" algn="l" rtl="0">
              <a:spcBef>
                <a:spcPts val="1102"/>
              </a:spcBef>
              <a:spcAft>
                <a:spcPts val="0"/>
              </a:spcAft>
              <a:buClr>
                <a:schemeClr val="accent1"/>
              </a:buClr>
              <a:buSzPts val="1587"/>
              <a:buFont typeface="Noto Sans Symbols"/>
              <a:buChar char="►"/>
              <a:defRPr sz="1984" b="0" i="0" u="none" strike="noStrike" cap="none">
                <a:solidFill>
                  <a:srgbClr val="3F3F3F"/>
                </a:solidFill>
                <a:latin typeface="Trebuchet MS"/>
                <a:ea typeface="Trebuchet MS"/>
                <a:cs typeface="Trebuchet MS"/>
                <a:sym typeface="Trebuchet MS"/>
              </a:defRPr>
            </a:lvl1pPr>
            <a:lvl2pPr marL="914400" marR="0" lvl="1" indent="-318211" algn="l" rtl="0">
              <a:spcBef>
                <a:spcPts val="1102"/>
              </a:spcBef>
              <a:spcAft>
                <a:spcPts val="0"/>
              </a:spcAft>
              <a:buClr>
                <a:schemeClr val="accent1"/>
              </a:buClr>
              <a:buSzPts val="1411"/>
              <a:buFont typeface="Noto Sans Symbols"/>
              <a:buChar char="►"/>
              <a:defRPr sz="1764" b="0" i="0" u="none" strike="noStrike" cap="none">
                <a:solidFill>
                  <a:srgbClr val="3F3F3F"/>
                </a:solidFill>
                <a:latin typeface="Trebuchet MS"/>
                <a:ea typeface="Trebuchet MS"/>
                <a:cs typeface="Trebuchet MS"/>
                <a:sym typeface="Trebuchet MS"/>
              </a:defRPr>
            </a:lvl2pPr>
            <a:lvl3pPr marL="1371600" marR="0" lvl="2" indent="-306984" algn="l" rtl="0">
              <a:spcBef>
                <a:spcPts val="1102"/>
              </a:spcBef>
              <a:spcAft>
                <a:spcPts val="0"/>
              </a:spcAft>
              <a:buClr>
                <a:schemeClr val="accent1"/>
              </a:buClr>
              <a:buSzPts val="1234"/>
              <a:buFont typeface="Noto Sans Symbols"/>
              <a:buChar char="►"/>
              <a:defRPr sz="1543" b="0" i="0" u="none" strike="noStrike" cap="none">
                <a:solidFill>
                  <a:srgbClr val="3F3F3F"/>
                </a:solidFill>
                <a:latin typeface="Trebuchet MS"/>
                <a:ea typeface="Trebuchet MS"/>
                <a:cs typeface="Trebuchet MS"/>
                <a:sym typeface="Trebuchet MS"/>
              </a:defRPr>
            </a:lvl3pPr>
            <a:lvl4pPr marL="1828800" marR="0" lvl="3"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4pPr>
            <a:lvl5pPr marL="2286000" marR="0" lvl="4"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45" name="Google Shape;145;p17"/>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6" name="Google Shape;146;p17"/>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7" name="Google Shape;147;p17"/>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grpSp>
        <p:nvGrpSpPr>
          <p:cNvPr id="155" name="Google Shape;155;p19"/>
          <p:cNvGrpSpPr/>
          <p:nvPr/>
        </p:nvGrpSpPr>
        <p:grpSpPr>
          <a:xfrm>
            <a:off x="-9525" y="-9525"/>
            <a:ext cx="10108794" cy="7578929"/>
            <a:chOff x="-8467" y="-8468"/>
            <a:chExt cx="9169805" cy="6874935"/>
          </a:xfrm>
        </p:grpSpPr>
        <p:sp>
          <p:nvSpPr>
            <p:cNvPr id="156" name="Google Shape;156;p19"/>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57" name="Google Shape;157;p19"/>
            <p:cNvCxnSpPr/>
            <p:nvPr/>
          </p:nvCxnSpPr>
          <p:spPr>
            <a:xfrm rot="10800000" flipH="1">
              <a:off x="5130830" y="4175701"/>
              <a:ext cx="4022400" cy="26823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58" name="Google Shape;158;p19"/>
            <p:cNvCxnSpPr/>
            <p:nvPr/>
          </p:nvCxnSpPr>
          <p:spPr>
            <a:xfrm>
              <a:off x="7042707" y="0"/>
              <a:ext cx="1219200" cy="68580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59" name="Google Shape;159;p19"/>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0" name="Google Shape;160;p19"/>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1" name="Google Shape;161;p19"/>
            <p:cNvSpPr/>
            <p:nvPr/>
          </p:nvSpPr>
          <p:spPr>
            <a:xfrm>
              <a:off x="6637896"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2" name="Google Shape;162;p19"/>
            <p:cNvSpPr/>
            <p:nvPr/>
          </p:nvSpPr>
          <p:spPr>
            <a:xfrm>
              <a:off x="7010429" y="-8467"/>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3" name="Google Shape;163;p19"/>
            <p:cNvSpPr/>
            <p:nvPr/>
          </p:nvSpPr>
          <p:spPr>
            <a:xfrm>
              <a:off x="8295776" y="-8467"/>
              <a:ext cx="859028"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4" name="Google Shape;164;p19"/>
            <p:cNvSpPr/>
            <p:nvPr/>
          </p:nvSpPr>
          <p:spPr>
            <a:xfrm>
              <a:off x="809416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5" name="Google Shape;165;p19"/>
            <p:cNvSpPr/>
            <p:nvPr/>
          </p:nvSpPr>
          <p:spPr>
            <a:xfrm>
              <a:off x="8068764" y="4893733"/>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66" name="Google Shape;166;p19"/>
          <p:cNvSpPr txBox="1"/>
          <p:nvPr/>
        </p:nvSpPr>
        <p:spPr>
          <a:xfrm>
            <a:off x="531812" y="871537"/>
            <a:ext cx="504900" cy="644400"/>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67" name="Google Shape;167;p19"/>
          <p:cNvSpPr txBox="1"/>
          <p:nvPr/>
        </p:nvSpPr>
        <p:spPr>
          <a:xfrm>
            <a:off x="7439025" y="3181350"/>
            <a:ext cx="503100" cy="644400"/>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68" name="Google Shape;168;p19"/>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968"/>
              <a:buFont typeface="Trebuchet MS"/>
              <a:buNone/>
              <a:defRPr sz="3968"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9" name="Google Shape;169;p19"/>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rmAutofit/>
          </a:bodyPr>
          <a:lstStyle>
            <a:lvl1pPr marL="457200" marR="0" lvl="0" indent="-329387" algn="l" rtl="0">
              <a:spcBef>
                <a:spcPts val="1102"/>
              </a:spcBef>
              <a:spcAft>
                <a:spcPts val="0"/>
              </a:spcAft>
              <a:buClr>
                <a:schemeClr val="accent1"/>
              </a:buClr>
              <a:buSzPts val="1587"/>
              <a:buFont typeface="Noto Sans Symbols"/>
              <a:buChar char="►"/>
              <a:defRPr sz="1984" b="0" i="0" u="none" strike="noStrike" cap="none">
                <a:solidFill>
                  <a:srgbClr val="3F3F3F"/>
                </a:solidFill>
                <a:latin typeface="Trebuchet MS"/>
                <a:ea typeface="Trebuchet MS"/>
                <a:cs typeface="Trebuchet MS"/>
                <a:sym typeface="Trebuchet MS"/>
              </a:defRPr>
            </a:lvl1pPr>
            <a:lvl2pPr marL="914400" marR="0" lvl="1" indent="-318211" algn="l" rtl="0">
              <a:spcBef>
                <a:spcPts val="1102"/>
              </a:spcBef>
              <a:spcAft>
                <a:spcPts val="0"/>
              </a:spcAft>
              <a:buClr>
                <a:schemeClr val="accent1"/>
              </a:buClr>
              <a:buSzPts val="1411"/>
              <a:buFont typeface="Noto Sans Symbols"/>
              <a:buChar char="►"/>
              <a:defRPr sz="1764" b="0" i="0" u="none" strike="noStrike" cap="none">
                <a:solidFill>
                  <a:srgbClr val="3F3F3F"/>
                </a:solidFill>
                <a:latin typeface="Trebuchet MS"/>
                <a:ea typeface="Trebuchet MS"/>
                <a:cs typeface="Trebuchet MS"/>
                <a:sym typeface="Trebuchet MS"/>
              </a:defRPr>
            </a:lvl2pPr>
            <a:lvl3pPr marL="1371600" marR="0" lvl="2" indent="-306984" algn="l" rtl="0">
              <a:spcBef>
                <a:spcPts val="1102"/>
              </a:spcBef>
              <a:spcAft>
                <a:spcPts val="0"/>
              </a:spcAft>
              <a:buClr>
                <a:schemeClr val="accent1"/>
              </a:buClr>
              <a:buSzPts val="1234"/>
              <a:buFont typeface="Noto Sans Symbols"/>
              <a:buChar char="►"/>
              <a:defRPr sz="1543" b="0" i="0" u="none" strike="noStrike" cap="none">
                <a:solidFill>
                  <a:srgbClr val="3F3F3F"/>
                </a:solidFill>
                <a:latin typeface="Trebuchet MS"/>
                <a:ea typeface="Trebuchet MS"/>
                <a:cs typeface="Trebuchet MS"/>
                <a:sym typeface="Trebuchet MS"/>
              </a:defRPr>
            </a:lvl3pPr>
            <a:lvl4pPr marL="1828800" marR="0" lvl="3"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4pPr>
            <a:lvl5pPr marL="2286000" marR="0" lvl="4"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70" name="Google Shape;170;p19"/>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1" name="Google Shape;171;p19"/>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2" name="Google Shape;172;p19"/>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grpSp>
        <p:nvGrpSpPr>
          <p:cNvPr id="181" name="Google Shape;181;p21"/>
          <p:cNvGrpSpPr/>
          <p:nvPr/>
        </p:nvGrpSpPr>
        <p:grpSpPr>
          <a:xfrm>
            <a:off x="-9525" y="-9525"/>
            <a:ext cx="10108794" cy="7578929"/>
            <a:chOff x="-8467" y="-8468"/>
            <a:chExt cx="9169805" cy="6874935"/>
          </a:xfrm>
        </p:grpSpPr>
        <p:sp>
          <p:nvSpPr>
            <p:cNvPr id="182" name="Google Shape;182;p21"/>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83" name="Google Shape;183;p21"/>
            <p:cNvCxnSpPr/>
            <p:nvPr/>
          </p:nvCxnSpPr>
          <p:spPr>
            <a:xfrm rot="10800000" flipH="1">
              <a:off x="5130830" y="4175701"/>
              <a:ext cx="4022400" cy="26823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84" name="Google Shape;184;p21"/>
            <p:cNvCxnSpPr/>
            <p:nvPr/>
          </p:nvCxnSpPr>
          <p:spPr>
            <a:xfrm>
              <a:off x="7042707" y="0"/>
              <a:ext cx="1219200" cy="68580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85" name="Google Shape;185;p21"/>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6" name="Google Shape;186;p21"/>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7" name="Google Shape;187;p21"/>
            <p:cNvSpPr/>
            <p:nvPr/>
          </p:nvSpPr>
          <p:spPr>
            <a:xfrm>
              <a:off x="6637896"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8" name="Google Shape;188;p21"/>
            <p:cNvSpPr/>
            <p:nvPr/>
          </p:nvSpPr>
          <p:spPr>
            <a:xfrm>
              <a:off x="7010429" y="-8467"/>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9" name="Google Shape;189;p21"/>
            <p:cNvSpPr/>
            <p:nvPr/>
          </p:nvSpPr>
          <p:spPr>
            <a:xfrm>
              <a:off x="8295776" y="-8467"/>
              <a:ext cx="859028"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0" name="Google Shape;190;p21"/>
            <p:cNvSpPr/>
            <p:nvPr/>
          </p:nvSpPr>
          <p:spPr>
            <a:xfrm>
              <a:off x="809416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1" name="Google Shape;191;p21"/>
            <p:cNvSpPr/>
            <p:nvPr/>
          </p:nvSpPr>
          <p:spPr>
            <a:xfrm>
              <a:off x="8068764" y="4893733"/>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92" name="Google Shape;192;p21"/>
          <p:cNvSpPr txBox="1"/>
          <p:nvPr/>
        </p:nvSpPr>
        <p:spPr>
          <a:xfrm>
            <a:off x="531812" y="871537"/>
            <a:ext cx="504900" cy="644400"/>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93" name="Google Shape;193;p21"/>
          <p:cNvSpPr txBox="1"/>
          <p:nvPr/>
        </p:nvSpPr>
        <p:spPr>
          <a:xfrm>
            <a:off x="7439025" y="3181350"/>
            <a:ext cx="503100" cy="644400"/>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94" name="Google Shape;194;p21"/>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968"/>
              <a:buFont typeface="Trebuchet MS"/>
              <a:buNone/>
              <a:defRPr sz="3968"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5" name="Google Shape;195;p21"/>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rmAutofit/>
          </a:bodyPr>
          <a:lstStyle>
            <a:lvl1pPr marL="457200" marR="0" lvl="0" indent="-329387" algn="l" rtl="0">
              <a:spcBef>
                <a:spcPts val="1102"/>
              </a:spcBef>
              <a:spcAft>
                <a:spcPts val="0"/>
              </a:spcAft>
              <a:buClr>
                <a:schemeClr val="accent1"/>
              </a:buClr>
              <a:buSzPts val="1587"/>
              <a:buFont typeface="Noto Sans Symbols"/>
              <a:buChar char="►"/>
              <a:defRPr sz="1984" b="0" i="0" u="none" strike="noStrike" cap="none">
                <a:solidFill>
                  <a:srgbClr val="3F3F3F"/>
                </a:solidFill>
                <a:latin typeface="Trebuchet MS"/>
                <a:ea typeface="Trebuchet MS"/>
                <a:cs typeface="Trebuchet MS"/>
                <a:sym typeface="Trebuchet MS"/>
              </a:defRPr>
            </a:lvl1pPr>
            <a:lvl2pPr marL="914400" marR="0" lvl="1" indent="-318211" algn="l" rtl="0">
              <a:spcBef>
                <a:spcPts val="1102"/>
              </a:spcBef>
              <a:spcAft>
                <a:spcPts val="0"/>
              </a:spcAft>
              <a:buClr>
                <a:schemeClr val="accent1"/>
              </a:buClr>
              <a:buSzPts val="1411"/>
              <a:buFont typeface="Noto Sans Symbols"/>
              <a:buChar char="►"/>
              <a:defRPr sz="1764" b="0" i="0" u="none" strike="noStrike" cap="none">
                <a:solidFill>
                  <a:srgbClr val="3F3F3F"/>
                </a:solidFill>
                <a:latin typeface="Trebuchet MS"/>
                <a:ea typeface="Trebuchet MS"/>
                <a:cs typeface="Trebuchet MS"/>
                <a:sym typeface="Trebuchet MS"/>
              </a:defRPr>
            </a:lvl2pPr>
            <a:lvl3pPr marL="1371600" marR="0" lvl="2" indent="-306984" algn="l" rtl="0">
              <a:spcBef>
                <a:spcPts val="1102"/>
              </a:spcBef>
              <a:spcAft>
                <a:spcPts val="0"/>
              </a:spcAft>
              <a:buClr>
                <a:schemeClr val="accent1"/>
              </a:buClr>
              <a:buSzPts val="1234"/>
              <a:buFont typeface="Noto Sans Symbols"/>
              <a:buChar char="►"/>
              <a:defRPr sz="1543" b="0" i="0" u="none" strike="noStrike" cap="none">
                <a:solidFill>
                  <a:srgbClr val="3F3F3F"/>
                </a:solidFill>
                <a:latin typeface="Trebuchet MS"/>
                <a:ea typeface="Trebuchet MS"/>
                <a:cs typeface="Trebuchet MS"/>
                <a:sym typeface="Trebuchet MS"/>
              </a:defRPr>
            </a:lvl3pPr>
            <a:lvl4pPr marL="1828800" marR="0" lvl="3"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4pPr>
            <a:lvl5pPr marL="2286000" marR="0" lvl="4"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96" name="Google Shape;196;p2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7" name="Google Shape;197;p2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8" name="Google Shape;198;p2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p:nvPr/>
        </p:nvSpPr>
        <p:spPr>
          <a:xfrm>
            <a:off x="504750" y="1965902"/>
            <a:ext cx="9071100" cy="54675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48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Fitness </a:t>
            </a:r>
            <a:r>
              <a:rPr lang="en-US" sz="4800" b="1" dirty="0">
                <a:effectLst>
                  <a:outerShdw blurRad="38100" dist="38100" dir="2700000" algn="tl">
                    <a:srgbClr val="C0C0C0"/>
                  </a:outerShdw>
                </a:effectLst>
                <a:latin typeface="Times New Roman"/>
                <a:ea typeface="Times New Roman"/>
                <a:cs typeface="Times New Roman"/>
                <a:sym typeface="Times New Roman"/>
              </a:rPr>
              <a:t>Exercise App</a:t>
            </a:r>
            <a:endParaRPr lang="en-US" sz="4800" b="1" i="0" u="none" dirty="0">
              <a:solidFill>
                <a:srgbClr val="000000"/>
              </a:solidFill>
              <a:ea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lang="en-US" sz="3200" dirty="0">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r>
              <a:rPr lang="en-US" sz="3200" dirty="0">
                <a:effectLst>
                  <a:outerShdw blurRad="38100" dist="38100" dir="2700000" algn="tl">
                    <a:srgbClr val="C0C0C0"/>
                  </a:outerShdw>
                </a:effectLst>
                <a:latin typeface="Times New Roman"/>
                <a:ea typeface="Times New Roman"/>
                <a:cs typeface="Times New Roman"/>
                <a:sym typeface="Times New Roman"/>
              </a:rPr>
              <a:t>Sahil Shetty-20104122</a:t>
            </a:r>
          </a:p>
          <a:p>
            <a:pPr marL="0" marR="0" lvl="0" indent="0" algn="ctr" rtl="0">
              <a:lnSpc>
                <a:spcPct val="93000"/>
              </a:lnSpc>
              <a:spcBef>
                <a:spcPts val="0"/>
              </a:spcBef>
              <a:spcAft>
                <a:spcPts val="0"/>
              </a:spcAft>
              <a:buClr>
                <a:srgbClr val="000000"/>
              </a:buClr>
              <a:buSzPts val="3600"/>
              <a:buFont typeface="Times New Roman"/>
              <a:buNone/>
            </a:pPr>
            <a:r>
              <a:rPr lang="en-US" sz="320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Pranil Patil -20104121</a:t>
            </a:r>
          </a:p>
          <a:p>
            <a:pPr marL="0" marR="0" lvl="0" indent="0" algn="ctr" rtl="0">
              <a:lnSpc>
                <a:spcPct val="93000"/>
              </a:lnSpc>
              <a:spcBef>
                <a:spcPts val="0"/>
              </a:spcBef>
              <a:spcAft>
                <a:spcPts val="0"/>
              </a:spcAft>
              <a:buClr>
                <a:srgbClr val="000000"/>
              </a:buClr>
              <a:buSzPts val="3600"/>
              <a:buFont typeface="Times New Roman"/>
              <a:buNone/>
            </a:pPr>
            <a:r>
              <a:rPr lang="en-US" sz="3200" dirty="0">
                <a:effectLst>
                  <a:outerShdw blurRad="38100" dist="38100" dir="2700000" algn="tl">
                    <a:srgbClr val="C0C0C0"/>
                  </a:outerShdw>
                </a:effectLst>
                <a:latin typeface="Times New Roman"/>
                <a:ea typeface="Times New Roman"/>
                <a:cs typeface="Times New Roman"/>
                <a:sym typeface="Times New Roman"/>
              </a:rPr>
              <a:t>Akash Patil-20104075</a:t>
            </a:r>
            <a:endParaRPr lang="en-US" sz="320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endParaRPr dirty="0"/>
          </a:p>
          <a:p>
            <a:pPr marL="0" marR="0" lvl="0" indent="0" algn="ctr" rtl="0">
              <a:lnSpc>
                <a:spcPct val="93000"/>
              </a:lnSpc>
              <a:spcBef>
                <a:spcPts val="0"/>
              </a:spcBef>
              <a:spcAft>
                <a:spcPts val="0"/>
              </a:spcAft>
              <a:buClr>
                <a:schemeClr val="dk1"/>
              </a:buClr>
              <a:buSzPts val="3200"/>
              <a:buFont typeface="Trebuchet MS"/>
              <a:buNone/>
            </a:pPr>
            <a:endParaRPr sz="320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US"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Project Guide</a:t>
            </a:r>
            <a:endParaRPr sz="3200" b="1" dirty="0"/>
          </a:p>
          <a:p>
            <a:pPr marL="0" marR="0" lvl="0" indent="0" algn="ctr" rtl="0">
              <a:lnSpc>
                <a:spcPct val="93000"/>
              </a:lnSpc>
              <a:spcBef>
                <a:spcPts val="0"/>
              </a:spcBef>
              <a:spcAft>
                <a:spcPts val="0"/>
              </a:spcAft>
              <a:buClr>
                <a:srgbClr val="000000"/>
              </a:buClr>
              <a:buSzPts val="2400"/>
              <a:buFont typeface="Times New Roman"/>
              <a:buNone/>
            </a:pPr>
            <a:r>
              <a:rPr lang="en-US" sz="3200" b="1" dirty="0">
                <a:effectLst>
                  <a:outerShdw blurRad="38100" dist="38100" dir="2700000" algn="tl">
                    <a:srgbClr val="C0C0C0"/>
                  </a:outerShdw>
                </a:effectLst>
                <a:latin typeface="Times New Roman"/>
                <a:ea typeface="Times New Roman"/>
                <a:cs typeface="Times New Roman"/>
                <a:sym typeface="Times New Roman"/>
              </a:rPr>
              <a:t>Prof</a:t>
            </a:r>
            <a:r>
              <a:rPr lang="en-US"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 </a:t>
            </a:r>
            <a:r>
              <a:rPr lang="en-US" sz="3200" b="1" i="0" u="none" dirty="0" err="1">
                <a:solidFill>
                  <a:srgbClr val="000000"/>
                </a:solidFill>
                <a:effectLst>
                  <a:outerShdw blurRad="38100" dist="38100" dir="2700000" algn="tl">
                    <a:srgbClr val="C0C0C0"/>
                  </a:outerShdw>
                </a:effectLst>
                <a:latin typeface="Times New Roman"/>
                <a:ea typeface="Times New Roman"/>
                <a:cs typeface="Times New Roman"/>
                <a:sym typeface="Times New Roman"/>
              </a:rPr>
              <a:t>Sonal</a:t>
            </a:r>
            <a:r>
              <a:rPr lang="en-US"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 </a:t>
            </a:r>
            <a:r>
              <a:rPr lang="en-US" sz="3200" b="1" i="0" u="none" dirty="0" err="1">
                <a:solidFill>
                  <a:srgbClr val="000000"/>
                </a:solidFill>
                <a:effectLst>
                  <a:outerShdw blurRad="38100" dist="38100" dir="2700000" algn="tl">
                    <a:srgbClr val="C0C0C0"/>
                  </a:outerShdw>
                </a:effectLst>
                <a:latin typeface="Times New Roman"/>
                <a:ea typeface="Times New Roman"/>
                <a:cs typeface="Times New Roman"/>
                <a:sym typeface="Times New Roman"/>
              </a:rPr>
              <a:t>Balpande</a:t>
            </a:r>
            <a:endParaRPr sz="3200" b="1" dirty="0"/>
          </a:p>
        </p:txBody>
      </p:sp>
      <p:pic>
        <p:nvPicPr>
          <p:cNvPr id="219" name="Google Shape;219;p24"/>
          <p:cNvPicPr preferRelativeResize="0"/>
          <p:nvPr/>
        </p:nvPicPr>
        <p:blipFill rotWithShape="1">
          <a:blip r:embed="rId3">
            <a:alphaModFix/>
          </a:blip>
          <a:srcRect/>
          <a:stretch/>
        </p:blipFill>
        <p:spPr>
          <a:xfrm>
            <a:off x="144462" y="1587"/>
            <a:ext cx="9936164" cy="1871662"/>
          </a:xfrm>
          <a:prstGeom prst="rect">
            <a:avLst/>
          </a:prstGeom>
          <a:noFill/>
          <a:ln>
            <a:noFill/>
          </a:ln>
        </p:spPr>
      </p:pic>
      <p:cxnSp>
        <p:nvCxnSpPr>
          <p:cNvPr id="220" name="Google Shape;220;p24"/>
          <p:cNvCxnSpPr/>
          <p:nvPr/>
        </p:nvCxnSpPr>
        <p:spPr>
          <a:xfrm>
            <a:off x="0" y="1743075"/>
            <a:ext cx="10080600" cy="0"/>
          </a:xfrm>
          <a:prstGeom prst="straightConnector1">
            <a:avLst/>
          </a:prstGeom>
          <a:noFill/>
          <a:ln w="25400" cap="rnd" cmpd="sng">
            <a:solidFill>
              <a:schemeClr val="dk1"/>
            </a:solidFill>
            <a:prstDash val="solid"/>
            <a:miter lim="800000"/>
            <a:headEnd type="none" w="med" len="med"/>
            <a:tailEnd type="none" w="med" len="med"/>
          </a:ln>
          <a:effectLst>
            <a:outerShdw blurRad="63500" dist="25400" dir="5400000">
              <a:srgbClr val="000000">
                <a:alpha val="349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6F47-F8DC-BE80-0763-9197832C2349}"/>
              </a:ext>
            </a:extLst>
          </p:cNvPr>
          <p:cNvSpPr>
            <a:spLocks noGrp="1"/>
          </p:cNvSpPr>
          <p:nvPr>
            <p:ph type="title"/>
          </p:nvPr>
        </p:nvSpPr>
        <p:spPr/>
        <p:txBody>
          <a:bodyPr/>
          <a:lstStyle/>
          <a:p>
            <a:r>
              <a:rPr lang="en-IN" dirty="0">
                <a:solidFill>
                  <a:schemeClr val="tx1"/>
                </a:solidFill>
              </a:rPr>
              <a:t>8. Use Case Diagram</a:t>
            </a:r>
          </a:p>
        </p:txBody>
      </p:sp>
      <p:sp>
        <p:nvSpPr>
          <p:cNvPr id="3" name="Text Placeholder 2">
            <a:extLst>
              <a:ext uri="{FF2B5EF4-FFF2-40B4-BE49-F238E27FC236}">
                <a16:creationId xmlns:a16="http://schemas.microsoft.com/office/drawing/2014/main" id="{8369D06A-5852-90D7-DFC3-4BD36AF2041A}"/>
              </a:ext>
            </a:extLst>
          </p:cNvPr>
          <p:cNvSpPr>
            <a:spLocks noGrp="1"/>
          </p:cNvSpPr>
          <p:nvPr>
            <p:ph type="body" idx="1"/>
          </p:nvPr>
        </p:nvSpPr>
        <p:spPr>
          <a:xfrm>
            <a:off x="817582" y="1399311"/>
            <a:ext cx="8591532" cy="5958919"/>
          </a:xfrm>
        </p:spPr>
        <p:txBody>
          <a:bodyPr/>
          <a:lstStyle/>
          <a:p>
            <a:endParaRPr lang="en-IN" dirty="0"/>
          </a:p>
        </p:txBody>
      </p:sp>
      <p:pic>
        <p:nvPicPr>
          <p:cNvPr id="1026" name="Picture 1">
            <a:extLst>
              <a:ext uri="{FF2B5EF4-FFF2-40B4-BE49-F238E27FC236}">
                <a16:creationId xmlns:a16="http://schemas.microsoft.com/office/drawing/2014/main" id="{A959A079-6B08-B764-382A-E7B3A2DC0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08" y="1399311"/>
            <a:ext cx="8939605" cy="595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193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7"/>
        <p:cNvGrpSpPr/>
        <p:nvPr/>
      </p:nvGrpSpPr>
      <p:grpSpPr>
        <a:xfrm>
          <a:off x="0" y="0"/>
          <a:ext cx="0" cy="0"/>
          <a:chOff x="0" y="0"/>
          <a:chExt cx="0" cy="0"/>
        </a:xfrm>
      </p:grpSpPr>
      <p:sp>
        <p:nvSpPr>
          <p:cNvPr id="268" name="Google Shape;268;p31"/>
          <p:cNvSpPr txBox="1"/>
          <p:nvPr/>
        </p:nvSpPr>
        <p:spPr>
          <a:xfrm>
            <a:off x="503237" y="136593"/>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effectLst>
                  <a:outerShdw blurRad="38100" dist="38100" dir="2700000" algn="tl">
                    <a:srgbClr val="C0C0C0"/>
                  </a:outerShdw>
                </a:effectLst>
                <a:latin typeface="Times New Roman"/>
                <a:ea typeface="Times New Roman"/>
                <a:cs typeface="Times New Roman"/>
                <a:sym typeface="Times New Roman"/>
              </a:rPr>
              <a:t>9</a:t>
            </a: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 Technology Stack</a:t>
            </a:r>
            <a:endParaRPr dirty="0"/>
          </a:p>
        </p:txBody>
      </p:sp>
      <p:sp>
        <p:nvSpPr>
          <p:cNvPr id="269" name="Google Shape;269;p31"/>
          <p:cNvSpPr txBox="1"/>
          <p:nvPr/>
        </p:nvSpPr>
        <p:spPr>
          <a:xfrm>
            <a:off x="384903" y="1660509"/>
            <a:ext cx="9071100" cy="5194200"/>
          </a:xfrm>
          <a:prstGeom prst="rect">
            <a:avLst/>
          </a:prstGeom>
          <a:noFill/>
          <a:ln>
            <a:noFill/>
          </a:ln>
        </p:spPr>
        <p:txBody>
          <a:bodyPr spcFirstLastPara="1" wrap="square" lIns="0" tIns="21225" rIns="0" bIns="0" anchor="t" anchorCtr="0">
            <a:noAutofit/>
          </a:bodyPr>
          <a:lstStyle/>
          <a:p>
            <a:pPr marL="342900" marR="0" lvl="0" indent="-342900" algn="just" rtl="0">
              <a:lnSpc>
                <a:spcPct val="150000"/>
              </a:lnSpc>
              <a:spcBef>
                <a:spcPts val="1400"/>
              </a:spcBef>
              <a:spcAft>
                <a:spcPts val="0"/>
              </a:spcAft>
              <a:buClr>
                <a:srgbClr val="000000"/>
              </a:buClr>
              <a:buSzPct val="100000"/>
              <a:buFont typeface="Arial" panose="020B0604020202020204" pitchFamily="34" charset="0"/>
              <a:buChar char="•"/>
            </a:pPr>
            <a:r>
              <a:rPr lang="en-US" sz="3000" b="0" i="0" u="none" dirty="0">
                <a:solidFill>
                  <a:srgbClr val="000000"/>
                </a:solidFill>
                <a:latin typeface="Times New Roman"/>
                <a:ea typeface="Times New Roman"/>
                <a:cs typeface="Times New Roman"/>
                <a:sym typeface="Times New Roman"/>
              </a:rPr>
              <a:t>Html5</a:t>
            </a:r>
          </a:p>
          <a:p>
            <a:pPr marL="342900" marR="0" lvl="0" indent="-342900" algn="just" rtl="0">
              <a:lnSpc>
                <a:spcPct val="150000"/>
              </a:lnSpc>
              <a:spcBef>
                <a:spcPts val="1400"/>
              </a:spcBef>
              <a:spcAft>
                <a:spcPts val="0"/>
              </a:spcAft>
              <a:buClr>
                <a:srgbClr val="000000"/>
              </a:buClr>
              <a:buSzPct val="100000"/>
              <a:buFont typeface="Arial" panose="020B0604020202020204" pitchFamily="34" charset="0"/>
              <a:buChar char="•"/>
            </a:pPr>
            <a:r>
              <a:rPr lang="en-US" sz="3000" dirty="0" err="1">
                <a:latin typeface="Times New Roman"/>
                <a:ea typeface="Times New Roman"/>
                <a:cs typeface="Times New Roman"/>
                <a:sym typeface="Times New Roman"/>
              </a:rPr>
              <a:t>Css</a:t>
            </a:r>
            <a:endParaRPr lang="en-US" sz="3000" dirty="0">
              <a:latin typeface="Times New Roman"/>
              <a:ea typeface="Times New Roman"/>
              <a:cs typeface="Times New Roman"/>
              <a:sym typeface="Times New Roman"/>
            </a:endParaRPr>
          </a:p>
          <a:p>
            <a:pPr marL="342900" marR="0" lvl="0" indent="-342900" algn="just" rtl="0">
              <a:lnSpc>
                <a:spcPct val="150000"/>
              </a:lnSpc>
              <a:spcBef>
                <a:spcPts val="1400"/>
              </a:spcBef>
              <a:spcAft>
                <a:spcPts val="0"/>
              </a:spcAft>
              <a:buClr>
                <a:srgbClr val="000000"/>
              </a:buClr>
              <a:buSzPct val="100000"/>
              <a:buFont typeface="Arial" panose="020B0604020202020204" pitchFamily="34" charset="0"/>
              <a:buChar char="•"/>
            </a:pPr>
            <a:r>
              <a:rPr lang="en-US" sz="3000" dirty="0" err="1">
                <a:latin typeface="Times New Roman"/>
                <a:cs typeface="Times New Roman"/>
                <a:sym typeface="Times New Roman"/>
              </a:rPr>
              <a:t>Js</a:t>
            </a:r>
            <a:endParaRPr sz="3000" dirty="0"/>
          </a:p>
          <a:p>
            <a:pPr marL="342900" marR="0" lvl="0" indent="-342900" algn="just" rtl="0">
              <a:lnSpc>
                <a:spcPct val="150000"/>
              </a:lnSpc>
              <a:spcBef>
                <a:spcPts val="1400"/>
              </a:spcBef>
              <a:spcAft>
                <a:spcPts val="0"/>
              </a:spcAft>
              <a:buClr>
                <a:srgbClr val="000000"/>
              </a:buClr>
              <a:buSzPct val="100000"/>
              <a:buFont typeface="Arial" panose="020B0604020202020204" pitchFamily="34" charset="0"/>
              <a:buChar char="•"/>
            </a:pPr>
            <a:r>
              <a:rPr lang="en-US" sz="3000" dirty="0" err="1">
                <a:latin typeface="Times New Roman"/>
                <a:ea typeface="Times New Roman"/>
                <a:cs typeface="Times New Roman"/>
                <a:sym typeface="Times New Roman"/>
              </a:rPr>
              <a:t>Php</a:t>
            </a:r>
            <a:endParaRPr lang="en-US" sz="3000" b="0" i="0" u="none" dirty="0">
              <a:solidFill>
                <a:srgbClr val="000000"/>
              </a:solidFill>
              <a:latin typeface="Times New Roman"/>
              <a:ea typeface="Times New Roman"/>
              <a:cs typeface="Times New Roman"/>
              <a:sym typeface="Times New Roman"/>
            </a:endParaRPr>
          </a:p>
          <a:p>
            <a:pPr marL="342900" marR="0" lvl="0" indent="-342900" algn="just" rtl="0">
              <a:lnSpc>
                <a:spcPct val="150000"/>
              </a:lnSpc>
              <a:spcBef>
                <a:spcPts val="1400"/>
              </a:spcBef>
              <a:spcAft>
                <a:spcPts val="0"/>
              </a:spcAft>
              <a:buClr>
                <a:srgbClr val="000000"/>
              </a:buClr>
              <a:buSzPct val="100000"/>
              <a:buFont typeface="Arial" panose="020B0604020202020204" pitchFamily="34" charset="0"/>
              <a:buChar char="•"/>
            </a:pPr>
            <a:r>
              <a:rPr lang="en-US" sz="3000" dirty="0" err="1">
                <a:latin typeface="Times New Roman"/>
                <a:ea typeface="Times New Roman"/>
                <a:cs typeface="Times New Roman"/>
                <a:sym typeface="Times New Roman"/>
              </a:rPr>
              <a:t>Phpmyadmin</a:t>
            </a:r>
            <a:r>
              <a:rPr lang="en-US" sz="3000" dirty="0">
                <a:latin typeface="Times New Roman"/>
                <a:ea typeface="Times New Roman"/>
                <a:cs typeface="Times New Roman"/>
                <a:sym typeface="Times New Roman"/>
              </a:rPr>
              <a:t> </a:t>
            </a:r>
            <a:endParaRPr sz="3000" b="0" i="0" u="none" dirty="0">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1400"/>
              </a:spcBef>
              <a:spcAft>
                <a:spcPts val="0"/>
              </a:spcAft>
              <a:buClr>
                <a:srgbClr val="000000"/>
              </a:buClr>
              <a:buSzPts val="2400"/>
              <a:buFont typeface="Arial" panose="020B0604020202020204" pitchFamily="34" charset="0"/>
              <a:buChar char="•"/>
            </a:pPr>
            <a:endParaRPr sz="3000" dirty="0"/>
          </a:p>
        </p:txBody>
      </p:sp>
      <p:pic>
        <p:nvPicPr>
          <p:cNvPr id="5" name="Picture 4">
            <a:extLst>
              <a:ext uri="{FF2B5EF4-FFF2-40B4-BE49-F238E27FC236}">
                <a16:creationId xmlns:a16="http://schemas.microsoft.com/office/drawing/2014/main" id="{EB0AD765-4EC3-12C9-AF6A-B6AD5C352F30}"/>
              </a:ext>
            </a:extLst>
          </p:cNvPr>
          <p:cNvPicPr>
            <a:picLocks noChangeAspect="1"/>
          </p:cNvPicPr>
          <p:nvPr/>
        </p:nvPicPr>
        <p:blipFill>
          <a:blip r:embed="rId3"/>
          <a:stretch>
            <a:fillRect/>
          </a:stretch>
        </p:blipFill>
        <p:spPr>
          <a:xfrm>
            <a:off x="4664965" y="1968232"/>
            <a:ext cx="1111891" cy="1111891"/>
          </a:xfrm>
          <a:prstGeom prst="rect">
            <a:avLst/>
          </a:prstGeom>
        </p:spPr>
      </p:pic>
      <p:pic>
        <p:nvPicPr>
          <p:cNvPr id="7" name="Picture 6" descr="Icon&#10;&#10;Description automatically generated">
            <a:extLst>
              <a:ext uri="{FF2B5EF4-FFF2-40B4-BE49-F238E27FC236}">
                <a16:creationId xmlns:a16="http://schemas.microsoft.com/office/drawing/2014/main" id="{33805BA9-ED37-3931-7B04-33C8EA9DBD59}"/>
              </a:ext>
            </a:extLst>
          </p:cNvPr>
          <p:cNvPicPr>
            <a:picLocks noChangeAspect="1"/>
          </p:cNvPicPr>
          <p:nvPr/>
        </p:nvPicPr>
        <p:blipFill>
          <a:blip r:embed="rId4"/>
          <a:stretch>
            <a:fillRect/>
          </a:stretch>
        </p:blipFill>
        <p:spPr>
          <a:xfrm>
            <a:off x="5776856" y="3268332"/>
            <a:ext cx="1237129" cy="1237129"/>
          </a:xfrm>
          <a:prstGeom prst="rect">
            <a:avLst/>
          </a:prstGeom>
        </p:spPr>
      </p:pic>
      <p:pic>
        <p:nvPicPr>
          <p:cNvPr id="11" name="Picture 10" descr="Logo&#10;&#10;Description automatically generated">
            <a:extLst>
              <a:ext uri="{FF2B5EF4-FFF2-40B4-BE49-F238E27FC236}">
                <a16:creationId xmlns:a16="http://schemas.microsoft.com/office/drawing/2014/main" id="{847A6DA5-0152-BD39-961D-6822A34B4669}"/>
              </a:ext>
            </a:extLst>
          </p:cNvPr>
          <p:cNvPicPr>
            <a:picLocks noChangeAspect="1"/>
          </p:cNvPicPr>
          <p:nvPr/>
        </p:nvPicPr>
        <p:blipFill>
          <a:blip r:embed="rId5"/>
          <a:stretch>
            <a:fillRect/>
          </a:stretch>
        </p:blipFill>
        <p:spPr>
          <a:xfrm>
            <a:off x="6858354" y="4662037"/>
            <a:ext cx="1237129" cy="1237129"/>
          </a:xfrm>
          <a:prstGeom prst="rect">
            <a:avLst/>
          </a:prstGeom>
        </p:spPr>
      </p:pic>
      <p:pic>
        <p:nvPicPr>
          <p:cNvPr id="1032" name="Picture 8" descr="PHP - Wikipedia">
            <a:extLst>
              <a:ext uri="{FF2B5EF4-FFF2-40B4-BE49-F238E27FC236}">
                <a16:creationId xmlns:a16="http://schemas.microsoft.com/office/drawing/2014/main" id="{9CBB2A6A-1050-28FC-74E2-F20C14B05D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1922" y="4724655"/>
            <a:ext cx="2661253" cy="111189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C6E8151-32F7-C7C7-FD28-1C93DC417313}"/>
              </a:ext>
            </a:extLst>
          </p:cNvPr>
          <p:cNvPicPr>
            <a:picLocks noChangeAspect="1"/>
          </p:cNvPicPr>
          <p:nvPr/>
        </p:nvPicPr>
        <p:blipFill>
          <a:blip r:embed="rId7"/>
          <a:stretch>
            <a:fillRect/>
          </a:stretch>
        </p:blipFill>
        <p:spPr>
          <a:xfrm>
            <a:off x="6232639" y="1759006"/>
            <a:ext cx="2488558" cy="13871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3"/>
        <p:cNvGrpSpPr/>
        <p:nvPr/>
      </p:nvGrpSpPr>
      <p:grpSpPr>
        <a:xfrm>
          <a:off x="0" y="0"/>
          <a:ext cx="0" cy="0"/>
          <a:chOff x="0" y="0"/>
          <a:chExt cx="0" cy="0"/>
        </a:xfrm>
      </p:grpSpPr>
      <p:sp>
        <p:nvSpPr>
          <p:cNvPr id="254" name="Google Shape;254;p29"/>
          <p:cNvSpPr txBox="1"/>
          <p:nvPr/>
        </p:nvSpPr>
        <p:spPr>
          <a:xfrm>
            <a:off x="48221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10. Suggestions in Review-1</a:t>
            </a:r>
            <a:endParaRPr dirty="0"/>
          </a:p>
        </p:txBody>
      </p:sp>
      <p:sp>
        <p:nvSpPr>
          <p:cNvPr id="255" name="Google Shape;255;p29"/>
          <p:cNvSpPr txBox="1"/>
          <p:nvPr/>
        </p:nvSpPr>
        <p:spPr>
          <a:xfrm>
            <a:off x="503237" y="1768475"/>
            <a:ext cx="9071100" cy="4989600"/>
          </a:xfrm>
          <a:prstGeom prst="rect">
            <a:avLst/>
          </a:prstGeom>
          <a:noFill/>
          <a:ln>
            <a:noFill/>
          </a:ln>
        </p:spPr>
        <p:txBody>
          <a:bodyPr spcFirstLastPara="1" wrap="square" lIns="0" tIns="21225" rIns="0" bIns="0" anchor="t" anchorCtr="0">
            <a:noAutofit/>
          </a:bodyPr>
          <a:lstStyle/>
          <a:p>
            <a:pPr marL="342900" marR="0" lvl="0" indent="-342900" algn="l" rtl="0">
              <a:lnSpc>
                <a:spcPct val="100000"/>
              </a:lnSpc>
              <a:spcBef>
                <a:spcPts val="1400"/>
              </a:spcBef>
              <a:spcAft>
                <a:spcPts val="0"/>
              </a:spcAft>
              <a:buFont typeface="Wingdings" panose="05000000000000000000" pitchFamily="2" charset="2"/>
              <a:buChar char="§"/>
            </a:pPr>
            <a:r>
              <a:rPr lang="en-US" sz="2400" dirty="0">
                <a:latin typeface="Times New Roman"/>
                <a:ea typeface="Times New Roman"/>
                <a:cs typeface="Times New Roman"/>
                <a:sym typeface="Times New Roman"/>
              </a:rPr>
              <a:t>Suggestion in Review-1 is alignment in input field in wellness test.</a:t>
            </a:r>
          </a:p>
          <a:p>
            <a:pPr marL="342900" marR="0" lvl="0" indent="-342900" algn="l" rtl="0">
              <a:lnSpc>
                <a:spcPct val="100000"/>
              </a:lnSpc>
              <a:spcBef>
                <a:spcPts val="1400"/>
              </a:spcBef>
              <a:spcAft>
                <a:spcPts val="0"/>
              </a:spcAft>
              <a:buFont typeface="Wingdings" panose="05000000000000000000" pitchFamily="2" charset="2"/>
              <a:buChar char="§"/>
            </a:pPr>
            <a:r>
              <a:rPr lang="en-US" sz="2400">
                <a:latin typeface="Times New Roman"/>
                <a:ea typeface="Times New Roman"/>
                <a:cs typeface="Times New Roman"/>
                <a:sym typeface="Times New Roman"/>
              </a:rPr>
              <a:t>Suggestion in Review-1 is a</a:t>
            </a:r>
            <a:r>
              <a:rPr lang="en-US" sz="2400" b="0" i="0" u="none" strike="noStrike" cap="none">
                <a:solidFill>
                  <a:srgbClr val="000000"/>
                </a:solidFill>
                <a:latin typeface="Times New Roman"/>
                <a:ea typeface="Times New Roman"/>
                <a:cs typeface="Times New Roman"/>
                <a:sym typeface="Times New Roman"/>
              </a:rPr>
              <a:t>dd </a:t>
            </a:r>
            <a:r>
              <a:rPr lang="en-US" sz="2400" b="0" i="0" u="none" strike="noStrike" cap="none" dirty="0">
                <a:solidFill>
                  <a:srgbClr val="000000"/>
                </a:solidFill>
                <a:latin typeface="Times New Roman"/>
                <a:ea typeface="Times New Roman"/>
                <a:cs typeface="Times New Roman"/>
                <a:sym typeface="Times New Roman"/>
              </a:rPr>
              <a:t>exercise library API.</a:t>
            </a:r>
            <a:endParaRPr sz="24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4849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3"/>
        <p:cNvGrpSpPr/>
        <p:nvPr/>
      </p:nvGrpSpPr>
      <p:grpSpPr>
        <a:xfrm>
          <a:off x="0" y="0"/>
          <a:ext cx="0" cy="0"/>
          <a:chOff x="0" y="0"/>
          <a:chExt cx="0" cy="0"/>
        </a:xfrm>
      </p:grpSpPr>
      <p:sp>
        <p:nvSpPr>
          <p:cNvPr id="254" name="Google Shape;254;p29"/>
          <p:cNvSpPr txBox="1"/>
          <p:nvPr/>
        </p:nvSpPr>
        <p:spPr>
          <a:xfrm>
            <a:off x="482217" y="249073"/>
            <a:ext cx="9071100" cy="1262100"/>
          </a:xfrm>
          <a:prstGeom prst="rect">
            <a:avLst/>
          </a:prstGeom>
          <a:noFill/>
          <a:ln>
            <a:noFill/>
          </a:ln>
        </p:spPr>
        <p:txBody>
          <a:bodyPr spcFirstLastPara="1" wrap="square" lIns="0" tIns="31675" rIns="0" bIns="0" anchor="ctr" anchorCtr="0">
            <a:noAutofit/>
          </a:bodyPr>
          <a:lstStyle/>
          <a:p>
            <a:pPr>
              <a:lnSpc>
                <a:spcPct val="93000"/>
              </a:lnSpc>
              <a:buSzPts val="3600"/>
            </a:pPr>
            <a:r>
              <a:rPr lang="en-US" sz="3600" b="1" dirty="0">
                <a:effectLst>
                  <a:outerShdw blurRad="38100" dist="38100" dir="2700000" algn="tl">
                    <a:srgbClr val="C0C0C0"/>
                  </a:outerShdw>
                </a:effectLst>
                <a:latin typeface="Times New Roman"/>
                <a:cs typeface="Times New Roman"/>
                <a:sym typeface="Times New Roman"/>
              </a:rPr>
              <a:t>11.</a:t>
            </a:r>
            <a:r>
              <a:rPr lang="en-IN" altLang="en-US" sz="1400" b="1" dirty="0">
                <a:solidFill>
                  <a:srgbClr val="000000"/>
                </a:solidFill>
                <a:latin typeface="Times New Roman" panose="02020603050405020304" pitchFamily="18" charset="0"/>
                <a:cs typeface="DejaVu Sans" charset="0"/>
              </a:rPr>
              <a:t> </a:t>
            </a:r>
            <a:r>
              <a:rPr lang="en-IN" altLang="en-US" sz="3600" b="1" dirty="0">
                <a:solidFill>
                  <a:srgbClr val="000000"/>
                </a:solidFill>
                <a:latin typeface="Times New Roman" panose="02020603050405020304" pitchFamily="18" charset="0"/>
                <a:cs typeface="DejaVu Sans" charset="0"/>
              </a:rPr>
              <a:t>Result and Discussion</a:t>
            </a:r>
          </a:p>
          <a:p>
            <a:pPr marL="0" marR="0" lvl="0" indent="0" algn="l" rtl="0">
              <a:lnSpc>
                <a:spcPct val="93000"/>
              </a:lnSpc>
              <a:spcBef>
                <a:spcPts val="0"/>
              </a:spcBef>
              <a:spcAft>
                <a:spcPts val="0"/>
              </a:spcAft>
              <a:buClr>
                <a:srgbClr val="000000"/>
              </a:buClr>
              <a:buSzPts val="3600"/>
              <a:buFont typeface="Times New Roman"/>
              <a:buNone/>
            </a:pPr>
            <a:endParaRPr dirty="0"/>
          </a:p>
        </p:txBody>
      </p:sp>
      <p:sp>
        <p:nvSpPr>
          <p:cNvPr id="255" name="Google Shape;255;p29"/>
          <p:cNvSpPr txBox="1"/>
          <p:nvPr/>
        </p:nvSpPr>
        <p:spPr>
          <a:xfrm>
            <a:off x="503237" y="1768475"/>
            <a:ext cx="9071100" cy="4989600"/>
          </a:xfrm>
          <a:prstGeom prst="rect">
            <a:avLst/>
          </a:prstGeom>
          <a:noFill/>
          <a:ln>
            <a:noFill/>
          </a:ln>
        </p:spPr>
        <p:txBody>
          <a:bodyPr spcFirstLastPara="1" wrap="square" lIns="0" tIns="21225" rIns="0" bIns="0" anchor="t" anchorCtr="0">
            <a:noAutofit/>
          </a:bodyPr>
          <a:lstStyle/>
          <a:p>
            <a:pPr marL="342900" marR="0" lvl="0" indent="-342900" algn="l" rtl="0">
              <a:lnSpc>
                <a:spcPct val="100000"/>
              </a:lnSpc>
              <a:spcBef>
                <a:spcPts val="1400"/>
              </a:spcBef>
              <a:spcAft>
                <a:spcPts val="0"/>
              </a:spcAft>
              <a:buFont typeface="Wingdings" panose="05000000000000000000" pitchFamily="2" charset="2"/>
              <a:buChar char="§"/>
            </a:pPr>
            <a:endParaRPr lang="en-US"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dirty="0">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dirty="0">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dirty="0">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dirty="0">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dirty="0">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dirty="0">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sz="2400" b="0" i="0" u="none" strike="noStrike" cap="none" dirty="0">
              <a:solidFill>
                <a:srgbClr val="000000"/>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F2D238DE-D21F-06FC-1732-9535E7EA06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994" y="1666009"/>
            <a:ext cx="7592000" cy="4766322"/>
          </a:xfrm>
          <a:prstGeom prst="rect">
            <a:avLst/>
          </a:prstGeom>
          <a:noFill/>
          <a:ln>
            <a:noFill/>
          </a:ln>
        </p:spPr>
      </p:pic>
    </p:spTree>
    <p:extLst>
      <p:ext uri="{BB962C8B-B14F-4D97-AF65-F5344CB8AC3E}">
        <p14:creationId xmlns:p14="http://schemas.microsoft.com/office/powerpoint/2010/main" val="3476952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3"/>
        <p:cNvGrpSpPr/>
        <p:nvPr/>
      </p:nvGrpSpPr>
      <p:grpSpPr>
        <a:xfrm>
          <a:off x="0" y="0"/>
          <a:ext cx="0" cy="0"/>
          <a:chOff x="0" y="0"/>
          <a:chExt cx="0" cy="0"/>
        </a:xfrm>
      </p:grpSpPr>
      <p:sp>
        <p:nvSpPr>
          <p:cNvPr id="254" name="Google Shape;254;p29"/>
          <p:cNvSpPr txBox="1"/>
          <p:nvPr/>
        </p:nvSpPr>
        <p:spPr>
          <a:xfrm>
            <a:off x="482217" y="249073"/>
            <a:ext cx="9071100" cy="1262100"/>
          </a:xfrm>
          <a:prstGeom prst="rect">
            <a:avLst/>
          </a:prstGeom>
          <a:noFill/>
          <a:ln>
            <a:noFill/>
          </a:ln>
        </p:spPr>
        <p:txBody>
          <a:bodyPr spcFirstLastPara="1" wrap="square" lIns="0" tIns="31675" rIns="0" bIns="0" anchor="ctr" anchorCtr="0">
            <a:noAutofit/>
          </a:bodyPr>
          <a:lstStyle/>
          <a:p>
            <a:pPr>
              <a:lnSpc>
                <a:spcPct val="93000"/>
              </a:lnSpc>
              <a:buSzPts val="3600"/>
            </a:pPr>
            <a:r>
              <a:rPr lang="en-US" sz="3600" b="1" dirty="0">
                <a:effectLst>
                  <a:outerShdw blurRad="38100" dist="38100" dir="2700000" algn="tl">
                    <a:srgbClr val="C0C0C0"/>
                  </a:outerShdw>
                </a:effectLst>
                <a:latin typeface="Times New Roman"/>
                <a:cs typeface="Times New Roman"/>
                <a:sym typeface="Times New Roman"/>
              </a:rPr>
              <a:t>11.</a:t>
            </a:r>
            <a:r>
              <a:rPr lang="en-IN" altLang="en-US" sz="1400" b="1" dirty="0">
                <a:solidFill>
                  <a:srgbClr val="000000"/>
                </a:solidFill>
                <a:latin typeface="Times New Roman" panose="02020603050405020304" pitchFamily="18" charset="0"/>
                <a:cs typeface="DejaVu Sans" charset="0"/>
              </a:rPr>
              <a:t> </a:t>
            </a:r>
            <a:r>
              <a:rPr lang="en-IN" altLang="en-US" sz="3600" b="1" dirty="0">
                <a:solidFill>
                  <a:srgbClr val="000000"/>
                </a:solidFill>
                <a:latin typeface="Times New Roman" panose="02020603050405020304" pitchFamily="18" charset="0"/>
                <a:cs typeface="DejaVu Sans" charset="0"/>
              </a:rPr>
              <a:t>Result and Discussion</a:t>
            </a:r>
          </a:p>
          <a:p>
            <a:pPr marL="0" marR="0" lvl="0" indent="0" algn="l" rtl="0">
              <a:lnSpc>
                <a:spcPct val="93000"/>
              </a:lnSpc>
              <a:spcBef>
                <a:spcPts val="0"/>
              </a:spcBef>
              <a:spcAft>
                <a:spcPts val="0"/>
              </a:spcAft>
              <a:buClr>
                <a:srgbClr val="000000"/>
              </a:buClr>
              <a:buSzPts val="3600"/>
              <a:buFont typeface="Times New Roman"/>
              <a:buNone/>
            </a:pPr>
            <a:endParaRPr dirty="0"/>
          </a:p>
        </p:txBody>
      </p:sp>
      <p:sp>
        <p:nvSpPr>
          <p:cNvPr id="255" name="Google Shape;255;p29"/>
          <p:cNvSpPr txBox="1"/>
          <p:nvPr/>
        </p:nvSpPr>
        <p:spPr>
          <a:xfrm>
            <a:off x="503237" y="1768475"/>
            <a:ext cx="9071100" cy="4989600"/>
          </a:xfrm>
          <a:prstGeom prst="rect">
            <a:avLst/>
          </a:prstGeom>
          <a:noFill/>
          <a:ln>
            <a:noFill/>
          </a:ln>
        </p:spPr>
        <p:txBody>
          <a:bodyPr spcFirstLastPara="1" wrap="square" lIns="0" tIns="21225" rIns="0" bIns="0" anchor="t" anchorCtr="0">
            <a:noAutofit/>
          </a:bodyPr>
          <a:lstStyle/>
          <a:p>
            <a:pPr marL="342900" marR="0" lvl="0" indent="-342900" algn="l" rtl="0">
              <a:lnSpc>
                <a:spcPct val="100000"/>
              </a:lnSpc>
              <a:spcBef>
                <a:spcPts val="1400"/>
              </a:spcBef>
              <a:spcAft>
                <a:spcPts val="0"/>
              </a:spcAft>
              <a:buFont typeface="Wingdings" panose="05000000000000000000" pitchFamily="2" charset="2"/>
              <a:buChar char="§"/>
            </a:pPr>
            <a:endParaRPr lang="en-US"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dirty="0">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dirty="0">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dirty="0">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dirty="0">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dirty="0">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lang="en-IN" sz="2400" dirty="0">
              <a:latin typeface="Times New Roman"/>
              <a:ea typeface="Times New Roman"/>
              <a:cs typeface="Times New Roman"/>
              <a:sym typeface="Times New Roman"/>
            </a:endParaRPr>
          </a:p>
          <a:p>
            <a:pPr marL="342900" marR="0" lvl="0" indent="-342900" algn="l" rtl="0">
              <a:lnSpc>
                <a:spcPct val="100000"/>
              </a:lnSpc>
              <a:spcBef>
                <a:spcPts val="1400"/>
              </a:spcBef>
              <a:spcAft>
                <a:spcPts val="0"/>
              </a:spcAft>
              <a:buFont typeface="Wingdings" panose="05000000000000000000" pitchFamily="2" charset="2"/>
              <a:buChar char="§"/>
            </a:pPr>
            <a:endParaRPr sz="2400" b="0" i="0" u="none" strike="noStrike" cap="none" dirty="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1282F2C3-0DCF-9617-8013-AB321973233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7084" y="1927935"/>
            <a:ext cx="5624195" cy="4504395"/>
          </a:xfrm>
          <a:prstGeom prst="rect">
            <a:avLst/>
          </a:prstGeom>
          <a:noFill/>
          <a:ln>
            <a:noFill/>
          </a:ln>
        </p:spPr>
      </p:pic>
    </p:spTree>
    <p:extLst>
      <p:ext uri="{BB962C8B-B14F-4D97-AF65-F5344CB8AC3E}">
        <p14:creationId xmlns:p14="http://schemas.microsoft.com/office/powerpoint/2010/main" val="1532896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3"/>
        <p:cNvGrpSpPr/>
        <p:nvPr/>
      </p:nvGrpSpPr>
      <p:grpSpPr>
        <a:xfrm>
          <a:off x="0" y="0"/>
          <a:ext cx="0" cy="0"/>
          <a:chOff x="0" y="0"/>
          <a:chExt cx="0" cy="0"/>
        </a:xfrm>
      </p:grpSpPr>
      <p:sp>
        <p:nvSpPr>
          <p:cNvPr id="254" name="Google Shape;254;p29"/>
          <p:cNvSpPr txBox="1"/>
          <p:nvPr/>
        </p:nvSpPr>
        <p:spPr>
          <a:xfrm>
            <a:off x="482217" y="196521"/>
            <a:ext cx="9071100" cy="1262100"/>
          </a:xfrm>
          <a:prstGeom prst="rect">
            <a:avLst/>
          </a:prstGeom>
          <a:noFill/>
          <a:ln>
            <a:noFill/>
          </a:ln>
        </p:spPr>
        <p:txBody>
          <a:bodyPr spcFirstLastPara="1" wrap="square" lIns="0" tIns="31675" rIns="0" bIns="0" anchor="ctr" anchorCtr="0">
            <a:noAutofit/>
          </a:bodyPr>
          <a:lstStyle/>
          <a:p>
            <a:pPr>
              <a:lnSpc>
                <a:spcPct val="93000"/>
              </a:lnSpc>
              <a:buSzPts val="3600"/>
            </a:pPr>
            <a:r>
              <a:rPr lang="en-US" sz="3600" b="1" dirty="0">
                <a:effectLst>
                  <a:outerShdw blurRad="38100" dist="38100" dir="2700000" algn="tl">
                    <a:srgbClr val="C0C0C0"/>
                  </a:outerShdw>
                </a:effectLst>
                <a:latin typeface="Times New Roman"/>
                <a:cs typeface="Times New Roman"/>
                <a:sym typeface="Times New Roman"/>
              </a:rPr>
              <a:t>12.</a:t>
            </a:r>
            <a:r>
              <a:rPr lang="en-IN" altLang="en-US" sz="1400" b="1" dirty="0">
                <a:solidFill>
                  <a:srgbClr val="000000"/>
                </a:solidFill>
                <a:latin typeface="Times New Roman" panose="02020603050405020304" pitchFamily="18" charset="0"/>
                <a:cs typeface="DejaVu Sans" charset="0"/>
              </a:rPr>
              <a:t> </a:t>
            </a:r>
            <a:r>
              <a:rPr lang="en-IN" altLang="en-US" sz="3600" b="1" dirty="0">
                <a:latin typeface="Times New Roman" panose="02020603050405020304" pitchFamily="18" charset="0"/>
                <a:cs typeface="DejaVu Sans" charset="0"/>
              </a:rPr>
              <a:t>Conclusion and Future Scope</a:t>
            </a:r>
            <a:endParaRPr lang="en-IN" altLang="en-US" sz="3600" b="1" dirty="0">
              <a:solidFill>
                <a:srgbClr val="000000"/>
              </a:solidFill>
              <a:latin typeface="Times New Roman" panose="02020603050405020304" pitchFamily="18" charset="0"/>
              <a:cs typeface="DejaVu Sans" charset="0"/>
            </a:endParaRPr>
          </a:p>
          <a:p>
            <a:pPr marL="0" marR="0" lvl="0" indent="0" algn="l" rtl="0">
              <a:lnSpc>
                <a:spcPct val="93000"/>
              </a:lnSpc>
              <a:spcBef>
                <a:spcPts val="0"/>
              </a:spcBef>
              <a:spcAft>
                <a:spcPts val="0"/>
              </a:spcAft>
              <a:buClr>
                <a:srgbClr val="000000"/>
              </a:buClr>
              <a:buSzPts val="3600"/>
              <a:buFont typeface="Times New Roman"/>
              <a:buNone/>
            </a:pPr>
            <a:endParaRPr dirty="0"/>
          </a:p>
        </p:txBody>
      </p:sp>
      <p:sp>
        <p:nvSpPr>
          <p:cNvPr id="4" name="TextBox 3">
            <a:extLst>
              <a:ext uri="{FF2B5EF4-FFF2-40B4-BE49-F238E27FC236}">
                <a16:creationId xmlns:a16="http://schemas.microsoft.com/office/drawing/2014/main" id="{15202899-8D0F-C561-3E90-555EB935891C}"/>
              </a:ext>
            </a:extLst>
          </p:cNvPr>
          <p:cNvSpPr txBox="1"/>
          <p:nvPr/>
        </p:nvSpPr>
        <p:spPr>
          <a:xfrm>
            <a:off x="482217" y="1566041"/>
            <a:ext cx="8798417" cy="3331938"/>
          </a:xfrm>
          <a:prstGeom prst="rect">
            <a:avLst/>
          </a:prstGeom>
          <a:noFill/>
        </p:spPr>
        <p:txBody>
          <a:bodyPr wrap="square">
            <a:spAutoFit/>
          </a:bodyPr>
          <a:lstStyle/>
          <a:p>
            <a:pPr marL="6350" marR="133350" indent="-6350" algn="just">
              <a:lnSpc>
                <a:spcPct val="200000"/>
              </a:lnSpc>
              <a:spcAft>
                <a:spcPts val="970"/>
              </a:spcAft>
            </a:pPr>
            <a:r>
              <a:rPr lang="en-IN" sz="1800" dirty="0">
                <a:solidFill>
                  <a:srgbClr val="000000"/>
                </a:solidFill>
                <a:effectLst/>
                <a:latin typeface="Times New Roman" panose="02020603050405020304" pitchFamily="18" charset="0"/>
                <a:ea typeface="Times New Roman" panose="02020603050405020304" pitchFamily="18" charset="0"/>
              </a:rPr>
              <a:t>Thus, the </a:t>
            </a:r>
            <a:r>
              <a:rPr lang="en-IN" sz="1800" b="1" dirty="0">
                <a:solidFill>
                  <a:srgbClr val="000000"/>
                </a:solidFill>
                <a:effectLst/>
                <a:latin typeface="Times New Roman" panose="02020603050405020304" pitchFamily="18" charset="0"/>
                <a:ea typeface="Times New Roman" panose="02020603050405020304" pitchFamily="18" charset="0"/>
              </a:rPr>
              <a:t>Fitness Exercise App </a:t>
            </a:r>
            <a:r>
              <a:rPr lang="en-IN" sz="1800" dirty="0">
                <a:solidFill>
                  <a:srgbClr val="000000"/>
                </a:solidFill>
                <a:effectLst/>
                <a:latin typeface="Times New Roman" panose="02020603050405020304" pitchFamily="18" charset="0"/>
                <a:ea typeface="Times New Roman" panose="02020603050405020304" pitchFamily="18" charset="0"/>
              </a:rPr>
              <a:t>will provide a user friendly and easy interface to operate. User can Manage there fitness goals by tracking there daily diet charts and analyse via graph .User can also get an idea what Exercises we want to do in sessions by measuring all reps and progress .App provide seamless and manageable experience to get better results in there daily routine . Therefore, our aim is to provide user a very easy access to the app managing the fitness goals.</a:t>
            </a:r>
          </a:p>
        </p:txBody>
      </p:sp>
    </p:spTree>
    <p:extLst>
      <p:ext uri="{BB962C8B-B14F-4D97-AF65-F5344CB8AC3E}">
        <p14:creationId xmlns:p14="http://schemas.microsoft.com/office/powerpoint/2010/main" val="72963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1"/>
        <p:cNvGrpSpPr/>
        <p:nvPr/>
      </p:nvGrpSpPr>
      <p:grpSpPr>
        <a:xfrm>
          <a:off x="0" y="0"/>
          <a:ext cx="0" cy="0"/>
          <a:chOff x="0" y="0"/>
          <a:chExt cx="0" cy="0"/>
        </a:xfrm>
      </p:grpSpPr>
      <p:sp>
        <p:nvSpPr>
          <p:cNvPr id="282" name="Google Shape;282;p33"/>
          <p:cNvSpPr txBox="1"/>
          <p:nvPr/>
        </p:nvSpPr>
        <p:spPr>
          <a:xfrm>
            <a:off x="647700" y="3057525"/>
            <a:ext cx="9071100" cy="12621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0" i="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FF76DCD4-B21A-794A-0E38-A9D3724C94BA}"/>
              </a:ext>
            </a:extLst>
          </p:cNvPr>
          <p:cNvSpPr>
            <a:spLocks noChangeArrowheads="1"/>
          </p:cNvSpPr>
          <p:nvPr/>
        </p:nvSpPr>
        <p:spPr bwMode="auto">
          <a:xfrm>
            <a:off x="504825" y="-6350"/>
            <a:ext cx="9070975"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C16928DA-8EF8-A128-AADE-6FEF6ADB905F}"/>
              </a:ext>
            </a:extLst>
          </p:cNvPr>
          <p:cNvSpPr>
            <a:spLocks noChangeArrowheads="1"/>
          </p:cNvSpPr>
          <p:nvPr/>
        </p:nvSpPr>
        <p:spPr bwMode="auto">
          <a:xfrm>
            <a:off x="377825" y="466725"/>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Scope</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Literature Survey</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Proposed System</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Project Outcomes</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Block Diagram </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Use Case/DFD</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Technology Stack</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Suggestions in Review-1</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Result and Discussion</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Conclusion and Future Scope</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References</a:t>
            </a:r>
          </a:p>
          <a:p>
            <a:pPr eaLnBrk="1" hangingPunct="1">
              <a:lnSpc>
                <a:spcPct val="150000"/>
              </a:lnSpc>
              <a:spcAft>
                <a:spcPts val="1413"/>
              </a:spcAft>
              <a:buClr>
                <a:srgbClr val="000000"/>
              </a:buClr>
              <a:buSzPct val="45000"/>
              <a:buFont typeface="Wingdings" panose="05000000000000000000" pitchFamily="2" charset="2"/>
              <a:buChar char=""/>
            </a:pPr>
            <a:endParaRPr lang="en-IN" altLang="en-US" sz="2400" dirty="0">
              <a:solidFill>
                <a:srgbClr val="000000"/>
              </a:solidFill>
              <a:latin typeface="Times New Roman" panose="02020603050405020304" pitchFamily="18" charset="0"/>
              <a:cs typeface="DejaVu Sans" charset="0"/>
            </a:endParaRPr>
          </a:p>
          <a:p>
            <a:pPr eaLnBrk="1" hangingPunct="1">
              <a:lnSpc>
                <a:spcPct val="200000"/>
              </a:lnSpc>
              <a:spcAft>
                <a:spcPts val="1413"/>
              </a:spcAft>
              <a:buClr>
                <a:srgbClr val="000000"/>
              </a:buClr>
              <a:buSzPct val="45000"/>
              <a:buFont typeface="Wingdings" panose="05000000000000000000" pitchFamily="2" charset="2"/>
              <a:buChar char=""/>
            </a:pPr>
            <a:endParaRPr lang="en-IN" altLang="en-US" sz="2400" dirty="0">
              <a:solidFill>
                <a:srgbClr val="000000"/>
              </a:solidFill>
              <a:latin typeface="Times New Roman" panose="02020603050405020304" pitchFamily="18"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26"/>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1. Introduction</a:t>
            </a:r>
            <a:endParaRPr dirty="0"/>
          </a:p>
        </p:txBody>
      </p:sp>
      <p:sp>
        <p:nvSpPr>
          <p:cNvPr id="234" name="Google Shape;234;p26"/>
          <p:cNvSpPr txBox="1"/>
          <p:nvPr/>
        </p:nvSpPr>
        <p:spPr>
          <a:xfrm>
            <a:off x="513995" y="1574831"/>
            <a:ext cx="8167427" cy="5791200"/>
          </a:xfrm>
          <a:prstGeom prst="rect">
            <a:avLst/>
          </a:prstGeom>
          <a:noFill/>
          <a:ln>
            <a:noFill/>
          </a:ln>
        </p:spPr>
        <p:txBody>
          <a:bodyPr spcFirstLastPara="1" wrap="square" lIns="0" tIns="21225" rIns="0" bIns="0" anchor="t" anchorCtr="0">
            <a:noAutofit/>
          </a:bodyPr>
          <a:lstStyle/>
          <a:p>
            <a:pPr marL="450850" marR="0" lvl="0" indent="-342900" algn="l" rtl="0">
              <a:spcBef>
                <a:spcPts val="0"/>
              </a:spcBef>
              <a:spcAft>
                <a:spcPts val="0"/>
              </a:spcAft>
              <a:buClr>
                <a:srgbClr val="000000"/>
              </a:buClr>
              <a:buSzPts val="24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fitness industry has been continuing to grow year after year with more individuals becoming health conscious. Today’s apps currently don’t have a simple all in one application in helping users progress in the gym.</a:t>
            </a:r>
            <a:r>
              <a:rPr lang="en-US" sz="2000" dirty="0"/>
              <a:t> </a:t>
            </a:r>
            <a:r>
              <a:rPr lang="en-US" sz="2000" dirty="0">
                <a:latin typeface="Times New Roman" panose="02020603050405020304" pitchFamily="18" charset="0"/>
                <a:cs typeface="Times New Roman" panose="02020603050405020304" pitchFamily="18" charset="0"/>
              </a:rPr>
              <a:t>As a result, a website has been developing in this project using ReactJs, to help users their gym life and the user will be able to track workouts for a particular day with the ability to add exercises</a:t>
            </a:r>
            <a:endParaRPr sz="2000" dirty="0">
              <a:latin typeface="Times New Roman" panose="02020603050405020304" pitchFamily="18" charset="0"/>
              <a:cs typeface="Times New Roman" panose="02020603050405020304" pitchFamily="18" charset="0"/>
            </a:endParaRPr>
          </a:p>
          <a:p>
            <a:pPr marL="450850" marR="0" lvl="0" indent="-342900" algn="l" rtl="0">
              <a:spcBef>
                <a:spcPts val="1400"/>
              </a:spcBef>
              <a:spcAft>
                <a:spcPts val="0"/>
              </a:spcAft>
              <a:buClr>
                <a:srgbClr val="000000"/>
              </a:buClr>
              <a:buSzPts val="2400"/>
              <a:buFont typeface="Wingdings" panose="05000000000000000000" pitchFamily="2" charset="2"/>
              <a:buChar char="§"/>
            </a:pPr>
            <a:r>
              <a:rPr lang="en-US" sz="2000" b="0" i="0" u="none" dirty="0">
                <a:solidFill>
                  <a:srgbClr val="000000"/>
                </a:solidFill>
                <a:latin typeface="Times New Roman"/>
                <a:ea typeface="Times New Roman"/>
                <a:cs typeface="Times New Roman"/>
                <a:sym typeface="Times New Roman"/>
              </a:rPr>
              <a:t>Problem Identified : </a:t>
            </a:r>
            <a:endParaRPr sz="2000" dirty="0"/>
          </a:p>
          <a:p>
            <a:pPr marL="935037" marR="0" lvl="2" indent="-342900" algn="l" rtl="0">
              <a:spcBef>
                <a:spcPts val="1400"/>
              </a:spcBef>
              <a:spcAft>
                <a:spcPts val="0"/>
              </a:spcAft>
              <a:buClr>
                <a:srgbClr val="000000"/>
              </a:buClr>
              <a:buSzPts val="2400"/>
              <a:buFont typeface="Wingdings" panose="05000000000000000000" pitchFamily="2" charset="2"/>
              <a:buChar char="§"/>
            </a:pPr>
            <a:r>
              <a:rPr lang="en-US" sz="2000" b="0" i="0" u="none" strike="noStrike" cap="none" dirty="0">
                <a:solidFill>
                  <a:srgbClr val="000000"/>
                </a:solidFill>
                <a:latin typeface="Times New Roman"/>
                <a:ea typeface="Times New Roman"/>
                <a:cs typeface="Times New Roman"/>
                <a:sym typeface="Times New Roman"/>
              </a:rPr>
              <a:t>Users need a website to track thei</a:t>
            </a:r>
            <a:r>
              <a:rPr lang="en-US" sz="2000" dirty="0">
                <a:latin typeface="Times New Roman"/>
                <a:ea typeface="Times New Roman"/>
                <a:cs typeface="Times New Roman"/>
                <a:sym typeface="Times New Roman"/>
              </a:rPr>
              <a:t>r workout and create a routine that can maximize their workout</a:t>
            </a:r>
            <a:r>
              <a:rPr lang="en-US" sz="2000" b="0" i="0" u="none" strike="noStrike" cap="none" dirty="0">
                <a:solidFill>
                  <a:srgbClr val="000000"/>
                </a:solidFill>
                <a:latin typeface="Times New Roman"/>
                <a:ea typeface="Times New Roman"/>
                <a:cs typeface="Times New Roman"/>
                <a:sym typeface="Times New Roman"/>
              </a:rPr>
              <a:t>.</a:t>
            </a:r>
            <a:endParaRPr sz="2000" b="0" i="0" u="none" dirty="0">
              <a:solidFill>
                <a:srgbClr val="000000"/>
              </a:solidFill>
              <a:latin typeface="Times New Roman"/>
              <a:ea typeface="Times New Roman"/>
              <a:cs typeface="Times New Roman"/>
              <a:sym typeface="Times New Roman"/>
            </a:endParaRPr>
          </a:p>
          <a:p>
            <a:pPr marL="450850" marR="0" lvl="0" indent="-342900" algn="l" rtl="0">
              <a:spcBef>
                <a:spcPts val="1400"/>
              </a:spcBef>
              <a:spcAft>
                <a:spcPts val="0"/>
              </a:spcAft>
              <a:buClr>
                <a:srgbClr val="000000"/>
              </a:buClr>
              <a:buSzPts val="2400"/>
              <a:buFont typeface="Wingdings" panose="05000000000000000000" pitchFamily="2" charset="2"/>
              <a:buChar char="§"/>
            </a:pPr>
            <a:r>
              <a:rPr lang="en-US" sz="2000" b="0" i="0" u="none" dirty="0">
                <a:solidFill>
                  <a:srgbClr val="000000"/>
                </a:solidFill>
                <a:latin typeface="Times New Roman"/>
                <a:ea typeface="Times New Roman"/>
                <a:cs typeface="Times New Roman"/>
                <a:sym typeface="Times New Roman"/>
              </a:rPr>
              <a:t>Solution Proposed :</a:t>
            </a:r>
            <a:endParaRPr sz="2000" b="0" i="0" u="none" dirty="0">
              <a:solidFill>
                <a:srgbClr val="000000"/>
              </a:solidFill>
              <a:latin typeface="Times New Roman"/>
              <a:ea typeface="Times New Roman"/>
              <a:cs typeface="Times New Roman"/>
              <a:sym typeface="Times New Roman"/>
            </a:endParaRPr>
          </a:p>
          <a:p>
            <a:pPr marL="935037" marR="0" lvl="2" indent="-342900" algn="l" rtl="0">
              <a:spcBef>
                <a:spcPts val="1400"/>
              </a:spcBef>
              <a:spcAft>
                <a:spcPts val="0"/>
              </a:spcAft>
              <a:buClr>
                <a:srgbClr val="000000"/>
              </a:buClr>
              <a:buSzPts val="24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user will be able to track workouts for a particular day with the ability to add exercises. Each exercise can have a corresponding detail of sets and information about how to do the corresponding exercise.</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27"/>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effectLst>
                  <a:outerShdw blurRad="38100" dist="38100" dir="2700000" algn="tl">
                    <a:srgbClr val="C0C0C0"/>
                  </a:outerShdw>
                </a:effectLst>
                <a:latin typeface="Times New Roman"/>
                <a:ea typeface="Times New Roman"/>
                <a:cs typeface="Times New Roman"/>
                <a:sym typeface="Times New Roman"/>
              </a:rPr>
              <a:t>2. Objectives</a:t>
            </a:r>
            <a:endParaRPr/>
          </a:p>
        </p:txBody>
      </p:sp>
      <p:sp>
        <p:nvSpPr>
          <p:cNvPr id="241" name="Google Shape;241;p27"/>
          <p:cNvSpPr txBox="1"/>
          <p:nvPr/>
        </p:nvSpPr>
        <p:spPr>
          <a:xfrm>
            <a:off x="503237" y="1768475"/>
            <a:ext cx="9071100" cy="4600052"/>
          </a:xfrm>
          <a:prstGeom prst="rect">
            <a:avLst/>
          </a:prstGeom>
          <a:noFill/>
          <a:ln>
            <a:noFill/>
          </a:ln>
        </p:spPr>
        <p:txBody>
          <a:bodyPr spcFirstLastPara="1" wrap="square" lIns="0" tIns="21225" rIns="0" bIns="0" anchor="t" anchorCtr="0">
            <a:noAutofit/>
          </a:bodyPr>
          <a:lstStyle/>
          <a:p>
            <a:pPr marL="457200" marR="0" lvl="0" indent="-457200" algn="l" rtl="0">
              <a:lnSpc>
                <a:spcPct val="150000"/>
              </a:lnSpc>
              <a:spcBef>
                <a:spcPts val="1400"/>
              </a:spcBef>
              <a:spcAft>
                <a:spcPts val="0"/>
              </a:spcAft>
              <a:buClr>
                <a:srgbClr val="000000"/>
              </a:buClr>
              <a:buSzPct val="90000"/>
              <a:buFont typeface="Arial" panose="020B0604020202020204" pitchFamily="34" charset="0"/>
              <a:buChar char="•"/>
            </a:pPr>
            <a:r>
              <a:rPr lang="en-US" sz="2500" b="0" i="0" u="none" dirty="0">
                <a:solidFill>
                  <a:srgbClr val="000000"/>
                </a:solidFill>
                <a:latin typeface="Times New Roman"/>
                <a:ea typeface="Times New Roman"/>
                <a:cs typeface="Times New Roman"/>
                <a:sym typeface="Times New Roman"/>
              </a:rPr>
              <a:t> To empower people to create healthy training habits</a:t>
            </a:r>
            <a:endParaRPr lang="en-US" sz="2500" dirty="0">
              <a:latin typeface="Times New Roman"/>
              <a:ea typeface="Times New Roman"/>
              <a:cs typeface="Times New Roman"/>
              <a:sym typeface="Times New Roman"/>
            </a:endParaRPr>
          </a:p>
          <a:p>
            <a:pPr marL="457200" marR="0" lvl="0" indent="-457200" algn="l" rtl="0">
              <a:lnSpc>
                <a:spcPct val="150000"/>
              </a:lnSpc>
              <a:spcBef>
                <a:spcPts val="1400"/>
              </a:spcBef>
              <a:spcAft>
                <a:spcPts val="0"/>
              </a:spcAft>
              <a:buClr>
                <a:srgbClr val="000000"/>
              </a:buClr>
              <a:buSzPct val="90000"/>
              <a:buFont typeface="Arial" panose="020B0604020202020204" pitchFamily="34" charset="0"/>
              <a:buChar char="•"/>
            </a:pPr>
            <a:r>
              <a:rPr lang="en-US" sz="2500" b="0" i="0" u="none" dirty="0">
                <a:solidFill>
                  <a:srgbClr val="000000"/>
                </a:solidFill>
                <a:latin typeface="Times New Roman"/>
                <a:ea typeface="Times New Roman"/>
                <a:cs typeface="Times New Roman"/>
                <a:sym typeface="Times New Roman"/>
              </a:rPr>
              <a:t>To make best use of gym equipment and resources through workout videos.</a:t>
            </a:r>
            <a:endParaRPr lang="en-US" sz="2500" dirty="0">
              <a:latin typeface="Times New Roman"/>
              <a:ea typeface="Times New Roman"/>
              <a:cs typeface="Times New Roman"/>
              <a:sym typeface="Times New Roman"/>
            </a:endParaRPr>
          </a:p>
          <a:p>
            <a:pPr marL="457200" marR="0" lvl="0" indent="-457200" algn="l" rtl="0">
              <a:lnSpc>
                <a:spcPct val="150000"/>
              </a:lnSpc>
              <a:spcBef>
                <a:spcPts val="1400"/>
              </a:spcBef>
              <a:spcAft>
                <a:spcPts val="0"/>
              </a:spcAft>
              <a:buClr>
                <a:srgbClr val="000000"/>
              </a:buClr>
              <a:buSzPct val="90000"/>
              <a:buFont typeface="Arial" panose="020B0604020202020204" pitchFamily="34" charset="0"/>
              <a:buChar char="•"/>
            </a:pPr>
            <a:r>
              <a:rPr lang="en-US" sz="2500" b="0" i="0" u="none" dirty="0">
                <a:solidFill>
                  <a:srgbClr val="000000"/>
                </a:solidFill>
                <a:latin typeface="Times New Roman"/>
                <a:ea typeface="Times New Roman"/>
                <a:cs typeface="Times New Roman"/>
                <a:sym typeface="Times New Roman"/>
              </a:rPr>
              <a:t>To add new exercises in their workout plan</a:t>
            </a:r>
            <a:endParaRPr lang="en-US" sz="2500" dirty="0">
              <a:latin typeface="Times New Roman"/>
              <a:ea typeface="Times New Roman"/>
              <a:cs typeface="Times New Roman"/>
              <a:sym typeface="Times New Roman"/>
            </a:endParaRPr>
          </a:p>
          <a:p>
            <a:pPr marL="457200" marR="0" lvl="0" indent="-457200" algn="l" rtl="0">
              <a:lnSpc>
                <a:spcPct val="150000"/>
              </a:lnSpc>
              <a:spcBef>
                <a:spcPts val="1400"/>
              </a:spcBef>
              <a:spcAft>
                <a:spcPts val="0"/>
              </a:spcAft>
              <a:buClr>
                <a:srgbClr val="000000"/>
              </a:buClr>
              <a:buSzPct val="90000"/>
              <a:buFont typeface="Arial" panose="020B0604020202020204" pitchFamily="34" charset="0"/>
              <a:buChar char="•"/>
            </a:pPr>
            <a:r>
              <a:rPr lang="en-US" sz="2500" b="0" i="0" u="none" dirty="0">
                <a:solidFill>
                  <a:srgbClr val="000000"/>
                </a:solidFill>
                <a:latin typeface="Times New Roman"/>
                <a:ea typeface="Times New Roman"/>
                <a:cs typeface="Times New Roman"/>
                <a:sym typeface="Times New Roman"/>
              </a:rPr>
              <a:t>To build a user friendly website.</a:t>
            </a:r>
            <a:endParaRPr lang="en-US" sz="2500" dirty="0">
              <a:latin typeface="Times New Roman"/>
              <a:ea typeface="Times New Roman"/>
              <a:cs typeface="Times New Roman"/>
              <a:sym typeface="Times New Roman"/>
            </a:endParaRPr>
          </a:p>
          <a:p>
            <a:pPr marL="457200" marR="0" lvl="0" indent="-457200" algn="l" rtl="0">
              <a:lnSpc>
                <a:spcPct val="150000"/>
              </a:lnSpc>
              <a:spcBef>
                <a:spcPts val="1400"/>
              </a:spcBef>
              <a:spcAft>
                <a:spcPts val="0"/>
              </a:spcAft>
              <a:buClr>
                <a:srgbClr val="000000"/>
              </a:buClr>
              <a:buSzPct val="90000"/>
              <a:buFont typeface="Arial" panose="020B0604020202020204" pitchFamily="34" charset="0"/>
              <a:buChar char="•"/>
            </a:pPr>
            <a:r>
              <a:rPr lang="en-US" sz="2500" dirty="0">
                <a:latin typeface="Times New Roman"/>
                <a:ea typeface="Times New Roman"/>
                <a:cs typeface="Times New Roman"/>
                <a:sym typeface="Times New Roman"/>
              </a:rPr>
              <a:t>To reduce paper work and cost.</a:t>
            </a:r>
            <a:endParaRPr lang="en-US" sz="2500" b="0" i="0" u="none" dirty="0">
              <a:solidFill>
                <a:srgbClr val="000000"/>
              </a:solidFill>
              <a:latin typeface="Times New Roman"/>
              <a:ea typeface="Times New Roman"/>
              <a:cs typeface="Times New Roman"/>
              <a:sym typeface="Times New Roman"/>
            </a:endParaRPr>
          </a:p>
          <a:p>
            <a:pPr marL="457200" marR="0" lvl="0" indent="-457200" algn="l" rtl="0">
              <a:lnSpc>
                <a:spcPct val="150000"/>
              </a:lnSpc>
              <a:spcBef>
                <a:spcPts val="1400"/>
              </a:spcBef>
              <a:spcAft>
                <a:spcPts val="0"/>
              </a:spcAft>
              <a:buClr>
                <a:srgbClr val="000000"/>
              </a:buClr>
              <a:buSzPct val="90000"/>
              <a:buFont typeface="Arial" panose="020B0604020202020204" pitchFamily="34" charset="0"/>
              <a:buChar char="•"/>
            </a:pPr>
            <a:endParaRPr sz="2500" b="0" i="0" u="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Google Shape;247;p28"/>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3. Scope</a:t>
            </a:r>
            <a:endParaRPr dirty="0"/>
          </a:p>
        </p:txBody>
      </p:sp>
      <p:sp>
        <p:nvSpPr>
          <p:cNvPr id="248" name="Google Shape;248;p28"/>
          <p:cNvSpPr txBox="1"/>
          <p:nvPr/>
        </p:nvSpPr>
        <p:spPr>
          <a:xfrm>
            <a:off x="503237" y="1768475"/>
            <a:ext cx="9071100" cy="5234998"/>
          </a:xfrm>
          <a:prstGeom prst="rect">
            <a:avLst/>
          </a:prstGeom>
          <a:noFill/>
          <a:ln>
            <a:noFill/>
          </a:ln>
        </p:spPr>
        <p:txBody>
          <a:bodyPr spcFirstLastPara="1" wrap="square" lIns="0" tIns="21225" rIns="0" bIns="0" anchor="t" anchorCtr="0">
            <a:noAutofit/>
          </a:bodyPr>
          <a:lstStyle/>
          <a:p>
            <a:pPr marL="342900" marR="0" lvl="0" indent="-342900" algn="l" rtl="0">
              <a:spcBef>
                <a:spcPts val="1400"/>
              </a:spcBef>
              <a:spcAft>
                <a:spcPts val="0"/>
              </a:spcAft>
              <a:buClr>
                <a:srgbClr val="000000"/>
              </a:buClr>
              <a:buSzPts val="2400"/>
              <a:buFont typeface="Arial" panose="020B0604020202020204" pitchFamily="34" charset="0"/>
              <a:buChar char="•"/>
            </a:pPr>
            <a:r>
              <a:rPr lang="en-US" sz="2500" dirty="0">
                <a:latin typeface="Times New Roman"/>
                <a:cs typeface="Times New Roman"/>
                <a:sym typeface="Times New Roman"/>
              </a:rPr>
              <a:t>Can be used to track workouts.</a:t>
            </a:r>
          </a:p>
          <a:p>
            <a:pPr marL="342900" marR="0" lvl="0" indent="-342900" algn="l" rtl="0">
              <a:spcBef>
                <a:spcPts val="1400"/>
              </a:spcBef>
              <a:spcAft>
                <a:spcPts val="0"/>
              </a:spcAft>
              <a:buClr>
                <a:srgbClr val="000000"/>
              </a:buClr>
              <a:buSzPts val="2400"/>
              <a:buFont typeface="Arial" panose="020B0604020202020204" pitchFamily="34" charset="0"/>
              <a:buChar char="•"/>
            </a:pPr>
            <a:endParaRPr sz="2500" dirty="0"/>
          </a:p>
          <a:p>
            <a:pPr marL="342900" marR="0" lvl="0" indent="-342900" algn="l" rtl="0">
              <a:spcBef>
                <a:spcPts val="1400"/>
              </a:spcBef>
              <a:spcAft>
                <a:spcPts val="0"/>
              </a:spcAft>
              <a:buClr>
                <a:srgbClr val="000000"/>
              </a:buClr>
              <a:buSzPts val="2400"/>
              <a:buFont typeface="Arial" panose="020B0604020202020204" pitchFamily="34" charset="0"/>
              <a:buChar char="•"/>
            </a:pPr>
            <a:r>
              <a:rPr lang="en-US" sz="2500" dirty="0">
                <a:latin typeface="Times New Roman"/>
                <a:ea typeface="Times New Roman"/>
                <a:cs typeface="Times New Roman"/>
                <a:sym typeface="Times New Roman"/>
              </a:rPr>
              <a:t>Can be used to </a:t>
            </a:r>
            <a:r>
              <a:rPr lang="en-US" sz="2500" dirty="0">
                <a:latin typeface="Times New Roman" panose="02020603050405020304" pitchFamily="18" charset="0"/>
                <a:ea typeface="Times New Roman"/>
                <a:cs typeface="Times New Roman" panose="02020603050405020304" pitchFamily="18" charset="0"/>
                <a:sym typeface="Times New Roman"/>
              </a:rPr>
              <a:t>a</a:t>
            </a:r>
            <a:r>
              <a:rPr lang="en-US" sz="2500" dirty="0">
                <a:latin typeface="Times New Roman" panose="02020603050405020304" pitchFamily="18" charset="0"/>
                <a:cs typeface="Times New Roman" panose="02020603050405020304" pitchFamily="18" charset="0"/>
              </a:rPr>
              <a:t>dd exercises to workouts and their corresponding sets.</a:t>
            </a:r>
          </a:p>
          <a:p>
            <a:pPr marL="342900" marR="0" lvl="0" indent="-342900" algn="l" rtl="0">
              <a:spcBef>
                <a:spcPts val="1400"/>
              </a:spcBef>
              <a:spcAft>
                <a:spcPts val="0"/>
              </a:spcAft>
              <a:buClr>
                <a:srgbClr val="000000"/>
              </a:buClr>
              <a:buSzPts val="240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342900" marR="0" lvl="0" indent="-342900" algn="l" rtl="0">
              <a:spcBef>
                <a:spcPts val="1400"/>
              </a:spcBef>
              <a:spcAft>
                <a:spcPts val="0"/>
              </a:spcAft>
              <a:buClr>
                <a:srgbClr val="000000"/>
              </a:buClr>
              <a:buSzPts val="24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Can be used to understand exercise through multiple videos.</a:t>
            </a:r>
            <a:endParaRPr lang="en-IN" sz="2500"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1400"/>
              </a:spcBef>
              <a:spcAft>
                <a:spcPts val="0"/>
              </a:spcAft>
              <a:buClr>
                <a:srgbClr val="000000"/>
              </a:buClr>
              <a:buSzPts val="2400"/>
              <a:buFont typeface="Arial" panose="020B0604020202020204" pitchFamily="34" charset="0"/>
              <a:buChar char="•"/>
            </a:pPr>
            <a:endParaRPr lang="en-IN" sz="2500"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1400"/>
              </a:spcBef>
              <a:spcAft>
                <a:spcPts val="0"/>
              </a:spcAft>
              <a:buClr>
                <a:srgbClr val="000000"/>
              </a:buClr>
              <a:buSzPts val="2400"/>
              <a:buFont typeface="Arial" panose="020B0604020202020204" pitchFamily="34" charset="0"/>
              <a:buChar char="•"/>
            </a:pPr>
            <a:r>
              <a:rPr lang="en-IN" sz="2500" dirty="0">
                <a:latin typeface="Times New Roman" panose="02020603050405020304" pitchFamily="18" charset="0"/>
                <a:ea typeface="Times New Roman"/>
                <a:cs typeface="Times New Roman" panose="02020603050405020304" pitchFamily="18" charset="0"/>
                <a:sym typeface="Times New Roman"/>
              </a:rPr>
              <a:t>Can be used to reduce paper work.</a:t>
            </a:r>
            <a:r>
              <a:rPr lang="en-IN" sz="2500" i="0" u="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p>
          <a:p>
            <a:pPr marL="342900" marR="0" lvl="0" indent="-342900" algn="l" rtl="0">
              <a:spcBef>
                <a:spcPts val="1400"/>
              </a:spcBef>
              <a:spcAft>
                <a:spcPts val="0"/>
              </a:spcAft>
              <a:buClr>
                <a:srgbClr val="000000"/>
              </a:buClr>
              <a:buSzPts val="2400"/>
              <a:buFont typeface="Arial" panose="020B0604020202020204" pitchFamily="34" charset="0"/>
              <a:buChar char="•"/>
            </a:pPr>
            <a:endParaRPr lang="en-IN" sz="2500" dirty="0">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1400"/>
              </a:spcBef>
              <a:spcAft>
                <a:spcPts val="0"/>
              </a:spcAft>
              <a:buClr>
                <a:srgbClr val="000000"/>
              </a:buClr>
              <a:buSzPts val="2400"/>
              <a:buFont typeface="Arial" panose="020B0604020202020204" pitchFamily="34" charset="0"/>
              <a:buChar char="•"/>
            </a:pPr>
            <a:endParaRPr lang="en-IN" sz="2500"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1400"/>
              </a:spcBef>
              <a:spcAft>
                <a:spcPts val="0"/>
              </a:spcAft>
              <a:buClr>
                <a:srgbClr val="000000"/>
              </a:buClr>
              <a:buSzPts val="2400"/>
              <a:buFont typeface="Arial" panose="020B0604020202020204" pitchFamily="34" charset="0"/>
              <a:buChar char="•"/>
            </a:pPr>
            <a:endParaRPr lang="en-IN" sz="2500" dirty="0">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1400"/>
              </a:spcBef>
              <a:spcAft>
                <a:spcPts val="0"/>
              </a:spcAft>
              <a:buClr>
                <a:srgbClr val="000000"/>
              </a:buClr>
              <a:buSzPts val="2400"/>
              <a:buFont typeface="Arial" panose="020B0604020202020204" pitchFamily="34" charset="0"/>
              <a:buChar char="•"/>
            </a:pPr>
            <a:endParaRPr lang="en-IN" sz="2500"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1400"/>
              </a:spcBef>
              <a:spcAft>
                <a:spcPts val="0"/>
              </a:spcAft>
              <a:buClr>
                <a:srgbClr val="000000"/>
              </a:buClr>
              <a:buSzPts val="2400"/>
              <a:buFont typeface="Arial" panose="020B0604020202020204" pitchFamily="34" charset="0"/>
              <a:buChar char="•"/>
            </a:pPr>
            <a:endParaRPr lang="en-IN" sz="2500" dirty="0">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1400"/>
              </a:spcBef>
              <a:spcAft>
                <a:spcPts val="0"/>
              </a:spcAft>
              <a:buClr>
                <a:srgbClr val="000000"/>
              </a:buClr>
              <a:buSzPts val="2400"/>
              <a:buFont typeface="Arial" panose="020B0604020202020204" pitchFamily="34" charset="0"/>
              <a:buChar char="•"/>
            </a:pPr>
            <a:endParaRPr lang="en-IN" sz="2500"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1400"/>
              </a:spcBef>
              <a:spcAft>
                <a:spcPts val="0"/>
              </a:spcAft>
              <a:buClr>
                <a:srgbClr val="000000"/>
              </a:buClr>
              <a:buSzPts val="2400"/>
              <a:buFont typeface="Arial" panose="020B0604020202020204" pitchFamily="34" charset="0"/>
              <a:buChar char="•"/>
            </a:pPr>
            <a:endParaRPr lang="en-IN" sz="2500" dirty="0">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1400"/>
              </a:spcBef>
              <a:spcAft>
                <a:spcPts val="0"/>
              </a:spcAft>
              <a:buClr>
                <a:srgbClr val="000000"/>
              </a:buClr>
              <a:buSzPts val="2400"/>
              <a:buFont typeface="Arial" panose="020B0604020202020204" pitchFamily="34" charset="0"/>
              <a:buChar char="•"/>
            </a:pPr>
            <a:endParaRPr sz="2500"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0850" marR="0" lvl="0" indent="-342900" algn="l" rtl="0">
              <a:spcBef>
                <a:spcPts val="1400"/>
              </a:spcBef>
              <a:spcAft>
                <a:spcPts val="0"/>
              </a:spcAft>
              <a:buClr>
                <a:srgbClr val="000000"/>
              </a:buClr>
              <a:buSzPts val="2400"/>
              <a:buFont typeface="Arial" panose="020B0604020202020204" pitchFamily="34" charset="0"/>
              <a:buChar char="•"/>
            </a:pPr>
            <a:endParaRPr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3FBC69-359F-E246-F248-E9197A6EA626}"/>
              </a:ext>
            </a:extLst>
          </p:cNvPr>
          <p:cNvSpPr txBox="1"/>
          <p:nvPr/>
        </p:nvSpPr>
        <p:spPr>
          <a:xfrm>
            <a:off x="311972" y="763792"/>
            <a:ext cx="9735670"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 4.Literature survey</a:t>
            </a:r>
          </a:p>
        </p:txBody>
      </p:sp>
      <p:sp>
        <p:nvSpPr>
          <p:cNvPr id="6" name="TextBox 5">
            <a:extLst>
              <a:ext uri="{FF2B5EF4-FFF2-40B4-BE49-F238E27FC236}">
                <a16:creationId xmlns:a16="http://schemas.microsoft.com/office/drawing/2014/main" id="{718B1570-A751-507D-6E24-ACE392D74723}"/>
              </a:ext>
            </a:extLst>
          </p:cNvPr>
          <p:cNvSpPr txBox="1"/>
          <p:nvPr/>
        </p:nvSpPr>
        <p:spPr>
          <a:xfrm>
            <a:off x="311972" y="969060"/>
            <a:ext cx="9434456" cy="3929281"/>
          </a:xfrm>
          <a:prstGeom prst="rect">
            <a:avLst/>
          </a:prstGeom>
          <a:noFill/>
        </p:spPr>
        <p:txBody>
          <a:bodyPr wrap="square" rtlCol="0">
            <a:spAutoFit/>
          </a:bodyPr>
          <a:lstStyle/>
          <a:p>
            <a:pPr marL="457200" indent="-457200">
              <a:spcBef>
                <a:spcPts val="2000"/>
              </a:spcBef>
              <a:spcAft>
                <a:spcPts val="2000"/>
              </a:spcAft>
              <a:buAutoNum type="arabicPeriod"/>
            </a:pPr>
            <a:endParaRPr lang="en-US" sz="2400" dirty="0">
              <a:solidFill>
                <a:srgbClr val="212121"/>
              </a:solidFill>
              <a:effectLst/>
              <a:latin typeface="Times New Roman" panose="02020603050405020304" pitchFamily="18" charset="0"/>
              <a:ea typeface="Times New Roman" panose="02020603050405020304" pitchFamily="18" charset="0"/>
            </a:endParaRPr>
          </a:p>
          <a:p>
            <a:pPr marL="457200" indent="-457200">
              <a:spcBef>
                <a:spcPts val="2000"/>
              </a:spcBef>
              <a:spcAft>
                <a:spcPts val="2000"/>
              </a:spcAft>
              <a:buAutoNum type="arabicPeriod"/>
            </a:pPr>
            <a:r>
              <a:rPr lang="en-US" sz="2400" dirty="0">
                <a:solidFill>
                  <a:srgbClr val="212121"/>
                </a:solidFill>
                <a:effectLst/>
                <a:latin typeface="Times New Roman" panose="02020603050405020304" pitchFamily="18" charset="0"/>
                <a:ea typeface="Times New Roman" panose="02020603050405020304" pitchFamily="18" charset="0"/>
              </a:rPr>
              <a:t>As the most downloaded type of mobile health applications (mHealth apps), fitness apps can help people manage their nutritional intake, assist their participation in fitness and physical activities, and promote a healthy lifestyle. Therefore, these apps are gradually occupying the commercial mobile app </a:t>
            </a:r>
            <a:r>
              <a:rPr lang="en-US" sz="2400" dirty="0" err="1">
                <a:solidFill>
                  <a:srgbClr val="212121"/>
                </a:solidFill>
                <a:effectLst/>
                <a:latin typeface="Times New Roman" panose="02020603050405020304" pitchFamily="18" charset="0"/>
                <a:ea typeface="Times New Roman" panose="02020603050405020304" pitchFamily="18" charset="0"/>
              </a:rPr>
              <a:t>market.Numerous</a:t>
            </a:r>
            <a:r>
              <a:rPr lang="en-US" sz="2400" dirty="0">
                <a:solidFill>
                  <a:srgbClr val="212121"/>
                </a:solidFill>
                <a:effectLst/>
                <a:latin typeface="Times New Roman" panose="02020603050405020304" pitchFamily="18" charset="0"/>
                <a:ea typeface="Times New Roman" panose="02020603050405020304" pitchFamily="18" charset="0"/>
              </a:rPr>
              <a:t> studies have implemented empirical protocols to verify the results of using fitness apps for improving the level of physical activity and/or diet in users . However, from the academic side, it is still a novel and young area of research.</a:t>
            </a:r>
            <a:endParaRPr lang="en-IN" sz="2400" dirty="0">
              <a:solidFill>
                <a:srgbClr val="21212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8103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3"/>
        <p:cNvGrpSpPr/>
        <p:nvPr/>
      </p:nvGrpSpPr>
      <p:grpSpPr>
        <a:xfrm>
          <a:off x="0" y="0"/>
          <a:ext cx="0" cy="0"/>
          <a:chOff x="0" y="0"/>
          <a:chExt cx="0" cy="0"/>
        </a:xfrm>
      </p:grpSpPr>
      <p:sp>
        <p:nvSpPr>
          <p:cNvPr id="254" name="Google Shape;254;p29"/>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effectLst>
                  <a:outerShdw blurRad="38100" dist="38100" dir="2700000" algn="tl">
                    <a:srgbClr val="C0C0C0"/>
                  </a:outerShdw>
                </a:effectLst>
                <a:latin typeface="Times New Roman"/>
                <a:ea typeface="Times New Roman"/>
                <a:cs typeface="Times New Roman"/>
                <a:sym typeface="Times New Roman"/>
              </a:rPr>
              <a:t>5</a:t>
            </a: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 Proposed System</a:t>
            </a:r>
            <a:endParaRPr dirty="0"/>
          </a:p>
        </p:txBody>
      </p:sp>
      <p:sp>
        <p:nvSpPr>
          <p:cNvPr id="255" name="Google Shape;255;p29"/>
          <p:cNvSpPr txBox="1"/>
          <p:nvPr/>
        </p:nvSpPr>
        <p:spPr>
          <a:xfrm>
            <a:off x="503237" y="1768475"/>
            <a:ext cx="9071100" cy="4989600"/>
          </a:xfrm>
          <a:prstGeom prst="rect">
            <a:avLst/>
          </a:prstGeom>
          <a:noFill/>
          <a:ln>
            <a:noFill/>
          </a:ln>
        </p:spPr>
        <p:txBody>
          <a:bodyPr spcFirstLastPara="1" wrap="square" lIns="0" tIns="21225" rIns="0" bIns="0" anchor="t" anchorCtr="0">
            <a:noAutofit/>
          </a:bodyPr>
          <a:lstStyle/>
          <a:p>
            <a:pPr marL="342900" marR="0" lvl="0" indent="-342900" algn="l" rtl="0">
              <a:lnSpc>
                <a:spcPct val="93000"/>
              </a:lnSpc>
              <a:spcBef>
                <a:spcPts val="1400"/>
              </a:spcBef>
              <a:spcAft>
                <a:spcPts val="0"/>
              </a:spcAft>
              <a:buClr>
                <a:srgbClr val="000000"/>
              </a:buClr>
              <a:buSzPts val="2400"/>
              <a:buFont typeface="Wingdings" panose="05000000000000000000" pitchFamily="2" charset="2"/>
              <a:buChar char="§"/>
            </a:pPr>
            <a:r>
              <a:rPr lang="en-US" sz="2400" b="0" i="0" u="none" dirty="0">
                <a:solidFill>
                  <a:srgbClr val="000000"/>
                </a:solidFill>
                <a:latin typeface="Times New Roman"/>
                <a:ea typeface="Times New Roman"/>
                <a:cs typeface="Times New Roman"/>
                <a:sym typeface="Times New Roman"/>
              </a:rPr>
              <a:t>Workout videos:</a:t>
            </a:r>
            <a:endParaRPr dirty="0"/>
          </a:p>
          <a:p>
            <a:pPr marL="1049337" marR="0" lvl="2" indent="-457200" algn="l" rtl="0">
              <a:lnSpc>
                <a:spcPct val="93000"/>
              </a:lnSpc>
              <a:spcBef>
                <a:spcPts val="1400"/>
              </a:spcBef>
              <a:spcAft>
                <a:spcPts val="0"/>
              </a:spcAft>
              <a:buClr>
                <a:srgbClr val="000000"/>
              </a:buClr>
              <a:buSzPts val="2400"/>
              <a:buFont typeface="Wingdings" panose="05000000000000000000" pitchFamily="2" charset="2"/>
              <a:buChar char="§"/>
            </a:pPr>
            <a:r>
              <a:rPr lang="en-US" sz="2400" dirty="0">
                <a:latin typeface="Times New Roman"/>
                <a:cs typeface="Times New Roman"/>
                <a:sym typeface="Times New Roman"/>
              </a:rPr>
              <a:t>User can refer to various workout plans to help them understand the exercises.</a:t>
            </a:r>
            <a:endParaRPr lang="en-US" dirty="0"/>
          </a:p>
          <a:p>
            <a:pPr marL="342900" marR="0" lvl="0" indent="-342900" algn="l" rtl="0">
              <a:lnSpc>
                <a:spcPct val="93000"/>
              </a:lnSpc>
              <a:spcBef>
                <a:spcPts val="1400"/>
              </a:spcBef>
              <a:spcAft>
                <a:spcPts val="0"/>
              </a:spcAft>
              <a:buClr>
                <a:srgbClr val="000000"/>
              </a:buClr>
              <a:buSzPts val="2400"/>
              <a:buFont typeface="Wingdings" panose="05000000000000000000" pitchFamily="2" charset="2"/>
              <a:buChar char="§"/>
            </a:pPr>
            <a:r>
              <a:rPr lang="en-US" sz="2400" b="0" i="0" u="none" dirty="0">
                <a:solidFill>
                  <a:srgbClr val="000000"/>
                </a:solidFill>
                <a:latin typeface="Times New Roman"/>
                <a:ea typeface="Times New Roman"/>
                <a:cs typeface="Times New Roman"/>
                <a:sym typeface="Times New Roman"/>
              </a:rPr>
              <a:t>Similar exercise:</a:t>
            </a:r>
            <a:endParaRPr dirty="0"/>
          </a:p>
          <a:p>
            <a:pPr marL="1049337" marR="0" lvl="2" indent="-457200" algn="l" rtl="0">
              <a:lnSpc>
                <a:spcPct val="93000"/>
              </a:lnSpc>
              <a:spcBef>
                <a:spcPts val="1400"/>
              </a:spcBef>
              <a:spcAft>
                <a:spcPts val="0"/>
              </a:spcAft>
              <a:buClr>
                <a:srgbClr val="000000"/>
              </a:buClr>
              <a:buSzPts val="2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User can see similar exercise to their current plan with the help of API</a:t>
            </a:r>
            <a:endParaRPr sz="2400" dirty="0">
              <a:latin typeface="Times New Roman" panose="02020603050405020304" pitchFamily="18" charset="0"/>
              <a:cs typeface="Times New Roman" panose="02020603050405020304" pitchFamily="18" charset="0"/>
            </a:endParaRPr>
          </a:p>
          <a:p>
            <a:pPr marL="342900" marR="0" lvl="0" indent="-342900" algn="l" rtl="0">
              <a:lnSpc>
                <a:spcPct val="93000"/>
              </a:lnSpc>
              <a:spcBef>
                <a:spcPts val="1400"/>
              </a:spcBef>
              <a:spcAft>
                <a:spcPts val="0"/>
              </a:spcAft>
              <a:buClr>
                <a:srgbClr val="000000"/>
              </a:buClr>
              <a:buSzPts val="2400"/>
              <a:buFont typeface="Wingdings" panose="05000000000000000000" pitchFamily="2" charset="2"/>
              <a:buChar char="§"/>
            </a:pPr>
            <a:r>
              <a:rPr lang="en-US" sz="2400" b="0" i="0" u="none" dirty="0">
                <a:solidFill>
                  <a:srgbClr val="000000"/>
                </a:solidFill>
                <a:latin typeface="Times New Roman"/>
                <a:ea typeface="Times New Roman"/>
                <a:cs typeface="Times New Roman"/>
                <a:sym typeface="Times New Roman"/>
              </a:rPr>
              <a:t>Equipments:</a:t>
            </a:r>
            <a:endParaRPr dirty="0"/>
          </a:p>
          <a:p>
            <a:pPr marL="1049337" marR="0" lvl="2" indent="-457200" algn="l" rtl="0">
              <a:lnSpc>
                <a:spcPct val="93000"/>
              </a:lnSpc>
              <a:spcBef>
                <a:spcPts val="1400"/>
              </a:spcBef>
              <a:spcAft>
                <a:spcPts val="0"/>
              </a:spcAft>
              <a:buClr>
                <a:srgbClr val="000000"/>
              </a:buClr>
              <a:buSzPts val="2400"/>
              <a:buFont typeface="Wingdings" panose="05000000000000000000" pitchFamily="2" charset="2"/>
              <a:buChar char="§"/>
            </a:pPr>
            <a:r>
              <a:rPr lang="en-US" sz="2400" dirty="0">
                <a:latin typeface="Times New Roman"/>
                <a:cs typeface="Times New Roman"/>
                <a:sym typeface="Times New Roman"/>
              </a:rPr>
              <a:t>User can view the exercises related to the equipment they own and add to their plan.</a:t>
            </a:r>
            <a:endParaRPr dirty="0"/>
          </a:p>
          <a:p>
            <a:pPr marL="342900" marR="0" lvl="0" indent="-342900" algn="l" rtl="0">
              <a:lnSpc>
                <a:spcPct val="100000"/>
              </a:lnSpc>
              <a:spcBef>
                <a:spcPts val="1400"/>
              </a:spcBef>
              <a:spcAft>
                <a:spcPts val="0"/>
              </a:spcAft>
              <a:buFont typeface="Wingdings" panose="05000000000000000000" pitchFamily="2" charset="2"/>
              <a:buChar char="§"/>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0"/>
        <p:cNvGrpSpPr/>
        <p:nvPr/>
      </p:nvGrpSpPr>
      <p:grpSpPr>
        <a:xfrm>
          <a:off x="0" y="0"/>
          <a:ext cx="0" cy="0"/>
          <a:chOff x="0" y="0"/>
          <a:chExt cx="0" cy="0"/>
        </a:xfrm>
      </p:grpSpPr>
      <p:sp>
        <p:nvSpPr>
          <p:cNvPr id="261" name="Google Shape;261;p30"/>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effectLst>
                  <a:outerShdw blurRad="38100" dist="38100" dir="2700000" algn="tl">
                    <a:srgbClr val="C0C0C0"/>
                  </a:outerShdw>
                </a:effectLst>
                <a:latin typeface="Times New Roman"/>
                <a:ea typeface="Times New Roman"/>
                <a:cs typeface="Times New Roman"/>
                <a:sym typeface="Times New Roman"/>
              </a:rPr>
              <a:t>6</a:t>
            </a: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 Outcome of Project</a:t>
            </a:r>
            <a:endParaRPr dirty="0"/>
          </a:p>
        </p:txBody>
      </p:sp>
      <p:sp>
        <p:nvSpPr>
          <p:cNvPr id="262" name="Google Shape;262;p30"/>
          <p:cNvSpPr txBox="1"/>
          <p:nvPr/>
        </p:nvSpPr>
        <p:spPr>
          <a:xfrm>
            <a:off x="503237" y="1779233"/>
            <a:ext cx="9071100" cy="4989600"/>
          </a:xfrm>
          <a:prstGeom prst="rect">
            <a:avLst/>
          </a:prstGeom>
          <a:noFill/>
          <a:ln>
            <a:noFill/>
          </a:ln>
        </p:spPr>
        <p:txBody>
          <a:bodyPr spcFirstLastPara="1" wrap="square" lIns="0" tIns="21225" rIns="0" bIns="0" anchor="t" anchorCtr="0">
            <a:noAutofit/>
          </a:bodyPr>
          <a:lstStyle/>
          <a:p>
            <a:pPr marL="342900" marR="0" lvl="0" indent="-342900" algn="l" rtl="0">
              <a:spcBef>
                <a:spcPts val="1400"/>
              </a:spcBef>
              <a:spcAft>
                <a:spcPts val="0"/>
              </a:spcAft>
              <a:buClr>
                <a:srgbClr val="000000"/>
              </a:buClr>
              <a:buSzPts val="2400"/>
              <a:buFont typeface="Arial" panose="020B0604020202020204" pitchFamily="34" charset="0"/>
              <a:buChar char="•"/>
            </a:pPr>
            <a:r>
              <a:rPr lang="en-US" sz="2400" b="0" i="0" u="none" dirty="0">
                <a:solidFill>
                  <a:srgbClr val="000000"/>
                </a:solidFill>
                <a:latin typeface="Times New Roman"/>
                <a:ea typeface="Times New Roman"/>
                <a:cs typeface="Times New Roman"/>
                <a:sym typeface="Times New Roman"/>
              </a:rPr>
              <a:t>User can search for respective exercises.</a:t>
            </a:r>
          </a:p>
          <a:p>
            <a:pPr marL="285750" marR="0" lvl="0" indent="-285750" algn="l" rtl="0">
              <a:spcBef>
                <a:spcPts val="1400"/>
              </a:spcBef>
              <a:spcAft>
                <a:spcPts val="0"/>
              </a:spcAft>
              <a:buClr>
                <a:srgbClr val="000000"/>
              </a:buClr>
              <a:buSzPts val="2400"/>
              <a:buFont typeface="Arial" panose="020B0604020202020204" pitchFamily="34" charset="0"/>
              <a:buChar char="•"/>
            </a:pPr>
            <a:endParaRPr dirty="0"/>
          </a:p>
          <a:p>
            <a:pPr marL="342900" marR="0" lvl="0" indent="-342900" algn="l" rtl="0">
              <a:spcBef>
                <a:spcPts val="1400"/>
              </a:spcBef>
              <a:spcAft>
                <a:spcPts val="0"/>
              </a:spcAft>
              <a:buClr>
                <a:srgbClr val="000000"/>
              </a:buClr>
              <a:buSzPts val="2400"/>
              <a:buFont typeface="Arial" panose="020B0604020202020204" pitchFamily="34" charset="0"/>
              <a:buChar char="•"/>
            </a:pPr>
            <a:r>
              <a:rPr lang="en-US" sz="2400" b="0" i="0" u="none" dirty="0">
                <a:solidFill>
                  <a:srgbClr val="000000"/>
                </a:solidFill>
                <a:latin typeface="Times New Roman"/>
                <a:ea typeface="Times New Roman"/>
                <a:cs typeface="Times New Roman"/>
                <a:sym typeface="Times New Roman"/>
              </a:rPr>
              <a:t>Using API, users are recommended similar exercise.</a:t>
            </a:r>
          </a:p>
          <a:p>
            <a:pPr marR="0" lvl="0" algn="l" rtl="0">
              <a:spcBef>
                <a:spcPts val="1400"/>
              </a:spcBef>
              <a:spcAft>
                <a:spcPts val="0"/>
              </a:spcAft>
              <a:buClr>
                <a:srgbClr val="000000"/>
              </a:buClr>
              <a:buSzPts val="2400"/>
            </a:pPr>
            <a:endParaRPr lang="en-US" sz="2400" b="0" i="0" u="none" dirty="0">
              <a:solidFill>
                <a:srgbClr val="000000"/>
              </a:solidFill>
              <a:latin typeface="Times New Roman"/>
              <a:ea typeface="Times New Roman"/>
              <a:cs typeface="Times New Roman"/>
              <a:sym typeface="Times New Roman"/>
            </a:endParaRPr>
          </a:p>
          <a:p>
            <a:pPr marL="342900" marR="0" lvl="0" indent="-342900" algn="l" rtl="0">
              <a:spcBef>
                <a:spcPts val="1400"/>
              </a:spcBef>
              <a:spcAft>
                <a:spcPts val="0"/>
              </a:spcAft>
              <a:buClr>
                <a:srgbClr val="000000"/>
              </a:buClr>
              <a:buSzPts val="2400"/>
              <a:buFont typeface="Arial" panose="020B0604020202020204" pitchFamily="34" charset="0"/>
              <a:buChar char="•"/>
            </a:pPr>
            <a:r>
              <a:rPr lang="en-US" sz="2400" dirty="0">
                <a:latin typeface="Times New Roman"/>
                <a:cs typeface="Times New Roman"/>
                <a:sym typeface="Times New Roman"/>
              </a:rPr>
              <a:t>Exercise videos users can refer to.</a:t>
            </a:r>
          </a:p>
          <a:p>
            <a:pPr marL="285750" marR="0" lvl="0" indent="-285750" algn="l" rtl="0">
              <a:spcBef>
                <a:spcPts val="1400"/>
              </a:spcBef>
              <a:spcAft>
                <a:spcPts val="0"/>
              </a:spcAft>
              <a:buClr>
                <a:srgbClr val="000000"/>
              </a:buClr>
              <a:buSzPts val="2400"/>
              <a:buFont typeface="Arial" panose="020B0604020202020204" pitchFamily="34" charset="0"/>
              <a:buChar char="•"/>
            </a:pPr>
            <a:endParaRPr lang="en-US" dirty="0"/>
          </a:p>
          <a:p>
            <a:pPr marL="342900" marR="0" lvl="0" indent="-342900" algn="l" rtl="0">
              <a:spcBef>
                <a:spcPts val="1400"/>
              </a:spcBef>
              <a:spcAft>
                <a:spcPts val="0"/>
              </a:spcAft>
              <a:buClr>
                <a:srgbClr val="000000"/>
              </a:buClr>
              <a:buSzPts val="2400"/>
              <a:buFont typeface="Arial" panose="020B0604020202020204" pitchFamily="34" charset="0"/>
              <a:buChar char="•"/>
            </a:pPr>
            <a:r>
              <a:rPr lang="en-US" sz="2400" b="0" i="0" u="none" dirty="0">
                <a:solidFill>
                  <a:srgbClr val="000000"/>
                </a:solidFill>
                <a:latin typeface="Times New Roman"/>
                <a:ea typeface="Times New Roman"/>
                <a:cs typeface="Times New Roman"/>
                <a:sym typeface="Times New Roman"/>
              </a:rPr>
              <a:t>Makes your workout plan easier and improves the quality of your life.</a:t>
            </a:r>
          </a:p>
          <a:p>
            <a:pPr marL="285750" marR="0" lvl="0" indent="-285750" algn="l" rtl="0">
              <a:spcBef>
                <a:spcPts val="1400"/>
              </a:spcBef>
              <a:spcAft>
                <a:spcPts val="0"/>
              </a:spcAft>
              <a:buClr>
                <a:srgbClr val="000000"/>
              </a:buClr>
              <a:buSzPts val="2400"/>
              <a:buFont typeface="Arial" panose="020B0604020202020204" pitchFamily="34" charset="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9F5A-469A-D8FB-E30E-1BBF32A0A92B}"/>
              </a:ext>
            </a:extLst>
          </p:cNvPr>
          <p:cNvSpPr>
            <a:spLocks noGrp="1"/>
          </p:cNvSpPr>
          <p:nvPr>
            <p:ph type="title"/>
          </p:nvPr>
        </p:nvSpPr>
        <p:spPr>
          <a:xfrm>
            <a:off x="671512" y="49437"/>
            <a:ext cx="6997800" cy="691343"/>
          </a:xfrm>
        </p:spPr>
        <p:txBody>
          <a:bodyPr>
            <a:normAutofit fontScale="90000"/>
          </a:bodyPr>
          <a:lstStyle/>
          <a:p>
            <a:r>
              <a:rPr lang="en-US" sz="4000" b="1" dirty="0">
                <a:solidFill>
                  <a:srgbClr val="000000"/>
                </a:solidFill>
                <a:effectLst>
                  <a:outerShdw blurRad="38100" dist="38100" dir="2700000" algn="tl">
                    <a:srgbClr val="C0C0C0"/>
                  </a:outerShdw>
                </a:effectLst>
                <a:latin typeface="Times New Roman"/>
                <a:ea typeface="Times New Roman"/>
                <a:cs typeface="Times New Roman"/>
                <a:sym typeface="Times New Roman"/>
              </a:rPr>
              <a:t>7</a:t>
            </a:r>
            <a:r>
              <a:rPr lang="en-US" sz="40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 </a:t>
            </a:r>
            <a:r>
              <a:rPr lang="en-US" sz="4000" b="1" dirty="0">
                <a:solidFill>
                  <a:srgbClr val="000000"/>
                </a:solidFill>
                <a:effectLst>
                  <a:outerShdw blurRad="38100" dist="38100" dir="2700000" algn="tl">
                    <a:srgbClr val="C0C0C0"/>
                  </a:outerShdw>
                </a:effectLst>
                <a:latin typeface="Times New Roman"/>
                <a:ea typeface="Times New Roman"/>
                <a:cs typeface="Times New Roman"/>
                <a:sym typeface="Times New Roman"/>
              </a:rPr>
              <a:t>BLOCK DIAGRAM</a:t>
            </a:r>
            <a:endParaRPr lang="en-IN" dirty="0"/>
          </a:p>
        </p:txBody>
      </p:sp>
      <p:sp>
        <p:nvSpPr>
          <p:cNvPr id="6" name="AutoShape 6">
            <a:extLst>
              <a:ext uri="{FF2B5EF4-FFF2-40B4-BE49-F238E27FC236}">
                <a16:creationId xmlns:a16="http://schemas.microsoft.com/office/drawing/2014/main" id="{212DD04D-EA9E-DB6A-672D-DA1E4FFA26A8}"/>
              </a:ext>
            </a:extLst>
          </p:cNvPr>
          <p:cNvSpPr>
            <a:spLocks noChangeAspect="1" noChangeArrowheads="1"/>
          </p:cNvSpPr>
          <p:nvPr/>
        </p:nvSpPr>
        <p:spPr bwMode="auto">
          <a:xfrm>
            <a:off x="4887913" y="3627438"/>
            <a:ext cx="2093800" cy="2093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a:extLst>
              <a:ext uri="{FF2B5EF4-FFF2-40B4-BE49-F238E27FC236}">
                <a16:creationId xmlns:a16="http://schemas.microsoft.com/office/drawing/2014/main" id="{540DDA15-4B92-5E63-9C52-41C2EEF5FBD5}"/>
              </a:ext>
            </a:extLst>
          </p:cNvPr>
          <p:cNvSpPr>
            <a:spLocks noGrp="1" noChangeAspect="1" noChangeArrowheads="1"/>
          </p:cNvSpPr>
          <p:nvPr>
            <p:ph type="body" idx="1"/>
          </p:nvPr>
        </p:nvSpPr>
        <p:spPr bwMode="auto">
          <a:xfrm>
            <a:off x="823911" y="1838437"/>
            <a:ext cx="6997800" cy="4278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07950" marR="0" lvl="0" indent="0" algn="l" rtl="0">
              <a:lnSpc>
                <a:spcPct val="93000"/>
              </a:lnSpc>
              <a:spcBef>
                <a:spcPts val="0"/>
              </a:spcBef>
              <a:spcAft>
                <a:spcPts val="0"/>
              </a:spcAft>
              <a:buClr>
                <a:srgbClr val="000000"/>
              </a:buClr>
              <a:buSzPts val="2400"/>
              <a:buFont typeface="Times New Roman"/>
              <a:buNone/>
            </a:pPr>
            <a:endParaRPr lang="en-US" sz="2000" b="0" i="0" u="none" dirty="0">
              <a:solidFill>
                <a:srgbClr val="000000"/>
              </a:solidFill>
              <a:latin typeface="Times New Roman"/>
              <a:ea typeface="Times New Roman"/>
              <a:cs typeface="Times New Roman"/>
              <a:sym typeface="Times New Roman"/>
            </a:endParaRPr>
          </a:p>
          <a:p>
            <a:endParaRPr lang="en-IN" dirty="0"/>
          </a:p>
        </p:txBody>
      </p:sp>
      <p:sp>
        <p:nvSpPr>
          <p:cNvPr id="8" name="AutoShape 10">
            <a:extLst>
              <a:ext uri="{FF2B5EF4-FFF2-40B4-BE49-F238E27FC236}">
                <a16:creationId xmlns:a16="http://schemas.microsoft.com/office/drawing/2014/main" id="{094D9265-8EB6-3B1F-B8FD-B6BFD3D60F2B}"/>
              </a:ext>
            </a:extLst>
          </p:cNvPr>
          <p:cNvSpPr>
            <a:spLocks noChangeAspect="1" noChangeArrowheads="1"/>
          </p:cNvSpPr>
          <p:nvPr/>
        </p:nvSpPr>
        <p:spPr bwMode="auto">
          <a:xfrm>
            <a:off x="5040312" y="3084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2">
            <a:extLst>
              <a:ext uri="{FF2B5EF4-FFF2-40B4-BE49-F238E27FC236}">
                <a16:creationId xmlns:a16="http://schemas.microsoft.com/office/drawing/2014/main" id="{432DEBB5-9DFC-09D2-7AD8-1C7A34D1CA6D}"/>
              </a:ext>
            </a:extLst>
          </p:cNvPr>
          <p:cNvSpPr>
            <a:spLocks noChangeAspect="1" noChangeArrowheads="1"/>
          </p:cNvSpPr>
          <p:nvPr/>
        </p:nvSpPr>
        <p:spPr bwMode="auto">
          <a:xfrm>
            <a:off x="4887913" y="3627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C9564B57-28FA-1C3C-D933-B11C77466116}"/>
              </a:ext>
            </a:extLst>
          </p:cNvPr>
          <p:cNvPicPr>
            <a:picLocks noChangeAspect="1"/>
          </p:cNvPicPr>
          <p:nvPr/>
        </p:nvPicPr>
        <p:blipFill>
          <a:blip r:embed="rId2"/>
          <a:stretch>
            <a:fillRect/>
          </a:stretch>
        </p:blipFill>
        <p:spPr>
          <a:xfrm>
            <a:off x="671512" y="636609"/>
            <a:ext cx="7940053" cy="6655442"/>
          </a:xfrm>
          <a:prstGeom prst="rect">
            <a:avLst/>
          </a:prstGeom>
        </p:spPr>
      </p:pic>
    </p:spTree>
    <p:extLst>
      <p:ext uri="{BB962C8B-B14F-4D97-AF65-F5344CB8AC3E}">
        <p14:creationId xmlns:p14="http://schemas.microsoft.com/office/powerpoint/2010/main" val="2845655077"/>
      </p:ext>
    </p:extLst>
  </p:cSld>
  <p:clrMapOvr>
    <a:masterClrMapping/>
  </p:clrMapOvr>
</p:sld>
</file>

<file path=ppt/theme/theme1.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642</Words>
  <Application>Microsoft Office PowerPoint</Application>
  <PresentationFormat>Custom</PresentationFormat>
  <Paragraphs>122</Paragraphs>
  <Slides>16</Slides>
  <Notes>13</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16</vt:i4>
      </vt:variant>
    </vt:vector>
  </HeadingPairs>
  <TitlesOfParts>
    <vt:vector size="26" baseType="lpstr">
      <vt:lpstr>Arial</vt:lpstr>
      <vt:lpstr>Noto Sans Symbols</vt:lpstr>
      <vt:lpstr>Times New Roman</vt:lpstr>
      <vt:lpstr>Trebuchet MS</vt:lpstr>
      <vt:lpstr>Wingdings</vt:lpstr>
      <vt:lpstr>Facet</vt:lpstr>
      <vt:lpstr>Facet</vt:lpstr>
      <vt:lpstr>1_Facet</vt:lpstr>
      <vt:lpstr>2_Facet</vt:lpstr>
      <vt:lpstr>3_Facet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BLOCK DIAGRAM</vt:lpstr>
      <vt:lpstr>8. Use Case Diagram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shetty</dc:creator>
  <cp:lastModifiedBy>sahil shetty</cp:lastModifiedBy>
  <cp:revision>32</cp:revision>
  <dcterms:modified xsi:type="dcterms:W3CDTF">2022-10-14T04:08:24Z</dcterms:modified>
</cp:coreProperties>
</file>