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3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</a:t>
            </a:r>
            <a:r>
              <a:rPr b="0" lang="en-IN" sz="1800" spc="-1" strike="noStrike">
                <a:latin typeface="Arial"/>
              </a:rPr>
              <a:t>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Airline Reservation System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1128960" y="1825560"/>
            <a:ext cx="9222480" cy="435060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507960" y="282240"/>
            <a:ext cx="966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Transaction or payment history.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656000" y="2592000"/>
            <a:ext cx="1079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812880" y="1230840"/>
            <a:ext cx="9256320" cy="435060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225720" y="316080"/>
            <a:ext cx="9843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 password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080000" y="1872000"/>
            <a:ext cx="1295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Book Flight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609120" y="1296000"/>
            <a:ext cx="10046520" cy="43506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5760000" y="2952000"/>
            <a:ext cx="316764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Passport Number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760000" y="3600000"/>
            <a:ext cx="316764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Aadhar Number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760000" y="4248000"/>
            <a:ext cx="316764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7560000" y="2880000"/>
            <a:ext cx="36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92000" y="72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Available seats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1-Filled Seats.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0-Remain Seats.</a:t>
            </a:r>
            <a:br/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812880" y="1210680"/>
          <a:ext cx="8410680" cy="4083120"/>
        </p:xfrm>
        <a:graphic>
          <a:graphicData uri="http://schemas.openxmlformats.org/drawingml/2006/table">
            <a:tbl>
              <a:tblPr/>
              <a:tblGrid>
                <a:gridCol w="2102760"/>
                <a:gridCol w="2102760"/>
                <a:gridCol w="2102760"/>
                <a:gridCol w="210276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Window seats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Side seats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Side seats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Window seats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838080" y="1995120"/>
            <a:ext cx="1028052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1727280" y="1972440"/>
            <a:ext cx="757836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Home Page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433520"/>
            <a:ext cx="985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1.User have option on home page to check or search flights.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9" name="Content Placeholder 3" descr=""/>
          <p:cNvPicPr/>
          <p:nvPr/>
        </p:nvPicPr>
        <p:blipFill>
          <a:blip r:embed="rId1"/>
          <a:stretch/>
        </p:blipFill>
        <p:spPr>
          <a:xfrm>
            <a:off x="1456200" y="1802880"/>
            <a:ext cx="8578800" cy="4350600"/>
          </a:xfrm>
          <a:prstGeom prst="rect">
            <a:avLst/>
          </a:prstGeom>
          <a:ln>
            <a:noFill/>
          </a:ln>
        </p:spPr>
      </p:pic>
      <p:pic>
        <p:nvPicPr>
          <p:cNvPr id="80" name="Content Placeholder 3" descr=""/>
          <p:cNvPicPr/>
          <p:nvPr/>
        </p:nvPicPr>
        <p:blipFill>
          <a:blip r:embed="rId2"/>
          <a:stretch/>
        </p:blipFill>
        <p:spPr>
          <a:xfrm>
            <a:off x="1456560" y="1802880"/>
            <a:ext cx="8578800" cy="43506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800000" y="2232000"/>
            <a:ext cx="1295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7360" y="779040"/>
            <a:ext cx="869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2.User can check flight status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3" name="Content Placeholder 3" descr=""/>
          <p:cNvPicPr/>
          <p:nvPr/>
        </p:nvPicPr>
        <p:blipFill>
          <a:blip r:embed="rId1"/>
          <a:stretch/>
        </p:blipFill>
        <p:spPr>
          <a:xfrm>
            <a:off x="1377360" y="1825560"/>
            <a:ext cx="8691840" cy="43506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800000" y="2520000"/>
            <a:ext cx="129564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455400"/>
            <a:ext cx="10514880" cy="8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Login page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6" name="Content Placeholder 5" descr=""/>
          <p:cNvPicPr/>
          <p:nvPr/>
        </p:nvPicPr>
        <p:blipFill>
          <a:blip r:embed="rId1"/>
          <a:stretch/>
        </p:blipFill>
        <p:spPr>
          <a:xfrm>
            <a:off x="1422360" y="2350440"/>
            <a:ext cx="8928720" cy="45068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1422360" y="1478880"/>
            <a:ext cx="892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want to book flight then need to login first.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Registration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1569240" y="2506680"/>
            <a:ext cx="8477280" cy="43506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569240" y="1851480"/>
            <a:ext cx="8375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user not member of  ARS then user need to register for book flights.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User profile page after login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2" name="Content Placeholder 5" descr=""/>
          <p:cNvPicPr/>
          <p:nvPr/>
        </p:nvPicPr>
        <p:blipFill>
          <a:blip r:embed="rId1"/>
          <a:stretch/>
        </p:blipFill>
        <p:spPr>
          <a:xfrm>
            <a:off x="1332000" y="2356200"/>
            <a:ext cx="8691840" cy="43506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800000" y="3168000"/>
            <a:ext cx="1439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1656000" y="1466280"/>
            <a:ext cx="8063640" cy="43506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713880" y="485640"/>
            <a:ext cx="7890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can edit profile detail.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016000" y="2160000"/>
            <a:ext cx="1439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Content Placeholder 3" descr=""/>
          <p:cNvPicPr/>
          <p:nvPr/>
        </p:nvPicPr>
        <p:blipFill>
          <a:blip r:embed="rId1"/>
          <a:stretch/>
        </p:blipFill>
        <p:spPr>
          <a:xfrm>
            <a:off x="1704600" y="1825560"/>
            <a:ext cx="8308080" cy="435060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643320" y="293400"/>
            <a:ext cx="845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Logs of Trip done by passenger/customer.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088000" y="2376000"/>
            <a:ext cx="1439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4" descr=""/>
          <p:cNvPicPr/>
          <p:nvPr/>
        </p:nvPicPr>
        <p:blipFill>
          <a:blip r:embed="rId1"/>
          <a:stretch/>
        </p:blipFill>
        <p:spPr>
          <a:xfrm>
            <a:off x="1523880" y="1825560"/>
            <a:ext cx="8544960" cy="43506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316080" y="304920"/>
            <a:ext cx="927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Saved cards for payment.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800000" y="2448000"/>
            <a:ext cx="1439640" cy="2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 Flight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2020-05-15T15:27:04Z</dcterms:created>
  <dc:creator>Ravi</dc:creator>
  <dc:description/>
  <dc:language>en-IN</dc:language>
  <cp:lastModifiedBy/>
  <dcterms:modified xsi:type="dcterms:W3CDTF">2020-05-16T11:31:04Z</dcterms:modified>
  <cp:revision>13</cp:revision>
  <dc:subject/>
  <dc:title>Airline Reservation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