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2F2F2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7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2"/>
            <a:ext cx="9144000" cy="683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1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C4B4F-825B-4607-9776-F80190E3304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400FB9-1043-4A91-9BA9-0C30B0F9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C4B4F-825B-4607-9776-F80190E3304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400FB9-1043-4A91-9BA9-0C30B0F9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C4B4F-825B-4607-9776-F80190E3304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400FB9-1043-4A91-9BA9-0C30B0F9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C4B4F-825B-4607-9776-F80190E3304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400FB9-1043-4A91-9BA9-0C30B0F9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C4B4F-825B-4607-9776-F80190E3304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400FB9-1043-4A91-9BA9-0C30B0F9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8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C4B4F-825B-4607-9776-F80190E3304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400FB9-1043-4A91-9BA9-0C30B0F9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C4B4F-825B-4607-9776-F80190E3304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400FB9-1043-4A91-9BA9-0C30B0F9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C4B4F-825B-4607-9776-F80190E3304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400FB9-1043-4A91-9BA9-0C30B0F9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C4B4F-825B-4607-9776-F80190E3304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400FB9-1043-4A91-9BA9-0C30B0F9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4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6C4B4F-825B-4607-9776-F80190E33047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400FB9-1043-4A91-9BA9-0C30B0F9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5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" y="381000"/>
            <a:ext cx="3620069" cy="152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561" y="3276600"/>
            <a:ext cx="8526439" cy="175432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100000"/>
                  <a:alpha val="0"/>
                </a:schemeClr>
              </a:gs>
              <a:gs pos="41000">
                <a:srgbClr val="FFFFFF">
                  <a:alpha val="50000"/>
                </a:srgbClr>
              </a:gs>
              <a:gs pos="50000">
                <a:schemeClr val="bg1">
                  <a:lumMod val="100000"/>
                  <a:alpha val="0"/>
                </a:schemeClr>
              </a:gs>
              <a:gs pos="0">
                <a:schemeClr val="bg1">
                  <a:lumMod val="100000"/>
                  <a:alpha val="5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DA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mbria" panose="02040503050406030204" pitchFamily="18" charset="0"/>
              </a:rPr>
              <a:t>Ishita Mohindra</a:t>
            </a:r>
          </a:p>
          <a:p>
            <a:r>
              <a:rPr lang="en-US" sz="3600" b="1" dirty="0" smtClean="0">
                <a:solidFill>
                  <a:srgbClr val="DA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mbria" panose="02040503050406030204" pitchFamily="18" charset="0"/>
              </a:rPr>
              <a:t>Ankit Nagda</a:t>
            </a:r>
          </a:p>
          <a:p>
            <a:r>
              <a:rPr lang="en-US" sz="3600" b="1" dirty="0" smtClean="0">
                <a:solidFill>
                  <a:srgbClr val="DA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mbria" panose="02040503050406030204" pitchFamily="18" charset="0"/>
              </a:rPr>
              <a:t>Pranit Mhatre</a:t>
            </a:r>
          </a:p>
        </p:txBody>
      </p:sp>
    </p:spTree>
    <p:extLst>
      <p:ext uri="{BB962C8B-B14F-4D97-AF65-F5344CB8AC3E}">
        <p14:creationId xmlns:p14="http://schemas.microsoft.com/office/powerpoint/2010/main" val="27496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Pranit Mhatre</dc:creator>
  <cp:lastModifiedBy>Pranit Mhatre</cp:lastModifiedBy>
  <cp:revision>12</cp:revision>
  <dcterms:created xsi:type="dcterms:W3CDTF">2013-12-02T23:37:53Z</dcterms:created>
  <dcterms:modified xsi:type="dcterms:W3CDTF">2013-12-03T01:04:43Z</dcterms:modified>
</cp:coreProperties>
</file>