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1" r:id="rId1"/>
    <p:sldMasterId id="2147484092" r:id="rId2"/>
    <p:sldMasterId id="2147484104" r:id="rId3"/>
    <p:sldMasterId id="2147484132" r:id="rId4"/>
  </p:sldMasterIdLst>
  <p:notesMasterIdLst>
    <p:notesMasterId r:id="rId18"/>
  </p:notesMasterIdLst>
  <p:handoutMasterIdLst>
    <p:handoutMasterId r:id="rId19"/>
  </p:handoutMasterIdLst>
  <p:sldIdLst>
    <p:sldId id="399" r:id="rId5"/>
    <p:sldId id="402" r:id="rId6"/>
    <p:sldId id="401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279" r:id="rId17"/>
  </p:sldIdLst>
  <p:sldSz cx="12192000" cy="6858000"/>
  <p:notesSz cx="7315200" cy="9601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hwar, Nupur" initials="BN" lastIdx="5" clrIdx="0">
    <p:extLst>
      <p:ext uri="{19B8F6BF-5375-455C-9EA6-DF929625EA0E}">
        <p15:presenceInfo xmlns:p15="http://schemas.microsoft.com/office/powerpoint/2012/main" userId="S-1-5-21-776561741-1482476501-682003330-1043482" providerId="AD"/>
      </p:ext>
    </p:extLst>
  </p:cmAuthor>
  <p:cmAuthor id="2" name="Badhwar, Nupur (IN - Mumbai)" initials="BN(-M" lastIdx="1" clrIdx="1">
    <p:extLst>
      <p:ext uri="{19B8F6BF-5375-455C-9EA6-DF929625EA0E}">
        <p15:presenceInfo xmlns:p15="http://schemas.microsoft.com/office/powerpoint/2012/main" userId="Badhwar, Nupur (IN - Mumba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23"/>
    <a:srgbClr val="E6E6E6"/>
    <a:srgbClr val="0070C0"/>
    <a:srgbClr val="4F81BD"/>
    <a:srgbClr val="E0F0FA"/>
    <a:srgbClr val="F2F2F2"/>
    <a:srgbClr val="012169"/>
    <a:srgbClr val="62B5E5"/>
    <a:srgbClr val="0097A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E718B-B230-4BD1-9A24-88181BBC07D6}" v="2" dt="2022-12-07T03:57:20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984" autoAdjust="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822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inkle Chavda" userId="9ac4e6b38a69bc6e" providerId="LiveId" clId="{185E718B-B230-4BD1-9A24-88181BBC07D6}"/>
    <pc:docChg chg="undo custSel addSld delSld modSld sldOrd">
      <pc:chgData name="Twinkle Chavda" userId="9ac4e6b38a69bc6e" providerId="LiveId" clId="{185E718B-B230-4BD1-9A24-88181BBC07D6}" dt="2022-12-07T04:16:05.476" v="115"/>
      <pc:docMkLst>
        <pc:docMk/>
      </pc:docMkLst>
      <pc:sldChg chg="addSp modSp mod">
        <pc:chgData name="Twinkle Chavda" userId="9ac4e6b38a69bc6e" providerId="LiveId" clId="{185E718B-B230-4BD1-9A24-88181BBC07D6}" dt="2022-12-07T03:58:22.448" v="76" actId="1076"/>
        <pc:sldMkLst>
          <pc:docMk/>
          <pc:sldMk cId="1200860981" sldId="399"/>
        </pc:sldMkLst>
        <pc:spChg chg="add mod">
          <ac:chgData name="Twinkle Chavda" userId="9ac4e6b38a69bc6e" providerId="LiveId" clId="{185E718B-B230-4BD1-9A24-88181BBC07D6}" dt="2022-12-07T03:58:22.448" v="76" actId="1076"/>
          <ac:spMkLst>
            <pc:docMk/>
            <pc:sldMk cId="1200860981" sldId="399"/>
            <ac:spMk id="3" creationId="{877CECBE-AD82-4BBE-AB0E-7DFD023CB865}"/>
          </ac:spMkLst>
        </pc:spChg>
      </pc:sldChg>
      <pc:sldChg chg="ord">
        <pc:chgData name="Twinkle Chavda" userId="9ac4e6b38a69bc6e" providerId="LiveId" clId="{185E718B-B230-4BD1-9A24-88181BBC07D6}" dt="2022-12-07T04:16:05.476" v="115"/>
        <pc:sldMkLst>
          <pc:docMk/>
          <pc:sldMk cId="551255416" sldId="401"/>
        </pc:sldMkLst>
      </pc:sldChg>
      <pc:sldChg chg="addSp delSp modSp mod">
        <pc:chgData name="Twinkle Chavda" userId="9ac4e6b38a69bc6e" providerId="LiveId" clId="{185E718B-B230-4BD1-9A24-88181BBC07D6}" dt="2022-12-07T04:15:35.369" v="111" actId="1076"/>
        <pc:sldMkLst>
          <pc:docMk/>
          <pc:sldMk cId="1374627276" sldId="402"/>
        </pc:sldMkLst>
        <pc:spChg chg="mod">
          <ac:chgData name="Twinkle Chavda" userId="9ac4e6b38a69bc6e" providerId="LiveId" clId="{185E718B-B230-4BD1-9A24-88181BBC07D6}" dt="2022-12-07T04:15:33.360" v="110" actId="20577"/>
          <ac:spMkLst>
            <pc:docMk/>
            <pc:sldMk cId="1374627276" sldId="402"/>
            <ac:spMk id="4" creationId="{C661009E-C517-F486-0143-8B48CF29BC92}"/>
          </ac:spMkLst>
        </pc:spChg>
        <pc:picChg chg="add mod">
          <ac:chgData name="Twinkle Chavda" userId="9ac4e6b38a69bc6e" providerId="LiveId" clId="{185E718B-B230-4BD1-9A24-88181BBC07D6}" dt="2022-12-07T04:15:35.369" v="111" actId="1076"/>
          <ac:picMkLst>
            <pc:docMk/>
            <pc:sldMk cId="1374627276" sldId="402"/>
            <ac:picMk id="5" creationId="{51BFCBEA-98DA-B589-ECAA-953B82BF222F}"/>
          </ac:picMkLst>
        </pc:picChg>
        <pc:picChg chg="del">
          <ac:chgData name="Twinkle Chavda" userId="9ac4e6b38a69bc6e" providerId="LiveId" clId="{185E718B-B230-4BD1-9A24-88181BBC07D6}" dt="2022-12-07T04:15:16.895" v="78" actId="478"/>
          <ac:picMkLst>
            <pc:docMk/>
            <pc:sldMk cId="1374627276" sldId="402"/>
            <ac:picMk id="6" creationId="{9CF5D203-4BFF-76D7-9C56-BFD68854D883}"/>
          </ac:picMkLst>
        </pc:picChg>
      </pc:sldChg>
      <pc:sldChg chg="addSp delSp modSp new del mod ord">
        <pc:chgData name="Twinkle Chavda" userId="9ac4e6b38a69bc6e" providerId="LiveId" clId="{185E718B-B230-4BD1-9A24-88181BBC07D6}" dt="2022-12-07T03:58:43.770" v="77" actId="47"/>
        <pc:sldMkLst>
          <pc:docMk/>
          <pc:sldMk cId="4074055517" sldId="403"/>
        </pc:sldMkLst>
        <pc:spChg chg="mod">
          <ac:chgData name="Twinkle Chavda" userId="9ac4e6b38a69bc6e" providerId="LiveId" clId="{185E718B-B230-4BD1-9A24-88181BBC07D6}" dt="2022-12-07T03:50:19.208" v="1" actId="207"/>
          <ac:spMkLst>
            <pc:docMk/>
            <pc:sldMk cId="4074055517" sldId="403"/>
            <ac:spMk id="2" creationId="{E2A30E22-7811-2820-A96B-3AAC9EF460DA}"/>
          </ac:spMkLst>
        </pc:spChg>
        <pc:spChg chg="add del mod">
          <ac:chgData name="Twinkle Chavda" userId="9ac4e6b38a69bc6e" providerId="LiveId" clId="{185E718B-B230-4BD1-9A24-88181BBC07D6}" dt="2022-12-07T03:56:26.097" v="43" actId="20577"/>
          <ac:spMkLst>
            <pc:docMk/>
            <pc:sldMk cId="4074055517" sldId="403"/>
            <ac:spMk id="4" creationId="{54E5BF03-2CDA-BA75-97C4-5B1216839646}"/>
          </ac:spMkLst>
        </pc:spChg>
        <pc:spChg chg="add mod">
          <ac:chgData name="Twinkle Chavda" userId="9ac4e6b38a69bc6e" providerId="LiveId" clId="{185E718B-B230-4BD1-9A24-88181BBC07D6}" dt="2022-12-07T03:56:50.490" v="53" actId="20577"/>
          <ac:spMkLst>
            <pc:docMk/>
            <pc:sldMk cId="4074055517" sldId="403"/>
            <ac:spMk id="5" creationId="{7F4D9878-9713-EC2A-7102-AD5614F86E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2/24/2023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7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D_LAN_peProposal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55" y="5527074"/>
            <a:ext cx="5511492" cy="347587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497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 runs here</a:t>
            </a:r>
            <a:endParaRPr lang="en-GB" noProof="0" dirty="0"/>
          </a:p>
        </p:txBody>
      </p:sp>
      <p:sp>
        <p:nvSpPr>
          <p:cNvPr id="24" name="SD_LAN_peProposal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1957" y="5874553"/>
            <a:ext cx="5512715" cy="5072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25">
                <a:solidFill>
                  <a:schemeClr val="tx1"/>
                </a:solidFill>
              </a:defRPr>
            </a:lvl1pPr>
            <a:lvl2pPr marL="336963" indent="0" algn="ctr">
              <a:buNone/>
              <a:defRPr sz="1474"/>
            </a:lvl2pPr>
            <a:lvl3pPr marL="673924" indent="0" algn="ctr">
              <a:buNone/>
              <a:defRPr sz="1326"/>
            </a:lvl3pPr>
            <a:lvl4pPr marL="1010885" indent="0" algn="ctr">
              <a:buNone/>
              <a:defRPr sz="1179"/>
            </a:lvl4pPr>
            <a:lvl5pPr marL="1347847" indent="0" algn="ctr">
              <a:buNone/>
              <a:defRPr sz="1179"/>
            </a:lvl5pPr>
            <a:lvl6pPr marL="1684809" indent="0" algn="ctr">
              <a:buNone/>
              <a:defRPr sz="1179"/>
            </a:lvl6pPr>
            <a:lvl7pPr marL="2021771" indent="0" algn="ctr">
              <a:buNone/>
              <a:defRPr sz="1179"/>
            </a:lvl7pPr>
            <a:lvl8pPr marL="2358732" indent="0" algn="ctr">
              <a:buNone/>
              <a:defRPr sz="1179"/>
            </a:lvl8pPr>
            <a:lvl9pPr marL="2695694" indent="0" algn="ctr">
              <a:buNone/>
              <a:defRPr sz="1179"/>
            </a:lvl9pPr>
          </a:lstStyle>
          <a:p>
            <a:pPr lvl="0"/>
            <a:r>
              <a:rPr lang="en-GB" dirty="0"/>
              <a:t>Subtitle here two lines max</a:t>
            </a: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3018063" y="711296"/>
            <a:ext cx="6157684" cy="48987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Drag picture to placeholder or click icon to add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6205419" y="6476366"/>
            <a:ext cx="4896560" cy="244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D_ART_Logo"/>
          <p:cNvSpPr/>
          <p:nvPr userDrawn="1"/>
        </p:nvSpPr>
        <p:spPr>
          <a:xfrm>
            <a:off x="502584" y="374439"/>
            <a:ext cx="2438443" cy="85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4" dirty="0"/>
          </a:p>
        </p:txBody>
      </p:sp>
      <p:sp>
        <p:nvSpPr>
          <p:cNvPr id="11" name="SD_USR_Name" hidden="1"/>
          <p:cNvSpPr/>
          <p:nvPr userDrawn="1"/>
        </p:nvSpPr>
        <p:spPr bwMode="gray">
          <a:xfrm>
            <a:off x="11029823" y="161784"/>
            <a:ext cx="685480" cy="3821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0485" tIns="60485" rIns="60485" bIns="6048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00" b="1" noProof="0" dirty="0">
              <a:solidFill>
                <a:schemeClr val="bg1"/>
              </a:solidFill>
            </a:endParaRPr>
          </a:p>
        </p:txBody>
      </p:sp>
      <p:sp>
        <p:nvSpPr>
          <p:cNvPr id="12" name="SD_FLD_DocumentDate" hidden="1"/>
          <p:cNvSpPr/>
          <p:nvPr userDrawn="1"/>
        </p:nvSpPr>
        <p:spPr bwMode="gray">
          <a:xfrm>
            <a:off x="11010515" y="161784"/>
            <a:ext cx="685480" cy="3821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0485" tIns="60485" rIns="60485" bIns="6048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96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5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D_LAN_peProposal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55" y="5527074"/>
            <a:ext cx="5511492" cy="347587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497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 runs here</a:t>
            </a:r>
            <a:endParaRPr lang="en-GB" noProof="0" dirty="0"/>
          </a:p>
        </p:txBody>
      </p:sp>
      <p:sp>
        <p:nvSpPr>
          <p:cNvPr id="24" name="SD_LAN_peProposal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1957" y="5874553"/>
            <a:ext cx="5512715" cy="5072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25">
                <a:solidFill>
                  <a:schemeClr val="tx1"/>
                </a:solidFill>
              </a:defRPr>
            </a:lvl1pPr>
            <a:lvl2pPr marL="336963" indent="0" algn="ctr">
              <a:buNone/>
              <a:defRPr sz="1474"/>
            </a:lvl2pPr>
            <a:lvl3pPr marL="673924" indent="0" algn="ctr">
              <a:buNone/>
              <a:defRPr sz="1326"/>
            </a:lvl3pPr>
            <a:lvl4pPr marL="1010885" indent="0" algn="ctr">
              <a:buNone/>
              <a:defRPr sz="1179"/>
            </a:lvl4pPr>
            <a:lvl5pPr marL="1347847" indent="0" algn="ctr">
              <a:buNone/>
              <a:defRPr sz="1179"/>
            </a:lvl5pPr>
            <a:lvl6pPr marL="1684809" indent="0" algn="ctr">
              <a:buNone/>
              <a:defRPr sz="1179"/>
            </a:lvl6pPr>
            <a:lvl7pPr marL="2021771" indent="0" algn="ctr">
              <a:buNone/>
              <a:defRPr sz="1179"/>
            </a:lvl7pPr>
            <a:lvl8pPr marL="2358732" indent="0" algn="ctr">
              <a:buNone/>
              <a:defRPr sz="1179"/>
            </a:lvl8pPr>
            <a:lvl9pPr marL="2695694" indent="0" algn="ctr">
              <a:buNone/>
              <a:defRPr sz="1179"/>
            </a:lvl9pPr>
          </a:lstStyle>
          <a:p>
            <a:pPr lvl="0"/>
            <a:r>
              <a:rPr lang="en-GB" dirty="0"/>
              <a:t>Subtitle here two lines max</a:t>
            </a: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3018063" y="711296"/>
            <a:ext cx="6157684" cy="48987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Drag picture to placeholder or click icon to add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6205419" y="6476366"/>
            <a:ext cx="4896560" cy="244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D_ART_Logo"/>
          <p:cNvSpPr/>
          <p:nvPr userDrawn="1"/>
        </p:nvSpPr>
        <p:spPr>
          <a:xfrm>
            <a:off x="502584" y="374439"/>
            <a:ext cx="2438443" cy="85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4" dirty="0"/>
          </a:p>
        </p:txBody>
      </p:sp>
      <p:sp>
        <p:nvSpPr>
          <p:cNvPr id="11" name="SD_USR_Name" hidden="1"/>
          <p:cNvSpPr/>
          <p:nvPr userDrawn="1"/>
        </p:nvSpPr>
        <p:spPr bwMode="gray">
          <a:xfrm>
            <a:off x="11029823" y="161784"/>
            <a:ext cx="685480" cy="3821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0485" tIns="60485" rIns="60485" bIns="6048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00" b="1" noProof="0" dirty="0">
              <a:solidFill>
                <a:schemeClr val="bg1"/>
              </a:solidFill>
            </a:endParaRPr>
          </a:p>
        </p:txBody>
      </p:sp>
      <p:sp>
        <p:nvSpPr>
          <p:cNvPr id="12" name="SD_FLD_DocumentDate" hidden="1"/>
          <p:cNvSpPr/>
          <p:nvPr userDrawn="1"/>
        </p:nvSpPr>
        <p:spPr bwMode="gray">
          <a:xfrm>
            <a:off x="11010515" y="161784"/>
            <a:ext cx="685480" cy="3821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0485" tIns="60485" rIns="60485" bIns="6048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00" b="1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837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5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30060" y="1844069"/>
            <a:ext cx="8354987" cy="1592403"/>
          </a:xfrm>
        </p:spPr>
        <p:txBody>
          <a:bodyPr anchor="b"/>
          <a:lstStyle>
            <a:lvl1pPr>
              <a:lnSpc>
                <a:spcPct val="95000"/>
              </a:lnSpc>
              <a:defRPr sz="2654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5" y="1534626"/>
            <a:ext cx="3152120" cy="315220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508400" y="2667467"/>
            <a:ext cx="85670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508400" y="3755372"/>
            <a:ext cx="85670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79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1"/>
            <a:ext cx="11201795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4203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3" y="1666262"/>
            <a:ext cx="11201795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70493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9"/>
            <a:ext cx="1120179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4203" y="317505"/>
            <a:ext cx="11201795" cy="3340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3" y="1666262"/>
            <a:ext cx="11201795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179"/>
            </a:lvl1pPr>
            <a:lvl2pPr>
              <a:defRPr sz="1179"/>
            </a:lvl2pPr>
            <a:lvl3pPr>
              <a:defRPr sz="1179"/>
            </a:lvl3pPr>
            <a:lvl4pPr>
              <a:defRPr sz="1179"/>
            </a:lvl4pPr>
            <a:lvl5pPr>
              <a:defRPr sz="1179"/>
            </a:lvl5pPr>
            <a:lvl6pPr marL="262672" indent="0">
              <a:buNone/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5637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265" y="317506"/>
            <a:ext cx="11201727" cy="334095"/>
          </a:xfrm>
        </p:spPr>
        <p:txBody>
          <a:bodyPr/>
          <a:lstStyle/>
          <a:p>
            <a:r>
              <a:rPr lang="en-GB" dirty="0"/>
              <a:t>Click to add title</a:t>
            </a:r>
            <a:endParaRPr lang="en-GB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3955" y="1700216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47988" y="1700216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5971" y="1700219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3955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5971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47988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4203" y="651609"/>
            <a:ext cx="1120179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31387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1"/>
            <a:ext cx="11201795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4203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813972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03" y="317508"/>
            <a:ext cx="11201795" cy="692150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1613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7051" y="4211959"/>
            <a:ext cx="8503539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25"/>
              </a:spcAft>
              <a:defRPr sz="63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52" y="4535909"/>
            <a:ext cx="2012853" cy="1401498"/>
          </a:xfrm>
        </p:spPr>
        <p:txBody>
          <a:bodyPr anchor="ctr" anchorCtr="0"/>
          <a:lstStyle>
            <a:lvl1pPr algn="ctr">
              <a:defRPr sz="638"/>
            </a:lvl1pPr>
          </a:lstStyle>
          <a:p>
            <a:r>
              <a:rPr lang="en-GB" sz="638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4" y="6018032"/>
            <a:ext cx="2012852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674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8" y="1700214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2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107" algn="r"/>
              </a:tabLst>
              <a:defRPr/>
            </a:lvl1pPr>
            <a:lvl2pPr>
              <a:tabLst>
                <a:tab pos="5029107" algn="r"/>
              </a:tabLst>
              <a:defRPr/>
            </a:lvl2pPr>
            <a:lvl3pPr>
              <a:tabLst>
                <a:tab pos="5029107" algn="r"/>
              </a:tabLst>
              <a:defRPr/>
            </a:lvl3pPr>
            <a:lvl4pPr>
              <a:tabLst>
                <a:tab pos="5029107" algn="r"/>
              </a:tabLst>
              <a:defRPr/>
            </a:lvl4pPr>
            <a:lvl5pPr>
              <a:tabLst>
                <a:tab pos="5029107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076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49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49">
                <a:solidFill>
                  <a:schemeClr val="bg1"/>
                </a:solidFill>
              </a:defRPr>
            </a:lvl1pPr>
            <a:lvl2pPr marL="609402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205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7607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701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64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09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30060" y="1844069"/>
            <a:ext cx="8354987" cy="1592403"/>
          </a:xfrm>
        </p:spPr>
        <p:txBody>
          <a:bodyPr anchor="b"/>
          <a:lstStyle>
            <a:lvl1pPr>
              <a:lnSpc>
                <a:spcPct val="95000"/>
              </a:lnSpc>
              <a:defRPr sz="2654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5" y="1534626"/>
            <a:ext cx="3152120" cy="315220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508400" y="2667467"/>
            <a:ext cx="85670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508400" y="3755372"/>
            <a:ext cx="85670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96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3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516">
              <a:spcBef>
                <a:spcPts val="91"/>
              </a:spcBef>
            </a:pPr>
            <a:endParaRPr lang="fr-FR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8141-13D9-4117-9C8D-F62784B4F555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3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3033">
              <a:spcBef>
                <a:spcPts val="91"/>
              </a:spcBef>
            </a:pPr>
            <a:fld id="{81D60167-4931-47E6-BA6A-407CBD079E47}" type="slidenum">
              <a:rPr lang="en-IN" spc="-5" smtClean="0"/>
              <a:pPr marL="23033">
                <a:spcBef>
                  <a:spcPts val="91"/>
                </a:spcBef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10034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922991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699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3" y="1665292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0564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 10.0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for discussion: ver-7 13th Nov 2019 15:45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97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1"/>
            <a:ext cx="11201795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4203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3" y="1666262"/>
            <a:ext cx="11201795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7747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9"/>
            <a:ext cx="1120179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4203" y="317505"/>
            <a:ext cx="11201795" cy="3340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94203" y="1666262"/>
            <a:ext cx="11201795" cy="4712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179"/>
            </a:lvl1pPr>
            <a:lvl2pPr>
              <a:defRPr sz="1179"/>
            </a:lvl2pPr>
            <a:lvl3pPr>
              <a:defRPr sz="1179"/>
            </a:lvl3pPr>
            <a:lvl4pPr>
              <a:defRPr sz="1179"/>
            </a:lvl4pPr>
            <a:lvl5pPr>
              <a:defRPr sz="1179"/>
            </a:lvl5pPr>
            <a:lvl6pPr marL="262672" indent="0">
              <a:buNone/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625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265" y="317506"/>
            <a:ext cx="11201727" cy="334095"/>
          </a:xfrm>
        </p:spPr>
        <p:txBody>
          <a:bodyPr/>
          <a:lstStyle/>
          <a:p>
            <a:r>
              <a:rPr lang="en-GB" dirty="0"/>
              <a:t>Click to add title</a:t>
            </a:r>
            <a:endParaRPr lang="en-GB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3955" y="1700216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47988" y="1700216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5971" y="1700219"/>
            <a:ext cx="3655384" cy="1971674"/>
          </a:xfrm>
        </p:spPr>
        <p:txBody>
          <a:bodyPr/>
          <a:lstStyle/>
          <a:p>
            <a:r>
              <a:rPr lang="en-GB" noProof="0" dirty="0"/>
              <a:t>Drag picture to placeholder or click icon to add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3955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5971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47988" y="3832226"/>
            <a:ext cx="365538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4203" y="651609"/>
            <a:ext cx="1120179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132094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203" y="651601"/>
            <a:ext cx="11201795" cy="757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36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4203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="1"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26254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03" y="317508"/>
            <a:ext cx="11201795" cy="692150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6307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7051" y="4211959"/>
            <a:ext cx="8503539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25"/>
              </a:spcAft>
              <a:defRPr sz="638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52" y="4535909"/>
            <a:ext cx="2012853" cy="1401498"/>
          </a:xfrm>
        </p:spPr>
        <p:txBody>
          <a:bodyPr anchor="ctr" anchorCtr="0"/>
          <a:lstStyle>
            <a:lvl1pPr algn="ctr">
              <a:defRPr sz="638"/>
            </a:lvl1pPr>
          </a:lstStyle>
          <a:p>
            <a:r>
              <a:rPr lang="en-GB" sz="638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4" y="6018032"/>
            <a:ext cx="2012852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674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64001"/>
              <a:endParaRPr lang="en-GB" sz="1843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57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8" y="1700214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2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5029107" algn="r"/>
              </a:tabLst>
              <a:defRPr/>
            </a:lvl1pPr>
            <a:lvl2pPr>
              <a:tabLst>
                <a:tab pos="5029107" algn="r"/>
              </a:tabLst>
              <a:defRPr/>
            </a:lvl2pPr>
            <a:lvl3pPr>
              <a:tabLst>
                <a:tab pos="5029107" algn="r"/>
              </a:tabLst>
              <a:defRPr/>
            </a:lvl3pPr>
            <a:lvl4pPr>
              <a:tabLst>
                <a:tab pos="5029107" algn="r"/>
              </a:tabLst>
              <a:defRPr/>
            </a:lvl4pPr>
            <a:lvl5pPr>
              <a:tabLst>
                <a:tab pos="5029107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85067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21" y="1594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1" y="1594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4203" y="317508"/>
            <a:ext cx="1120179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94203" y="1665289"/>
            <a:ext cx="1120179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88022" y="6476368"/>
            <a:ext cx="307973" cy="98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442"/>
              </a:spcBef>
              <a:buSzPct val="100000"/>
              <a:buFont typeface="Arial"/>
              <a:buNone/>
            </a:pPr>
            <a:fld id="{C58DF478-B544-4ED8-9ED4-6A2648E2D233}" type="slidenum">
              <a:rPr lang="en-US" sz="479" noProof="0">
                <a:solidFill>
                  <a:schemeClr val="tx1"/>
                </a:solidFill>
              </a:rPr>
              <a:pPr marL="0" indent="0" algn="r">
                <a:spcBef>
                  <a:spcPts val="442"/>
                </a:spcBef>
                <a:buSzPct val="100000"/>
                <a:buFont typeface="Arial"/>
                <a:buNone/>
              </a:pPr>
              <a:t>‹#›</a:t>
            </a:fld>
            <a:endParaRPr lang="en-US" sz="479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7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1" r:id="rId9"/>
  </p:sldLayoutIdLst>
  <p:transition>
    <p:fade/>
  </p:transition>
  <p:hf hdr="0" ftr="0" dt="0"/>
  <p:txStyles>
    <p:titleStyle>
      <a:lvl1pPr algn="l" defTabSz="673928" rtl="0" eaLnBrk="1" latinLnBrk="0" hangingPunct="1">
        <a:spcBef>
          <a:spcPct val="0"/>
        </a:spcBef>
        <a:buNone/>
        <a:defRPr sz="1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73928" rtl="0" eaLnBrk="1" latinLnBrk="0" hangingPunct="1">
        <a:spcBef>
          <a:spcPts val="0"/>
        </a:spcBef>
        <a:spcAft>
          <a:spcPts val="737"/>
        </a:spcAft>
        <a:buSzPct val="100000"/>
        <a:buFont typeface="Arial" panose="020B0604020202020204" pitchFamily="34" charset="0"/>
        <a:buChar char="​"/>
        <a:defRPr sz="68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Arial" panose="020B0604020202020204" pitchFamily="34" charset="0"/>
        <a:buChar char="​"/>
        <a:defRPr lang="en-US" sz="68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30009" indent="-130009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Arial" panose="020B0604020202020204" pitchFamily="34" charset="0"/>
        <a:buChar char="•"/>
        <a:defRPr lang="en-US" sz="68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62673" indent="-130009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Verdana" panose="020B0604030504040204" pitchFamily="34" charset="0"/>
        <a:buChar char="−"/>
        <a:defRPr lang="en-US" sz="68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392682" indent="-130009" algn="l" defTabSz="588517" rtl="0" eaLnBrk="1" latinLnBrk="0" hangingPunct="1">
        <a:spcBef>
          <a:spcPts val="0"/>
        </a:spcBef>
        <a:spcAft>
          <a:spcPts val="737"/>
        </a:spcAft>
        <a:buClrTx/>
        <a:buSzPct val="100000"/>
        <a:buFont typeface="Verdana" panose="020B0604030504040204" pitchFamily="34" charset="0"/>
        <a:buChar char="−"/>
        <a:tabLst/>
        <a:defRPr lang="en-US" sz="68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6965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73928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10892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47855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84820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21783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58747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95711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99">
          <p15:clr>
            <a:srgbClr val="F26B43"/>
          </p15:clr>
        </p15:guide>
        <p15:guide id="2" orient="horz" pos="2381">
          <p15:clr>
            <a:srgbClr val="F26B43"/>
          </p15:clr>
        </p15:guide>
        <p15:guide id="3" orient="horz" pos="4431">
          <p15:clr>
            <a:srgbClr val="F26B43"/>
          </p15:clr>
        </p15:guide>
        <p15:guide id="4" pos="457">
          <p15:clr>
            <a:srgbClr val="F26B43"/>
          </p15:clr>
        </p15:guide>
        <p15:guide id="5" pos="10829">
          <p15:clr>
            <a:srgbClr val="F26B43"/>
          </p15:clr>
        </p15:guide>
        <p15:guide id="6" orient="horz" pos="1180">
          <p15:clr>
            <a:srgbClr val="F26B43"/>
          </p15:clr>
        </p15:guide>
        <p15:guide id="7" orient="horz" pos="220">
          <p15:clr>
            <a:srgbClr val="F26B43"/>
          </p15:clr>
        </p15:guide>
        <p15:guide id="8" orient="horz" pos="4497">
          <p15:clr>
            <a:srgbClr val="F26B43"/>
          </p15:clr>
        </p15:guide>
        <p15:guide id="10" pos="7309">
          <p15:clr>
            <a:srgbClr val="F26B43"/>
          </p15:clr>
        </p15:guide>
        <p15:guide id="11" orient="horz" pos="260">
          <p15:clr>
            <a:srgbClr val="F26B43"/>
          </p15:clr>
        </p15:guide>
        <p15:guide id="12" pos="2028">
          <p15:clr>
            <a:srgbClr val="F26B43"/>
          </p15:clr>
        </p15:guide>
        <p15:guide id="13" pos="2217">
          <p15:clr>
            <a:srgbClr val="F26B43"/>
          </p15:clr>
        </p15:guide>
        <p15:guide id="14" pos="3789">
          <p15:clr>
            <a:srgbClr val="F26B43"/>
          </p15:clr>
        </p15:guide>
        <p15:guide id="15" pos="3977">
          <p15:clr>
            <a:srgbClr val="F26B43"/>
          </p15:clr>
        </p15:guide>
        <p15:guide id="16" pos="9068">
          <p15:clr>
            <a:srgbClr val="F26B43"/>
          </p15:clr>
        </p15:guide>
        <p15:guide id="17" pos="5541">
          <p15:clr>
            <a:srgbClr val="F26B43"/>
          </p15:clr>
        </p15:guide>
        <p15:guide id="18" pos="5739">
          <p15:clr>
            <a:srgbClr val="F26B43"/>
          </p15:clr>
        </p15:guide>
        <p15:guide id="19" pos="5645">
          <p15:clr>
            <a:srgbClr val="F26B43"/>
          </p15:clr>
        </p15:guide>
        <p15:guide id="20" pos="9260">
          <p15:clr>
            <a:srgbClr val="F26B43"/>
          </p15:clr>
        </p15:guide>
        <p15:guide id="21" orient="horz" pos="1157">
          <p15:clr>
            <a:srgbClr val="F26B43"/>
          </p15:clr>
        </p15:guide>
        <p15:guide id="22" orient="horz" pos="70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121" y="1594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1" y="1594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4203" y="317508"/>
            <a:ext cx="1120179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94203" y="1665289"/>
            <a:ext cx="1120179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88022" y="6476368"/>
            <a:ext cx="307973" cy="98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442"/>
              </a:spcBef>
              <a:buSzPct val="100000"/>
              <a:buFont typeface="Arial"/>
              <a:buNone/>
            </a:pPr>
            <a:fld id="{C58DF478-B544-4ED8-9ED4-6A2648E2D233}" type="slidenum">
              <a:rPr lang="en-US" sz="479" noProof="0">
                <a:solidFill>
                  <a:schemeClr val="tx1"/>
                </a:solidFill>
              </a:rPr>
              <a:pPr marL="0" indent="0" algn="r">
                <a:spcBef>
                  <a:spcPts val="442"/>
                </a:spcBef>
                <a:buSzPct val="100000"/>
                <a:buFont typeface="Arial"/>
                <a:buNone/>
              </a:pPr>
              <a:t>‹#›</a:t>
            </a:fld>
            <a:endParaRPr lang="en-US" sz="479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/>
  </p:transition>
  <p:hf hdr="0" ftr="0" dt="0"/>
  <p:txStyles>
    <p:titleStyle>
      <a:lvl1pPr algn="l" defTabSz="673928" rtl="0" eaLnBrk="1" latinLnBrk="0" hangingPunct="1">
        <a:spcBef>
          <a:spcPct val="0"/>
        </a:spcBef>
        <a:buNone/>
        <a:defRPr sz="1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73928" rtl="0" eaLnBrk="1" latinLnBrk="0" hangingPunct="1">
        <a:spcBef>
          <a:spcPts val="0"/>
        </a:spcBef>
        <a:spcAft>
          <a:spcPts val="737"/>
        </a:spcAft>
        <a:buSzPct val="100000"/>
        <a:buFont typeface="Arial" panose="020B0604020202020204" pitchFamily="34" charset="0"/>
        <a:buChar char="​"/>
        <a:defRPr sz="68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Arial" panose="020B0604020202020204" pitchFamily="34" charset="0"/>
        <a:buChar char="​"/>
        <a:defRPr lang="en-US" sz="68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30009" indent="-130009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Arial" panose="020B0604020202020204" pitchFamily="34" charset="0"/>
        <a:buChar char="•"/>
        <a:defRPr lang="en-US" sz="68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62673" indent="-130009" algn="l" defTabSz="673928" rtl="0" eaLnBrk="1" latinLnBrk="0" hangingPunct="1">
        <a:spcBef>
          <a:spcPts val="0"/>
        </a:spcBef>
        <a:spcAft>
          <a:spcPts val="737"/>
        </a:spcAft>
        <a:buClrTx/>
        <a:buSzPct val="100000"/>
        <a:buFont typeface="Verdana" panose="020B0604030504040204" pitchFamily="34" charset="0"/>
        <a:buChar char="−"/>
        <a:defRPr lang="en-US" sz="68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392682" indent="-130009" algn="l" defTabSz="588517" rtl="0" eaLnBrk="1" latinLnBrk="0" hangingPunct="1">
        <a:spcBef>
          <a:spcPts val="0"/>
        </a:spcBef>
        <a:spcAft>
          <a:spcPts val="737"/>
        </a:spcAft>
        <a:buClrTx/>
        <a:buSzPct val="100000"/>
        <a:buFont typeface="Verdana" panose="020B0604030504040204" pitchFamily="34" charset="0"/>
        <a:buChar char="−"/>
        <a:tabLst/>
        <a:defRPr lang="en-US" sz="68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2682" indent="-130009" algn="l" defTabSz="673928" rtl="0" eaLnBrk="1" latinLnBrk="0" hangingPunct="1">
        <a:spcBef>
          <a:spcPts val="0"/>
        </a:spcBef>
        <a:spcAft>
          <a:spcPts val="737"/>
        </a:spcAft>
        <a:buFont typeface="Verdana" panose="020B0604030504040204" pitchFamily="34" charset="0"/>
        <a:buChar char="−"/>
        <a:defRPr sz="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6965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73928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10892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47855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84820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21783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58747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95711" algn="l" defTabSz="67392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99">
          <p15:clr>
            <a:srgbClr val="F26B43"/>
          </p15:clr>
        </p15:guide>
        <p15:guide id="2" orient="horz" pos="2381">
          <p15:clr>
            <a:srgbClr val="F26B43"/>
          </p15:clr>
        </p15:guide>
        <p15:guide id="3" orient="horz" pos="4431">
          <p15:clr>
            <a:srgbClr val="F26B43"/>
          </p15:clr>
        </p15:guide>
        <p15:guide id="4" pos="457">
          <p15:clr>
            <a:srgbClr val="F26B43"/>
          </p15:clr>
        </p15:guide>
        <p15:guide id="5" pos="10829">
          <p15:clr>
            <a:srgbClr val="F26B43"/>
          </p15:clr>
        </p15:guide>
        <p15:guide id="6" orient="horz" pos="1180">
          <p15:clr>
            <a:srgbClr val="F26B43"/>
          </p15:clr>
        </p15:guide>
        <p15:guide id="7" orient="horz" pos="220">
          <p15:clr>
            <a:srgbClr val="F26B43"/>
          </p15:clr>
        </p15:guide>
        <p15:guide id="8" orient="horz" pos="4497">
          <p15:clr>
            <a:srgbClr val="F26B43"/>
          </p15:clr>
        </p15:guide>
        <p15:guide id="10" pos="7309">
          <p15:clr>
            <a:srgbClr val="F26B43"/>
          </p15:clr>
        </p15:guide>
        <p15:guide id="11" orient="horz" pos="260">
          <p15:clr>
            <a:srgbClr val="F26B43"/>
          </p15:clr>
        </p15:guide>
        <p15:guide id="12" pos="2028">
          <p15:clr>
            <a:srgbClr val="F26B43"/>
          </p15:clr>
        </p15:guide>
        <p15:guide id="13" pos="2217">
          <p15:clr>
            <a:srgbClr val="F26B43"/>
          </p15:clr>
        </p15:guide>
        <p15:guide id="14" pos="3789">
          <p15:clr>
            <a:srgbClr val="F26B43"/>
          </p15:clr>
        </p15:guide>
        <p15:guide id="15" pos="3977">
          <p15:clr>
            <a:srgbClr val="F26B43"/>
          </p15:clr>
        </p15:guide>
        <p15:guide id="16" pos="9068">
          <p15:clr>
            <a:srgbClr val="F26B43"/>
          </p15:clr>
        </p15:guide>
        <p15:guide id="17" pos="5541">
          <p15:clr>
            <a:srgbClr val="F26B43"/>
          </p15:clr>
        </p15:guide>
        <p15:guide id="18" pos="5739">
          <p15:clr>
            <a:srgbClr val="F26B43"/>
          </p15:clr>
        </p15:guide>
        <p15:guide id="19" pos="5645">
          <p15:clr>
            <a:srgbClr val="F26B43"/>
          </p15:clr>
        </p15:guide>
        <p15:guide id="20" pos="9260">
          <p15:clr>
            <a:srgbClr val="F26B43"/>
          </p15:clr>
        </p15:guide>
        <p15:guide id="21" orient="horz" pos="1157">
          <p15:clr>
            <a:srgbClr val="F26B43"/>
          </p15:clr>
        </p15:guide>
        <p15:guide id="22" orient="horz" pos="7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90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82377" y="6477001"/>
            <a:ext cx="307974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35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35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</p:sldLayoutIdLst>
  <p:transition>
    <p:fade/>
  </p:transition>
  <p:hf hdr="0" ftr="0" dt="0"/>
  <p:txStyles>
    <p:titleStyle>
      <a:lvl1pPr algn="l" defTabSz="914417" rtl="0" eaLnBrk="1" latinLnBrk="0" hangingPunct="1"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17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90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907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3" indent="-176403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7" indent="-176403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907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10" indent="-176403" algn="l" defTabSz="79852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907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443">
          <p15:clr>
            <a:srgbClr val="F26B43"/>
          </p15:clr>
        </p15:guide>
        <p15:guide id="4" pos="277">
          <p15:clr>
            <a:srgbClr val="F26B43"/>
          </p15:clr>
        </p15:guide>
        <p15:guide id="5" pos="6464">
          <p15:clr>
            <a:srgbClr val="F26B43"/>
          </p15:clr>
        </p15:guide>
        <p15:guide id="11" orient="horz" pos="219">
          <p15:clr>
            <a:srgbClr val="F26B43"/>
          </p15:clr>
        </p15:guide>
        <p15:guide id="21" orient="horz" pos="115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90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82377" y="6477001"/>
            <a:ext cx="307974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35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35" noProof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555" y="123543"/>
            <a:ext cx="2121261" cy="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>
    <p:fade/>
  </p:transition>
  <p:hf hdr="0" dt="0"/>
  <p:txStyles>
    <p:titleStyle>
      <a:lvl1pPr algn="l" defTabSz="914417" rtl="0" eaLnBrk="1" latinLnBrk="0" hangingPunct="1"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17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90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907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3" indent="-176403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7" indent="-176403" algn="l" defTabSz="914417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907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10" indent="-176403" algn="l" defTabSz="79852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907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10" indent="-176403" algn="l" defTabSz="914417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443">
          <p15:clr>
            <a:srgbClr val="F26B43"/>
          </p15:clr>
        </p15:guide>
        <p15:guide id="4" pos="277">
          <p15:clr>
            <a:srgbClr val="F26B43"/>
          </p15:clr>
        </p15:guide>
        <p15:guide id="5" pos="6464">
          <p15:clr>
            <a:srgbClr val="F26B43"/>
          </p15:clr>
        </p15:guide>
        <p15:guide id="11" orient="horz" pos="219">
          <p15:clr>
            <a:srgbClr val="F26B43"/>
          </p15:clr>
        </p15:guide>
        <p15:guide id="21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ungarian+Chickenpox+Cases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1095380"/>
            <a:ext cx="9651999" cy="520060"/>
          </a:xfrm>
        </p:spPr>
        <p:txBody>
          <a:bodyPr/>
          <a:lstStyle/>
          <a:p>
            <a:pPr algn="ctr"/>
            <a:r>
              <a:rPr lang="en-US" sz="3200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Freeform 97"/>
          <p:cNvSpPr>
            <a:spLocks/>
          </p:cNvSpPr>
          <p:nvPr/>
        </p:nvSpPr>
        <p:spPr bwMode="auto">
          <a:xfrm rot="10800000">
            <a:off x="283634" y="6620512"/>
            <a:ext cx="833967" cy="212127"/>
          </a:xfrm>
          <a:custGeom>
            <a:avLst/>
            <a:gdLst/>
            <a:ahLst/>
            <a:cxnLst>
              <a:cxn ang="0">
                <a:pos x="82" y="9"/>
              </a:cxn>
              <a:cxn ang="0">
                <a:pos x="127" y="27"/>
              </a:cxn>
              <a:cxn ang="0">
                <a:pos x="151" y="50"/>
              </a:cxn>
              <a:cxn ang="0">
                <a:pos x="0" y="50"/>
              </a:cxn>
              <a:cxn ang="0">
                <a:pos x="35" y="18"/>
              </a:cxn>
              <a:cxn ang="0">
                <a:pos x="82" y="9"/>
              </a:cxn>
            </a:cxnLst>
            <a:rect l="0" t="0" r="r" b="b"/>
            <a:pathLst>
              <a:path w="151" h="50">
                <a:moveTo>
                  <a:pt x="82" y="9"/>
                </a:moveTo>
                <a:cubicBezTo>
                  <a:pt x="98" y="4"/>
                  <a:pt x="113" y="9"/>
                  <a:pt x="127" y="27"/>
                </a:cubicBezTo>
                <a:cubicBezTo>
                  <a:pt x="139" y="26"/>
                  <a:pt x="147" y="33"/>
                  <a:pt x="151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33"/>
                  <a:pt x="15" y="22"/>
                  <a:pt x="35" y="18"/>
                </a:cubicBezTo>
                <a:cubicBezTo>
                  <a:pt x="49" y="3"/>
                  <a:pt x="65" y="0"/>
                  <a:pt x="82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01C72-D551-DB5C-9E10-BEA56D567884}"/>
              </a:ext>
            </a:extLst>
          </p:cNvPr>
          <p:cNvSpPr txBox="1"/>
          <p:nvPr/>
        </p:nvSpPr>
        <p:spPr>
          <a:xfrm>
            <a:off x="985520" y="1971040"/>
            <a:ext cx="10505440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5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</a:rPr>
              <a:t>There are </a:t>
            </a: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36,000 to 45,000 cases  each year in Hungary.</a:t>
            </a:r>
          </a:p>
          <a:p>
            <a:pPr marL="285750" indent="-285750">
              <a:lnSpc>
                <a:spcPct val="25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We intend to examine </a:t>
            </a: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the Chickenpox dataset  and make forecast for the next period.</a:t>
            </a:r>
          </a:p>
          <a:p>
            <a:pPr marL="285750" indent="-285750">
              <a:lnSpc>
                <a:spcPct val="25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Our objective is to incorporate the illustrative investigation, appropriate perception, model particular, model fitting and determination, analytic checking, and understanding of the Hungary Chickenpox dataset.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609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8E43-DDE8-510B-3D27-18195762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3" y="74422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Model Forecast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FCB82-678F-476F-8E79-98E023592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19" y="1609003"/>
            <a:ext cx="8847582" cy="45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59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A703-D2A0-4088-EBB0-9FFF2DA7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70358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Validating the Forecast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57322-45F9-A24F-FEB8-FB5ECA129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07" y="2468880"/>
            <a:ext cx="8779114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86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0A5-199A-BA03-A2DF-2C1FADD0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0" y="86614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2810-9553-6505-888F-6483B3C7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Based on the r2_score, which arrived at 89.76%, we concluded that the model selected by us has 89.76% accuracy.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The RMSE value of </a:t>
            </a:r>
            <a:r>
              <a:rPr lang="en-US" sz="2000" b="1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0.3586 which is not high.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We can be confident about the model’s ability to predict Hungarian Chickenpox in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719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0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8717" y="3083596"/>
            <a:ext cx="499456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you!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69" y="0"/>
            <a:ext cx="2120400" cy="10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25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686C-2DD8-5AB2-6595-9B565FE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Draft for discussion: ver-7 13th Nov 2019 15:45 hours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80A49-D3C9-E5FC-3D43-FA11243E94D3}"/>
              </a:ext>
            </a:extLst>
          </p:cNvPr>
          <p:cNvSpPr txBox="1"/>
          <p:nvPr/>
        </p:nvSpPr>
        <p:spPr>
          <a:xfrm>
            <a:off x="787400" y="1158240"/>
            <a:ext cx="10617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3200" dirty="0">
                <a:solidFill>
                  <a:srgbClr val="313131"/>
                </a:solidFill>
                <a:latin typeface="Trebuchet MS" panose="020B0603020202020204" pitchFamily="34" charset="0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938A0-FBBB-FD31-D24F-B2635E49F911}"/>
              </a:ext>
            </a:extLst>
          </p:cNvPr>
          <p:cNvSpPr txBox="1"/>
          <p:nvPr/>
        </p:nvSpPr>
        <p:spPr>
          <a:xfrm>
            <a:off x="1341120" y="2326640"/>
            <a:ext cx="9652000" cy="2508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We have selected Hungarian Chickenpox Dataset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000" u="sng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https://archive.ics.uci.edu/ml/datasets/Hungarian+Chickenpox+Cases</a:t>
            </a:r>
            <a:endParaRPr lang="en-US" sz="2000" u="sng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�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337" y="1064390"/>
            <a:ext cx="8363325" cy="431514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Data Exploration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601" y="2270016"/>
            <a:ext cx="9463600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 defTabSz="829178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2" name="Freeform 97"/>
          <p:cNvSpPr>
            <a:spLocks/>
          </p:cNvSpPr>
          <p:nvPr/>
        </p:nvSpPr>
        <p:spPr bwMode="auto">
          <a:xfrm rot="10800000">
            <a:off x="283634" y="6620512"/>
            <a:ext cx="833967" cy="212127"/>
          </a:xfrm>
          <a:custGeom>
            <a:avLst/>
            <a:gdLst/>
            <a:ahLst/>
            <a:cxnLst>
              <a:cxn ang="0">
                <a:pos x="82" y="9"/>
              </a:cxn>
              <a:cxn ang="0">
                <a:pos x="127" y="27"/>
              </a:cxn>
              <a:cxn ang="0">
                <a:pos x="151" y="50"/>
              </a:cxn>
              <a:cxn ang="0">
                <a:pos x="0" y="50"/>
              </a:cxn>
              <a:cxn ang="0">
                <a:pos x="35" y="18"/>
              </a:cxn>
              <a:cxn ang="0">
                <a:pos x="82" y="9"/>
              </a:cxn>
            </a:cxnLst>
            <a:rect l="0" t="0" r="r" b="b"/>
            <a:pathLst>
              <a:path w="151" h="50">
                <a:moveTo>
                  <a:pt x="82" y="9"/>
                </a:moveTo>
                <a:cubicBezTo>
                  <a:pt x="98" y="4"/>
                  <a:pt x="113" y="9"/>
                  <a:pt x="127" y="27"/>
                </a:cubicBezTo>
                <a:cubicBezTo>
                  <a:pt x="139" y="26"/>
                  <a:pt x="147" y="33"/>
                  <a:pt x="151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33"/>
                  <a:pt x="15" y="22"/>
                  <a:pt x="35" y="18"/>
                </a:cubicBezTo>
                <a:cubicBezTo>
                  <a:pt x="49" y="3"/>
                  <a:pt x="65" y="0"/>
                  <a:pt x="82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0FF72-8CB7-F3C1-D621-6C2E2822F802}"/>
              </a:ext>
            </a:extLst>
          </p:cNvPr>
          <p:cNvSpPr txBox="1"/>
          <p:nvPr/>
        </p:nvSpPr>
        <p:spPr>
          <a:xfrm>
            <a:off x="1330960" y="2042160"/>
            <a:ext cx="9250241" cy="441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sz="2400" dirty="0">
                <a:solidFill>
                  <a:srgbClr val="313131"/>
                </a:solidFill>
              </a:rPr>
              <a:t>Properties of Dataset: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313131"/>
                </a:solidFill>
              </a:rPr>
              <a:t>Trend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Changing Variance</a:t>
            </a:r>
            <a:endParaRPr lang="en-US" sz="2400" dirty="0">
              <a:solidFill>
                <a:srgbClr val="313131"/>
              </a:solidFill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Behaviour</a:t>
            </a:r>
            <a:endParaRPr lang="en-US" sz="2400" dirty="0">
              <a:solidFill>
                <a:srgbClr val="313131"/>
              </a:solidFill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Change Point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Seasonality</a:t>
            </a:r>
            <a:endParaRPr lang="en-US" sz="2400" dirty="0">
              <a:solidFill>
                <a:srgbClr val="313131"/>
              </a:solidFill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�"/>
            </a:pPr>
            <a:endParaRPr lang="en-US" dirty="0">
              <a:solidFill>
                <a:srgbClr val="31313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�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54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4BC-DC19-19ED-7316-BCFDCC27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3" y="68326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Moving Average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FC9DA-F6FA-18A5-AC52-1320524BB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51" y="1572966"/>
            <a:ext cx="7752709" cy="44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60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DAEA-983B-3141-CA10-2E1B90FA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3" y="72390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Testing the Stationarity of the Dataset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490D-B80A-38AB-8E53-1E61962D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b="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Augmented Dickey Fuller test (ADF Test)</a:t>
            </a:r>
            <a:r>
              <a:rPr lang="en-US" sz="2400" b="0" dirty="0">
                <a:solidFill>
                  <a:srgbClr val="313131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 is taken of the dataset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b="0" dirty="0">
                <a:solidFill>
                  <a:srgbClr val="31313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Taking Log and differencing: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endParaRPr lang="en-US" sz="2400" b="0" dirty="0">
              <a:solidFill>
                <a:srgbClr val="31313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2BAF8-D9CC-2CC1-2DF8-CF2F33C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3068319"/>
            <a:ext cx="548640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0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990F-D7B8-1BAC-FDE0-293816AE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1" y="67310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Partial Autocorrelation and Autocorrelation</a:t>
            </a:r>
            <a:br>
              <a:rPr lang="en-US" sz="32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5988-DBFB-0431-957E-97D80DD7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To identify pattern and trend in data Partial Autocorrelation and Correlation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B8AFB-FAC5-9BA3-B710-96F5F970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30" y="2728595"/>
            <a:ext cx="4260850" cy="2831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8C714-3C86-E75B-3E47-154927E0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2" y="2680221"/>
            <a:ext cx="4260848" cy="2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21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7F2C-123D-A1BC-46A5-2F3D228B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3" y="67310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SARIMA Model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26B-1E0D-FD37-D7BA-1B827022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The model’s notation is SARIMA(p, d, q) (P, D, Q)lag.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These three parameters account for seasonality, trend, and noise in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After performing multiple iterations, the model that gives AIC and BIC values lowest is the best combination. Below given are the values of p and q for which we have done iteration in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B21722-23AE-3988-AEC7-089AABB9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60801"/>
              </p:ext>
            </p:extLst>
          </p:nvPr>
        </p:nvGraphicFramePr>
        <p:xfrm>
          <a:off x="2999106" y="3837083"/>
          <a:ext cx="6226175" cy="198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16767745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3046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247896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62947932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07824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-5842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SARIMA (p,0,q)x(2,1,1)</a:t>
                      </a:r>
                      <a:r>
                        <a:rPr lang="en-US" sz="700" dirty="0"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MSE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9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SARIMA (1,0,2)x(2,1,1)</a:t>
                      </a:r>
                      <a:r>
                        <a:rPr lang="en-US" sz="700" dirty="0"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64.244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82.687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0.128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0.358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187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SARIMA (2,0,2)x(2,1,1)</a:t>
                      </a:r>
                      <a:r>
                        <a:rPr lang="en-US" sz="7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65.202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86.280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0.128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0.358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SARIMA (0,0,2)x(2,1,1)</a:t>
                      </a:r>
                      <a:r>
                        <a:rPr lang="en-US" sz="7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76.129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91.937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0.154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12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SARIMA (0,0,3)x(2,1,1)</a:t>
                      </a:r>
                      <a:r>
                        <a:rPr lang="en-US" sz="7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72.132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90.575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0.137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0.371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99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SARIMA (1,0,0)x(2,1,1)</a:t>
                      </a:r>
                      <a:r>
                        <a:rPr lang="en-US" sz="7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95.853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109.026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0.199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0.446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253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SARIMA (1,0,1)x(2,1,1)</a:t>
                      </a:r>
                      <a:r>
                        <a:rPr lang="en-US" sz="7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75.407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91.215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0.153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0.392</a:t>
                      </a: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9389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98F6247-BF5D-3F93-494F-D166B29EF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273" y="3543392"/>
            <a:ext cx="6226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Table-A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126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BF9A-F9F1-849E-C380-2F6C43AC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3" y="764541"/>
            <a:ext cx="11188699" cy="698500"/>
          </a:xfrm>
        </p:spPr>
        <p:txBody>
          <a:bodyPr/>
          <a:lstStyle/>
          <a:p>
            <a:pPr algn="ctr"/>
            <a:r>
              <a:rPr lang="en-US" sz="3200" dirty="0"/>
              <a:t>Result </a:t>
            </a:r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of SARIMA Model after running Python Code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AE2F6B-ECC4-229C-C7CB-0D926CFD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720" y="1381760"/>
            <a:ext cx="7833880" cy="52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B659-83C3-C4CD-FAE3-3725AF4E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11" y="805181"/>
            <a:ext cx="11188699" cy="6985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62626"/>
                </a:solidFill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Visualization of Result</a:t>
            </a:r>
            <a:b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709EF-8710-4FBF-E333-DE31708F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899" y="1724701"/>
            <a:ext cx="5626389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644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Deloi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oposal (print).potx" id="{E45B778A-39F9-462A-8DB8-EE5148C425B8}" vid="{9FD99013-1F1C-4317-AAD3-7B13D2FB964F}"/>
    </a:ext>
  </a:extLst>
</a:theme>
</file>

<file path=ppt/theme/theme2.xml><?xml version="1.0" encoding="utf-8"?>
<a:theme xmlns:a="http://schemas.openxmlformats.org/drawingml/2006/main" name="1_Blank">
  <a:themeElements>
    <a:clrScheme name="Deloi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oposal (print).potx" id="{E45B778A-39F9-462A-8DB8-EE5148C425B8}" vid="{9FD99013-1F1C-4317-AAD3-7B13D2FB964F}"/>
    </a:ext>
  </a:extLst>
</a:theme>
</file>

<file path=ppt/theme/theme3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.potx" id="{300F3ED9-9C4C-4838-B157-107BB206E623}" vid="{ABD9136E-862F-4680-B56C-E8832C898BE1}"/>
    </a:ext>
  </a:extLst>
</a:theme>
</file>

<file path=ppt/theme/theme4.xml><?xml version="1.0" encoding="utf-8"?>
<a:theme xmlns:a="http://schemas.openxmlformats.org/drawingml/2006/main" name="2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.potx" id="{300F3ED9-9C4C-4838-B157-107BB206E623}" vid="{ABD9136E-862F-4680-B56C-E8832C898BE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 Refresh 2016</Template>
  <TotalTime>25935</TotalTime>
  <Words>389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Constantia</vt:lpstr>
      <vt:lpstr>Open Sans</vt:lpstr>
      <vt:lpstr>Trebuchet MS</vt:lpstr>
      <vt:lpstr>Verdana</vt:lpstr>
      <vt:lpstr>Wingdings 2</vt:lpstr>
      <vt:lpstr>Blank</vt:lpstr>
      <vt:lpstr>1_Blank</vt:lpstr>
      <vt:lpstr>Deloitte 16_9 onscreen</vt:lpstr>
      <vt:lpstr>2_Deloitte 16_9 onscreen</vt:lpstr>
      <vt:lpstr>think-cell Slide</vt:lpstr>
      <vt:lpstr>Introduction</vt:lpstr>
      <vt:lpstr>PowerPoint Presentation</vt:lpstr>
      <vt:lpstr>Data Exploration </vt:lpstr>
      <vt:lpstr>Moving Average </vt:lpstr>
      <vt:lpstr>Testing the Stationarity of the Dataset</vt:lpstr>
      <vt:lpstr>Partial Autocorrelation and Autocorrelation  </vt:lpstr>
      <vt:lpstr>SARIMA Model </vt:lpstr>
      <vt:lpstr>Result of SARIMA Model after running Python Code </vt:lpstr>
      <vt:lpstr>Visualization of Result </vt:lpstr>
      <vt:lpstr>Model Forecast</vt:lpstr>
      <vt:lpstr>Validating the Forecast </vt:lpstr>
      <vt:lpstr>Conclusion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Latta, Steve;Badhwar, Nupur</dc:creator>
  <cp:lastModifiedBy>Pranit Malik (23PGAI)</cp:lastModifiedBy>
  <cp:revision>348</cp:revision>
  <cp:lastPrinted>2014-06-25T02:16:22Z</cp:lastPrinted>
  <dcterms:created xsi:type="dcterms:W3CDTF">2016-04-23T12:13:04Z</dcterms:created>
  <dcterms:modified xsi:type="dcterms:W3CDTF">2023-02-24T06:58:35Z</dcterms:modified>
</cp:coreProperties>
</file>