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2" d="100"/>
          <a:sy n="62" d="100"/>
        </p:scale>
        <p:origin x="-1020"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7/21/2023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nita-29/Portfol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Email:%20sanisettypranita@gmail.com" TargetMode="External"/><Relationship Id="rId2" Type="http://schemas.openxmlformats.org/officeDocument/2006/relationships/hyperlink" Target="https://github.com/pranita-29/Portfol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D125B-D3CE-4776-6B7A-CC643D82CABF}"/>
              </a:ext>
            </a:extLst>
          </p:cNvPr>
          <p:cNvSpPr>
            <a:spLocks noGrp="1"/>
          </p:cNvSpPr>
          <p:nvPr>
            <p:ph type="ctrTitle"/>
          </p:nvPr>
        </p:nvSpPr>
        <p:spPr>
          <a:xfrm>
            <a:off x="1861184" y="1671003"/>
            <a:ext cx="8791575" cy="2387600"/>
          </a:xfrm>
        </p:spPr>
        <p:txBody>
          <a:bodyPr/>
          <a:lstStyle/>
          <a:p>
            <a:r>
              <a:rPr lang="en-IN" dirty="0"/>
              <a:t>	</a:t>
            </a:r>
            <a:r>
              <a:rPr lang="en-IN" dirty="0" smtClean="0"/>
              <a:t>  </a:t>
            </a:r>
            <a:r>
              <a:rPr lang="en-IN" sz="9600" dirty="0" smtClean="0">
                <a:solidFill>
                  <a:schemeClr val="bg1"/>
                </a:solidFill>
                <a:latin typeface="Algerian" pitchFamily="82" charset="0"/>
              </a:rPr>
              <a:t>portfolio</a:t>
            </a:r>
            <a:endParaRPr lang="en-IN" sz="8000" dirty="0">
              <a:solidFill>
                <a:schemeClr val="bg1"/>
              </a:solidFill>
              <a:latin typeface="Algerian" pitchFamily="82" charset="0"/>
            </a:endParaRPr>
          </a:p>
        </p:txBody>
      </p:sp>
      <p:sp>
        <p:nvSpPr>
          <p:cNvPr id="3" name="Subtitle 2">
            <a:extLst>
              <a:ext uri="{FF2B5EF4-FFF2-40B4-BE49-F238E27FC236}">
                <a16:creationId xmlns:a16="http://schemas.microsoft.com/office/drawing/2014/main" xmlns="" id="{14290698-D1B9-A455-D8B8-DFFA469B0AC2}"/>
              </a:ext>
            </a:extLst>
          </p:cNvPr>
          <p:cNvSpPr>
            <a:spLocks noGrp="1"/>
          </p:cNvSpPr>
          <p:nvPr>
            <p:ph type="subTitle" idx="1"/>
          </p:nvPr>
        </p:nvSpPr>
        <p:spPr>
          <a:xfrm flipV="1">
            <a:off x="1891665" y="6172199"/>
            <a:ext cx="180976" cy="45719"/>
          </a:xfrm>
        </p:spPr>
        <p:txBody>
          <a:bodyPr>
            <a:normAutofit fontScale="25000" lnSpcReduction="20000"/>
          </a:bodyPr>
          <a:lstStyle/>
          <a:p>
            <a:endParaRPr lang="en-IN" dirty="0"/>
          </a:p>
        </p:txBody>
      </p:sp>
    </p:spTree>
    <p:extLst>
      <p:ext uri="{BB962C8B-B14F-4D97-AF65-F5344CB8AC3E}">
        <p14:creationId xmlns:p14="http://schemas.microsoft.com/office/powerpoint/2010/main" xmlns="" val="2943791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666BE-912C-3807-9DB8-FCF0495BB4CB}"/>
              </a:ext>
            </a:extLst>
          </p:cNvPr>
          <p:cNvSpPr>
            <a:spLocks noGrp="1"/>
          </p:cNvSpPr>
          <p:nvPr>
            <p:ph type="title"/>
          </p:nvPr>
        </p:nvSpPr>
        <p:spPr/>
        <p:txBody>
          <a:bodyPr>
            <a:normAutofit/>
          </a:bodyPr>
          <a:lstStyle/>
          <a:p>
            <a:pPr algn="ctr"/>
            <a:r>
              <a:rPr lang="en-IN" sz="4400" b="1" dirty="0">
                <a:solidFill>
                  <a:schemeClr val="bg1"/>
                </a:solidFill>
                <a:latin typeface="Times New Roman" pitchFamily="18" charset="0"/>
                <a:cs typeface="Times New Roman" pitchFamily="18" charset="0"/>
              </a:rPr>
              <a:t>result</a:t>
            </a:r>
          </a:p>
        </p:txBody>
      </p:sp>
      <p:sp>
        <p:nvSpPr>
          <p:cNvPr id="3" name="Content Placeholder 2">
            <a:extLst>
              <a:ext uri="{FF2B5EF4-FFF2-40B4-BE49-F238E27FC236}">
                <a16:creationId xmlns:a16="http://schemas.microsoft.com/office/drawing/2014/main" xmlns="" id="{4A1C1D7E-8BD6-5B02-BA5E-380E97F85134}"/>
              </a:ext>
            </a:extLst>
          </p:cNvPr>
          <p:cNvSpPr>
            <a:spLocks noGrp="1"/>
          </p:cNvSpPr>
          <p:nvPr>
            <p:ph idx="1"/>
          </p:nvPr>
        </p:nvSpPr>
        <p:spPr/>
        <p:txBody>
          <a:bodyPr>
            <a:normAutofit/>
          </a:bodyPr>
          <a:lstStyle/>
          <a:p>
            <a:pPr algn="just"/>
            <a:r>
              <a:rPr lang="en-US" sz="2800" b="1" dirty="0">
                <a:solidFill>
                  <a:srgbClr val="002060"/>
                </a:solidFill>
                <a:latin typeface="Times New Roman" pitchFamily="18" charset="0"/>
                <a:cs typeface="Times New Roman" pitchFamily="18" charset="0"/>
              </a:rPr>
              <a:t>T</a:t>
            </a:r>
            <a:r>
              <a:rPr lang="en-US" sz="2800" b="1" i="0" dirty="0">
                <a:solidFill>
                  <a:srgbClr val="002060"/>
                </a:solidFill>
                <a:effectLst/>
                <a:latin typeface="Times New Roman" pitchFamily="18" charset="0"/>
                <a:cs typeface="Times New Roman" pitchFamily="18" charset="0"/>
              </a:rPr>
              <a:t>he content of a portfolio should be tailored to the specific goals and target audience. The examples and information shared within the portfolio should effectively communicate the individual's skills, expertise, and unique value proposition.</a:t>
            </a:r>
          </a:p>
          <a:p>
            <a:pPr algn="just"/>
            <a:r>
              <a:rPr lang="en-US" sz="2800" b="1" dirty="0">
                <a:solidFill>
                  <a:srgbClr val="002060"/>
                </a:solidFill>
                <a:latin typeface="Times New Roman" pitchFamily="18" charset="0"/>
                <a:cs typeface="Times New Roman" pitchFamily="18" charset="0"/>
                <a:hlinkClick r:id="rId2" tooltip="https://github.com/pranita-29/Portfolio"/>
              </a:rPr>
              <a:t>https://github.com/pranita-29/Portfolio</a:t>
            </a:r>
            <a:endParaRPr lang="en-IN" sz="2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479470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54D1B-28A3-F4B9-F63A-9E9A2013DDC5}"/>
              </a:ext>
            </a:extLst>
          </p:cNvPr>
          <p:cNvSpPr>
            <a:spLocks noGrp="1"/>
          </p:cNvSpPr>
          <p:nvPr>
            <p:ph type="title"/>
          </p:nvPr>
        </p:nvSpPr>
        <p:spPr>
          <a:xfrm>
            <a:off x="806133" y="588038"/>
            <a:ext cx="9905998" cy="1478570"/>
          </a:xfrm>
        </p:spPr>
        <p:txBody>
          <a:bodyPr>
            <a:normAutofit/>
          </a:bodyPr>
          <a:lstStyle/>
          <a:p>
            <a:pPr algn="ctr"/>
            <a:r>
              <a:rPr lang="en-IN" sz="4400" b="1" dirty="0">
                <a:solidFill>
                  <a:schemeClr val="bg1"/>
                </a:solidFill>
                <a:latin typeface="Times New Roman" pitchFamily="18" charset="0"/>
                <a:cs typeface="Times New Roman" pitchFamily="18" charset="0"/>
              </a:rPr>
              <a:t>link</a:t>
            </a:r>
          </a:p>
        </p:txBody>
      </p:sp>
      <p:sp>
        <p:nvSpPr>
          <p:cNvPr id="3" name="Content Placeholder 2">
            <a:extLst>
              <a:ext uri="{FF2B5EF4-FFF2-40B4-BE49-F238E27FC236}">
                <a16:creationId xmlns:a16="http://schemas.microsoft.com/office/drawing/2014/main" xmlns="" id="{0150B3DC-1E38-BE3F-4F9E-5B8F9E8A7EFD}"/>
              </a:ext>
            </a:extLst>
          </p:cNvPr>
          <p:cNvSpPr>
            <a:spLocks noGrp="1"/>
          </p:cNvSpPr>
          <p:nvPr>
            <p:ph idx="1"/>
          </p:nvPr>
        </p:nvSpPr>
        <p:spPr>
          <a:xfrm>
            <a:off x="2286001" y="2462847"/>
            <a:ext cx="9905999" cy="3541714"/>
          </a:xfrm>
        </p:spPr>
        <p:txBody>
          <a:bodyPr>
            <a:normAutofit/>
          </a:bodyPr>
          <a:lstStyle/>
          <a:p>
            <a:r>
              <a:rPr lang="en-IN" sz="3200" b="1" dirty="0">
                <a:solidFill>
                  <a:srgbClr val="002060"/>
                </a:solidFill>
                <a:latin typeface="Times New Roman" pitchFamily="18" charset="0"/>
                <a:cs typeface="Times New Roman" pitchFamily="18" charset="0"/>
                <a:hlinkClick r:id="rId2" tooltip="https://github.com/pranita-29/Portfolio"/>
              </a:rPr>
              <a:t>https://github.com/pranita-29/Portfolio</a:t>
            </a:r>
            <a:endParaRPr lang="en-IN" sz="3200" b="1" dirty="0">
              <a:solidFill>
                <a:srgbClr val="002060"/>
              </a:solidFill>
              <a:latin typeface="Times New Roman" pitchFamily="18" charset="0"/>
              <a:cs typeface="Times New Roman" pitchFamily="18" charset="0"/>
            </a:endParaRPr>
          </a:p>
          <a:p>
            <a:r>
              <a:rPr lang="en-IN" sz="3200" b="1" dirty="0" smtClean="0">
                <a:solidFill>
                  <a:srgbClr val="002060"/>
                </a:solidFill>
                <a:latin typeface="Times New Roman" pitchFamily="18" charset="0"/>
                <a:cs typeface="Times New Roman" pitchFamily="18" charset="0"/>
                <a:hlinkClick r:id="rId3" tooltip="Email: sanisettypranita@gmail.com"/>
              </a:rPr>
              <a:t>Email: sanisettypranita@gmail.com</a:t>
            </a:r>
            <a:endParaRPr lang="en-IN" sz="32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705525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858BC-F1FE-7A2D-8EB9-A7A4AE7D648B}"/>
              </a:ext>
            </a:extLst>
          </p:cNvPr>
          <p:cNvSpPr>
            <a:spLocks noGrp="1"/>
          </p:cNvSpPr>
          <p:nvPr>
            <p:ph type="title"/>
          </p:nvPr>
        </p:nvSpPr>
        <p:spPr>
          <a:xfrm>
            <a:off x="1278573" y="0"/>
            <a:ext cx="9905998" cy="1478570"/>
          </a:xfrm>
        </p:spPr>
        <p:txBody>
          <a:bodyPr>
            <a:noAutofit/>
          </a:bodyPr>
          <a:lstStyle/>
          <a:p>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r>
            <a:br>
              <a:rPr lang="en-IN" sz="4000" b="1" dirty="0">
                <a:solidFill>
                  <a:srgbClr val="002060"/>
                </a:solidFill>
                <a:latin typeface="Times New Roman" pitchFamily="18" charset="0"/>
                <a:cs typeface="Times New Roman" pitchFamily="18" charset="0"/>
              </a:rPr>
            </a:br>
            <a:r>
              <a:rPr lang="en-IN" sz="4000" b="1" dirty="0">
                <a:solidFill>
                  <a:srgbClr val="002060"/>
                </a:solidFill>
                <a:latin typeface="Times New Roman" pitchFamily="18" charset="0"/>
                <a:cs typeface="Times New Roman" pitchFamily="18" charset="0"/>
              </a:rPr>
              <a:t>		</a:t>
            </a:r>
            <a:r>
              <a:rPr lang="en-IN" sz="4000" b="1" dirty="0" smtClean="0">
                <a:solidFill>
                  <a:srgbClr val="002060"/>
                </a:solidFill>
                <a:latin typeface="Times New Roman" pitchFamily="18" charset="0"/>
                <a:cs typeface="Times New Roman" pitchFamily="18" charset="0"/>
              </a:rPr>
              <a:t>    </a:t>
            </a:r>
            <a:r>
              <a:rPr lang="en-IN" sz="6600" b="1" dirty="0" smtClean="0">
                <a:solidFill>
                  <a:srgbClr val="002060"/>
                </a:solidFill>
                <a:latin typeface="Times New Roman" pitchFamily="18" charset="0"/>
                <a:cs typeface="Times New Roman" pitchFamily="18" charset="0"/>
              </a:rPr>
              <a:t>THANK </a:t>
            </a:r>
            <a:r>
              <a:rPr lang="en-IN" sz="6600" b="1" dirty="0">
                <a:solidFill>
                  <a:srgbClr val="002060"/>
                </a:solidFill>
                <a:latin typeface="Times New Roman" pitchFamily="18" charset="0"/>
                <a:cs typeface="Times New Roman" pitchFamily="18" charset="0"/>
              </a:rPr>
              <a:t>YOU</a:t>
            </a:r>
          </a:p>
        </p:txBody>
      </p:sp>
    </p:spTree>
    <p:extLst>
      <p:ext uri="{BB962C8B-B14F-4D97-AF65-F5344CB8AC3E}">
        <p14:creationId xmlns:p14="http://schemas.microsoft.com/office/powerpoint/2010/main" xmlns="" val="2793159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531096-4C69-79FA-0744-C796DCE1D1C4}"/>
              </a:ext>
            </a:extLst>
          </p:cNvPr>
          <p:cNvSpPr>
            <a:spLocks noGrp="1"/>
          </p:cNvSpPr>
          <p:nvPr>
            <p:ph idx="1"/>
          </p:nvPr>
        </p:nvSpPr>
        <p:spPr>
          <a:xfrm>
            <a:off x="1263332" y="1304607"/>
            <a:ext cx="9905999" cy="3541714"/>
          </a:xfrm>
        </p:spPr>
        <p:txBody>
          <a:bodyPr>
            <a:normAutofit lnSpcReduction="10000"/>
          </a:bodyPr>
          <a:lstStyle/>
          <a:p>
            <a:pPr marL="0" indent="0" algn="ctr">
              <a:buNone/>
            </a:pPr>
            <a:r>
              <a:rPr lang="en-IN" sz="4000" b="1" dirty="0" smtClean="0">
                <a:solidFill>
                  <a:schemeClr val="bg1"/>
                </a:solidFill>
                <a:latin typeface="Times New Roman" pitchFamily="18" charset="0"/>
                <a:cs typeface="Times New Roman" pitchFamily="18" charset="0"/>
              </a:rPr>
              <a:t> PORTFOLIO based </a:t>
            </a:r>
            <a:r>
              <a:rPr lang="en-IN" sz="4000" b="1" dirty="0">
                <a:solidFill>
                  <a:schemeClr val="bg1"/>
                </a:solidFill>
                <a:latin typeface="Times New Roman" pitchFamily="18" charset="0"/>
                <a:cs typeface="Times New Roman" pitchFamily="18" charset="0"/>
              </a:rPr>
              <a:t>on Technologies </a:t>
            </a:r>
          </a:p>
          <a:p>
            <a:pPr algn="ctr">
              <a:buNone/>
            </a:pPr>
            <a:endParaRPr lang="en-IN" sz="3200" b="1" dirty="0" smtClean="0">
              <a:solidFill>
                <a:srgbClr val="002060"/>
              </a:solidFill>
              <a:latin typeface="Times New Roman" pitchFamily="18" charset="0"/>
              <a:cs typeface="Times New Roman" pitchFamily="18" charset="0"/>
            </a:endParaRPr>
          </a:p>
          <a:p>
            <a:pPr algn="ctr">
              <a:buNone/>
            </a:pPr>
            <a:r>
              <a:rPr lang="en-IN" sz="3200" b="1" dirty="0" smtClean="0">
                <a:solidFill>
                  <a:srgbClr val="002060"/>
                </a:solidFill>
                <a:latin typeface="Times New Roman" pitchFamily="18" charset="0"/>
                <a:cs typeface="Times New Roman" pitchFamily="18" charset="0"/>
              </a:rPr>
              <a:t>HTML </a:t>
            </a:r>
            <a:endParaRPr lang="en-IN" sz="3200" b="1" dirty="0">
              <a:solidFill>
                <a:srgbClr val="002060"/>
              </a:solidFill>
              <a:latin typeface="Times New Roman" pitchFamily="18" charset="0"/>
              <a:cs typeface="Times New Roman" pitchFamily="18" charset="0"/>
            </a:endParaRPr>
          </a:p>
          <a:p>
            <a:pPr algn="ctr">
              <a:buNone/>
            </a:pPr>
            <a:r>
              <a:rPr lang="en-IN" sz="3200" b="1" dirty="0" smtClean="0">
                <a:solidFill>
                  <a:srgbClr val="002060"/>
                </a:solidFill>
                <a:latin typeface="Times New Roman" pitchFamily="18" charset="0"/>
                <a:cs typeface="Times New Roman" pitchFamily="18" charset="0"/>
              </a:rPr>
              <a:t>CSS</a:t>
            </a:r>
            <a:endParaRPr lang="en-IN" sz="3200" b="1" dirty="0">
              <a:solidFill>
                <a:srgbClr val="002060"/>
              </a:solidFill>
              <a:latin typeface="Times New Roman" pitchFamily="18" charset="0"/>
              <a:cs typeface="Times New Roman" pitchFamily="18" charset="0"/>
            </a:endParaRPr>
          </a:p>
          <a:p>
            <a:pPr algn="ctr">
              <a:buNone/>
            </a:pPr>
            <a:r>
              <a:rPr lang="en-IN" sz="3200" b="1" dirty="0">
                <a:solidFill>
                  <a:srgbClr val="002060"/>
                </a:solidFill>
                <a:latin typeface="Times New Roman" pitchFamily="18" charset="0"/>
                <a:cs typeface="Times New Roman" pitchFamily="18" charset="0"/>
              </a:rPr>
              <a:t>JAVA SCRIPT</a:t>
            </a:r>
          </a:p>
        </p:txBody>
      </p:sp>
    </p:spTree>
    <p:extLst>
      <p:ext uri="{BB962C8B-B14F-4D97-AF65-F5344CB8AC3E}">
        <p14:creationId xmlns:p14="http://schemas.microsoft.com/office/powerpoint/2010/main" xmlns="" val="696038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CDFC53-6592-CC49-B443-C123B513DF22}"/>
              </a:ext>
            </a:extLst>
          </p:cNvPr>
          <p:cNvSpPr>
            <a:spLocks noGrp="1"/>
          </p:cNvSpPr>
          <p:nvPr>
            <p:ph type="title"/>
          </p:nvPr>
        </p:nvSpPr>
        <p:spPr/>
        <p:txBody>
          <a:bodyPr>
            <a:normAutofit/>
          </a:bodyPr>
          <a:lstStyle/>
          <a:p>
            <a:pPr algn="ctr"/>
            <a:r>
              <a:rPr lang="en-IN" sz="4000" b="1" dirty="0">
                <a:solidFill>
                  <a:schemeClr val="bg1"/>
                </a:solidFill>
                <a:latin typeface="Times New Roman" pitchFamily="18" charset="0"/>
                <a:cs typeface="Times New Roman" pitchFamily="18" charset="0"/>
              </a:rPr>
              <a:t>Project title</a:t>
            </a:r>
          </a:p>
        </p:txBody>
      </p:sp>
      <p:sp>
        <p:nvSpPr>
          <p:cNvPr id="3" name="Content Placeholder 2">
            <a:extLst>
              <a:ext uri="{FF2B5EF4-FFF2-40B4-BE49-F238E27FC236}">
                <a16:creationId xmlns:a16="http://schemas.microsoft.com/office/drawing/2014/main" xmlns="" id="{5D821328-F639-0F18-809B-0EBAD49D491D}"/>
              </a:ext>
            </a:extLst>
          </p:cNvPr>
          <p:cNvSpPr>
            <a:spLocks noGrp="1"/>
          </p:cNvSpPr>
          <p:nvPr>
            <p:ph idx="1"/>
          </p:nvPr>
        </p:nvSpPr>
        <p:spPr>
          <a:xfrm>
            <a:off x="1141412" y="1944687"/>
            <a:ext cx="9905999" cy="3541714"/>
          </a:xfrm>
        </p:spPr>
        <p:txBody>
          <a:bodyPr>
            <a:normAutofit lnSpcReduction="10000"/>
          </a:bodyPr>
          <a:lstStyle/>
          <a:p>
            <a:pPr algn="just">
              <a:buNone/>
            </a:pPr>
            <a:r>
              <a:rPr lang="en-US" sz="2800" b="1" i="0" dirty="0" smtClean="0">
                <a:solidFill>
                  <a:srgbClr val="002060"/>
                </a:solidFill>
                <a:effectLst/>
                <a:latin typeface="Times New Roman" pitchFamily="18" charset="0"/>
                <a:cs typeface="Times New Roman" pitchFamily="18" charset="0"/>
              </a:rPr>
              <a:t>   In </a:t>
            </a:r>
            <a:r>
              <a:rPr lang="en-US" sz="2800" b="1" i="0" dirty="0">
                <a:solidFill>
                  <a:srgbClr val="002060"/>
                </a:solidFill>
                <a:effectLst/>
                <a:latin typeface="Times New Roman" pitchFamily="18" charset="0"/>
                <a:cs typeface="Times New Roman" pitchFamily="18" charset="0"/>
              </a:rPr>
              <a:t>today's digital age, online portfolios have become increasingly popular. These are web-based platforms or websites where individuals can showcase their work in a visually appealing and easily accessible manner. Online portfolios often include multimedia elements, such as images, videos, and interactive features, to enhance the viewer's experience.</a:t>
            </a:r>
            <a:endParaRPr lang="en-IN" sz="2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53333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2D608E-40DF-2879-085B-949696170B79}"/>
              </a:ext>
            </a:extLst>
          </p:cNvPr>
          <p:cNvSpPr>
            <a:spLocks noGrp="1"/>
          </p:cNvSpPr>
          <p:nvPr>
            <p:ph type="title"/>
          </p:nvPr>
        </p:nvSpPr>
        <p:spPr/>
        <p:txBody>
          <a:bodyPr>
            <a:normAutofit/>
          </a:bodyPr>
          <a:lstStyle/>
          <a:p>
            <a:pPr algn="ctr"/>
            <a:r>
              <a:rPr lang="en-IN" sz="4400" b="1" dirty="0">
                <a:solidFill>
                  <a:schemeClr val="bg1"/>
                </a:solidFill>
                <a:latin typeface="Times New Roman" pitchFamily="18" charset="0"/>
                <a:cs typeface="Times New Roman" pitchFamily="18" charset="0"/>
              </a:rPr>
              <a:t>AGENDA</a:t>
            </a:r>
          </a:p>
        </p:txBody>
      </p:sp>
      <p:sp>
        <p:nvSpPr>
          <p:cNvPr id="3" name="Content Placeholder 2">
            <a:extLst>
              <a:ext uri="{FF2B5EF4-FFF2-40B4-BE49-F238E27FC236}">
                <a16:creationId xmlns:a16="http://schemas.microsoft.com/office/drawing/2014/main" xmlns="" id="{DC324937-711F-04AE-146A-EF816D29724E}"/>
              </a:ext>
            </a:extLst>
          </p:cNvPr>
          <p:cNvSpPr>
            <a:spLocks noGrp="1"/>
          </p:cNvSpPr>
          <p:nvPr>
            <p:ph idx="1"/>
          </p:nvPr>
        </p:nvSpPr>
        <p:spPr>
          <a:xfrm>
            <a:off x="1263333" y="2005647"/>
            <a:ext cx="9618028" cy="3054033"/>
          </a:xfrm>
        </p:spPr>
        <p:txBody>
          <a:bodyPr>
            <a:noAutofit/>
          </a:bodyPr>
          <a:lstStyle/>
          <a:p>
            <a:pPr algn="just"/>
            <a:r>
              <a:rPr lang="en-US" sz="2800" b="1" i="0" dirty="0">
                <a:solidFill>
                  <a:srgbClr val="002060"/>
                </a:solidFill>
                <a:effectLst/>
                <a:latin typeface="Times New Roman" pitchFamily="18" charset="0"/>
                <a:cs typeface="Times New Roman" pitchFamily="18" charset="0"/>
              </a:rPr>
              <a:t>Portfolios serve as powerful tools for self-promotion and personal branding. They allow individuals to highlight their skills, creativity, expertise, and the quality of their work. Portfolios can be used to secure employment, freelance projects, academic admissions, or to attract clients and customers.</a:t>
            </a:r>
            <a:endParaRPr lang="en-IN" sz="2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47361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F786-9E65-2E67-5D53-19120EE6CAAD}"/>
              </a:ext>
            </a:extLst>
          </p:cNvPr>
          <p:cNvSpPr>
            <a:spLocks noGrp="1"/>
          </p:cNvSpPr>
          <p:nvPr>
            <p:ph type="title"/>
          </p:nvPr>
        </p:nvSpPr>
        <p:spPr>
          <a:xfrm>
            <a:off x="1141413" y="572798"/>
            <a:ext cx="9905998" cy="1478570"/>
          </a:xfrm>
        </p:spPr>
        <p:txBody>
          <a:bodyPr>
            <a:normAutofit/>
          </a:bodyPr>
          <a:lstStyle/>
          <a:p>
            <a:pPr algn="ctr"/>
            <a:r>
              <a:rPr lang="en-IN" sz="4000" b="1" dirty="0">
                <a:solidFill>
                  <a:schemeClr val="bg1"/>
                </a:solidFill>
                <a:latin typeface="Times New Roman" pitchFamily="18" charset="0"/>
                <a:cs typeface="Times New Roman" pitchFamily="18" charset="0"/>
              </a:rPr>
              <a:t>Project overview</a:t>
            </a:r>
          </a:p>
        </p:txBody>
      </p:sp>
      <p:sp>
        <p:nvSpPr>
          <p:cNvPr id="3" name="Content Placeholder 2">
            <a:extLst>
              <a:ext uri="{FF2B5EF4-FFF2-40B4-BE49-F238E27FC236}">
                <a16:creationId xmlns:a16="http://schemas.microsoft.com/office/drawing/2014/main" xmlns="" id="{C421CAA5-8AF8-A107-D60C-2E4F542FC366}"/>
              </a:ext>
            </a:extLst>
          </p:cNvPr>
          <p:cNvSpPr>
            <a:spLocks noGrp="1"/>
          </p:cNvSpPr>
          <p:nvPr>
            <p:ph idx="1"/>
          </p:nvPr>
        </p:nvSpPr>
        <p:spPr/>
        <p:txBody>
          <a:bodyPr>
            <a:normAutofit/>
          </a:bodyPr>
          <a:lstStyle/>
          <a:p>
            <a:pPr algn="just"/>
            <a:r>
              <a:rPr lang="en-US" sz="2800" b="1" i="0" dirty="0">
                <a:solidFill>
                  <a:srgbClr val="002060"/>
                </a:solidFill>
                <a:effectLst/>
                <a:latin typeface="Times New Roman" pitchFamily="18" charset="0"/>
                <a:cs typeface="Times New Roman" pitchFamily="18" charset="0"/>
              </a:rPr>
              <a:t>The design and presentation of a portfolio are crucial aspects. It should be visually engaging, organized, and easy to navigate. The layout, color scheme, typography, and overall aesthetics should align with the individual's personal brand or style. A well-designed portfolio can leave a lasting impression on potential employers or clients.</a:t>
            </a:r>
            <a:endParaRPr lang="en-IN" sz="2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74895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00099-74BE-3B5F-9B96-40497D30613E}"/>
              </a:ext>
            </a:extLst>
          </p:cNvPr>
          <p:cNvSpPr>
            <a:spLocks noGrp="1"/>
          </p:cNvSpPr>
          <p:nvPr>
            <p:ph type="title"/>
          </p:nvPr>
        </p:nvSpPr>
        <p:spPr/>
        <p:txBody>
          <a:bodyPr>
            <a:normAutofit/>
          </a:bodyPr>
          <a:lstStyle/>
          <a:p>
            <a:pPr algn="ctr"/>
            <a:r>
              <a:rPr lang="en-IN" sz="4000" b="1" dirty="0">
                <a:solidFill>
                  <a:schemeClr val="bg1"/>
                </a:solidFill>
                <a:latin typeface="Times New Roman" pitchFamily="18" charset="0"/>
                <a:cs typeface="Times New Roman" pitchFamily="18" charset="0"/>
              </a:rPr>
              <a:t>Who are the end users?</a:t>
            </a:r>
          </a:p>
        </p:txBody>
      </p:sp>
      <p:sp>
        <p:nvSpPr>
          <p:cNvPr id="3" name="Content Placeholder 2">
            <a:extLst>
              <a:ext uri="{FF2B5EF4-FFF2-40B4-BE49-F238E27FC236}">
                <a16:creationId xmlns:a16="http://schemas.microsoft.com/office/drawing/2014/main" xmlns="" id="{D3C05BB6-6EEA-A05E-B040-AAF6E4C0130E}"/>
              </a:ext>
            </a:extLst>
          </p:cNvPr>
          <p:cNvSpPr>
            <a:spLocks noGrp="1"/>
          </p:cNvSpPr>
          <p:nvPr>
            <p:ph idx="1"/>
          </p:nvPr>
        </p:nvSpPr>
        <p:spPr/>
        <p:txBody>
          <a:bodyPr>
            <a:normAutofit/>
          </a:bodyPr>
          <a:lstStyle/>
          <a:p>
            <a:pPr algn="just"/>
            <a:r>
              <a:rPr lang="en-US" sz="3200" b="1" i="0" dirty="0">
                <a:solidFill>
                  <a:srgbClr val="002060"/>
                </a:solidFill>
                <a:effectLst/>
                <a:latin typeface="Times New Roman" pitchFamily="18" charset="0"/>
                <a:cs typeface="Times New Roman" pitchFamily="18" charset="0"/>
              </a:rPr>
              <a:t>Portfolios serve as powerful tools for self-promotion and personal branding. They allow individuals to highlight their skills, creativity, expertise, and the quality of their work.</a:t>
            </a:r>
            <a:endParaRPr lang="en-IN" sz="32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020772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75FB5-F4FB-8AC4-8A52-95877881CCFB}"/>
              </a:ext>
            </a:extLst>
          </p:cNvPr>
          <p:cNvSpPr>
            <a:spLocks noGrp="1"/>
          </p:cNvSpPr>
          <p:nvPr>
            <p:ph type="title"/>
          </p:nvPr>
        </p:nvSpPr>
        <p:spPr/>
        <p:txBody>
          <a:bodyPr>
            <a:normAutofit/>
          </a:bodyPr>
          <a:lstStyle/>
          <a:p>
            <a:pPr algn="ctr"/>
            <a:r>
              <a:rPr lang="en-IN" sz="4000" b="1" dirty="0">
                <a:solidFill>
                  <a:schemeClr val="bg1"/>
                </a:solidFill>
                <a:latin typeface="Times New Roman" pitchFamily="18" charset="0"/>
                <a:cs typeface="Times New Roman" pitchFamily="18" charset="0"/>
              </a:rPr>
              <a:t>SOLUTION AND PRESENTATION</a:t>
            </a:r>
          </a:p>
        </p:txBody>
      </p:sp>
      <p:sp>
        <p:nvSpPr>
          <p:cNvPr id="3" name="Content Placeholder 2">
            <a:extLst>
              <a:ext uri="{FF2B5EF4-FFF2-40B4-BE49-F238E27FC236}">
                <a16:creationId xmlns:a16="http://schemas.microsoft.com/office/drawing/2014/main" xmlns="" id="{97DBD783-5C4F-4FFC-FED9-0EEB8C6EB646}"/>
              </a:ext>
            </a:extLst>
          </p:cNvPr>
          <p:cNvSpPr>
            <a:spLocks noGrp="1"/>
          </p:cNvSpPr>
          <p:nvPr>
            <p:ph idx="1"/>
          </p:nvPr>
        </p:nvSpPr>
        <p:spPr>
          <a:xfrm>
            <a:off x="958532" y="2173287"/>
            <a:ext cx="9905999" cy="3541714"/>
          </a:xfrm>
        </p:spPr>
        <p:txBody>
          <a:bodyPr>
            <a:normAutofit/>
          </a:bodyPr>
          <a:lstStyle/>
          <a:p>
            <a:pPr algn="just"/>
            <a:r>
              <a:rPr lang="en-US" sz="2800" b="1" i="0" dirty="0">
                <a:solidFill>
                  <a:srgbClr val="002060"/>
                </a:solidFill>
                <a:effectLst/>
                <a:latin typeface="Times New Roman" pitchFamily="18" charset="0"/>
                <a:cs typeface="Times New Roman" pitchFamily="18" charset="0"/>
              </a:rPr>
              <a:t>A portfolio typically includes a selection of the individual's best work samples, such as artwork, design projects, writing samples, photographs, coding projects, or any other relevant materials. It may also include a resume, artist statement, project descriptions, and contact information.</a:t>
            </a:r>
            <a:endParaRPr lang="en-IN" sz="2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54875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17C54-92CF-4F7C-59E0-7E3269DF0F41}"/>
              </a:ext>
            </a:extLst>
          </p:cNvPr>
          <p:cNvSpPr>
            <a:spLocks noGrp="1"/>
          </p:cNvSpPr>
          <p:nvPr>
            <p:ph type="title"/>
          </p:nvPr>
        </p:nvSpPr>
        <p:spPr/>
        <p:txBody>
          <a:bodyPr>
            <a:normAutofit/>
          </a:bodyPr>
          <a:lstStyle/>
          <a:p>
            <a:pPr algn="ctr"/>
            <a:r>
              <a:rPr lang="en-IN" sz="4400" b="1" dirty="0">
                <a:solidFill>
                  <a:schemeClr val="bg1"/>
                </a:solidFill>
                <a:latin typeface="Times New Roman" pitchFamily="18" charset="0"/>
                <a:cs typeface="Times New Roman" pitchFamily="18" charset="0"/>
              </a:rPr>
              <a:t>WOW IN SYSTEM</a:t>
            </a:r>
          </a:p>
        </p:txBody>
      </p:sp>
      <p:sp>
        <p:nvSpPr>
          <p:cNvPr id="3" name="Content Placeholder 2">
            <a:extLst>
              <a:ext uri="{FF2B5EF4-FFF2-40B4-BE49-F238E27FC236}">
                <a16:creationId xmlns:a16="http://schemas.microsoft.com/office/drawing/2014/main" xmlns="" id="{09D15FCE-BFF9-86F1-C981-1052D394CD83}"/>
              </a:ext>
            </a:extLst>
          </p:cNvPr>
          <p:cNvSpPr>
            <a:spLocks noGrp="1"/>
          </p:cNvSpPr>
          <p:nvPr>
            <p:ph idx="1"/>
          </p:nvPr>
        </p:nvSpPr>
        <p:spPr>
          <a:xfrm>
            <a:off x="3625533" y="2584767"/>
            <a:ext cx="6890068" cy="3541714"/>
          </a:xfrm>
        </p:spPr>
        <p:txBody>
          <a:bodyPr>
            <a:normAutofit/>
          </a:bodyPr>
          <a:lstStyle/>
          <a:p>
            <a:pPr algn="just">
              <a:buNone/>
            </a:pPr>
            <a:r>
              <a:rPr lang="en-IN" sz="2800" b="1" dirty="0">
                <a:solidFill>
                  <a:srgbClr val="002060"/>
                </a:solidFill>
                <a:latin typeface="Times New Roman" pitchFamily="18" charset="0"/>
                <a:cs typeface="Times New Roman" pitchFamily="18" charset="0"/>
              </a:rPr>
              <a:t>1.SELF-DESCRIPTION</a:t>
            </a:r>
          </a:p>
          <a:p>
            <a:pPr algn="just">
              <a:buNone/>
            </a:pPr>
            <a:r>
              <a:rPr lang="en-IN" sz="2800" b="1" dirty="0">
                <a:solidFill>
                  <a:srgbClr val="002060"/>
                </a:solidFill>
                <a:latin typeface="Times New Roman" pitchFamily="18" charset="0"/>
                <a:cs typeface="Times New Roman" pitchFamily="18" charset="0"/>
              </a:rPr>
              <a:t>2.SKILLS WHICH WE HAVE</a:t>
            </a:r>
          </a:p>
          <a:p>
            <a:pPr algn="just">
              <a:buNone/>
            </a:pPr>
            <a:r>
              <a:rPr lang="en-IN" sz="2800" b="1" dirty="0">
                <a:solidFill>
                  <a:srgbClr val="002060"/>
                </a:solidFill>
                <a:latin typeface="Times New Roman" pitchFamily="18" charset="0"/>
                <a:cs typeface="Times New Roman" pitchFamily="18" charset="0"/>
              </a:rPr>
              <a:t>3.HOBBIES</a:t>
            </a:r>
          </a:p>
        </p:txBody>
      </p:sp>
    </p:spTree>
    <p:extLst>
      <p:ext uri="{BB962C8B-B14F-4D97-AF65-F5344CB8AC3E}">
        <p14:creationId xmlns:p14="http://schemas.microsoft.com/office/powerpoint/2010/main" xmlns="" val="3878020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35C5-424B-35A5-1998-1B08C0FC672F}"/>
              </a:ext>
            </a:extLst>
          </p:cNvPr>
          <p:cNvSpPr>
            <a:spLocks noGrp="1"/>
          </p:cNvSpPr>
          <p:nvPr>
            <p:ph type="title"/>
          </p:nvPr>
        </p:nvSpPr>
        <p:spPr/>
        <p:txBody>
          <a:bodyPr>
            <a:normAutofit/>
          </a:bodyPr>
          <a:lstStyle/>
          <a:p>
            <a:pPr algn="ctr"/>
            <a:r>
              <a:rPr lang="en-IN" sz="4400" b="1" dirty="0">
                <a:solidFill>
                  <a:schemeClr val="bg1"/>
                </a:solidFill>
                <a:latin typeface="Times New Roman" pitchFamily="18" charset="0"/>
                <a:cs typeface="Times New Roman" pitchFamily="18" charset="0"/>
              </a:rPr>
              <a:t>modelling</a:t>
            </a:r>
          </a:p>
        </p:txBody>
      </p:sp>
      <p:sp>
        <p:nvSpPr>
          <p:cNvPr id="3" name="Content Placeholder 2">
            <a:extLst>
              <a:ext uri="{FF2B5EF4-FFF2-40B4-BE49-F238E27FC236}">
                <a16:creationId xmlns:a16="http://schemas.microsoft.com/office/drawing/2014/main" xmlns="" id="{8DFF9BD9-E053-FBBB-FD50-7F5F0F4652A2}"/>
              </a:ext>
            </a:extLst>
          </p:cNvPr>
          <p:cNvSpPr>
            <a:spLocks noGrp="1"/>
          </p:cNvSpPr>
          <p:nvPr>
            <p:ph idx="1"/>
          </p:nvPr>
        </p:nvSpPr>
        <p:spPr>
          <a:xfrm>
            <a:off x="4829493" y="2545079"/>
            <a:ext cx="5609908" cy="2865121"/>
          </a:xfrm>
        </p:spPr>
        <p:txBody>
          <a:bodyPr>
            <a:normAutofit/>
          </a:bodyPr>
          <a:lstStyle/>
          <a:p>
            <a:r>
              <a:rPr lang="en-IN" sz="3200" b="1" dirty="0">
                <a:solidFill>
                  <a:srgbClr val="002060"/>
                </a:solidFill>
                <a:latin typeface="Times New Roman" pitchFamily="18" charset="0"/>
                <a:cs typeface="Times New Roman" pitchFamily="18" charset="0"/>
              </a:rPr>
              <a:t>Images</a:t>
            </a:r>
          </a:p>
          <a:p>
            <a:r>
              <a:rPr lang="en-IN" sz="3200" b="1" dirty="0" smtClean="0">
                <a:solidFill>
                  <a:srgbClr val="002060"/>
                </a:solidFill>
                <a:latin typeface="Times New Roman" pitchFamily="18" charset="0"/>
                <a:cs typeface="Times New Roman" pitchFamily="18" charset="0"/>
              </a:rPr>
              <a:t>HTML</a:t>
            </a:r>
            <a:endParaRPr lang="en-IN" sz="3200" b="1" dirty="0">
              <a:solidFill>
                <a:srgbClr val="002060"/>
              </a:solidFill>
              <a:latin typeface="Times New Roman" pitchFamily="18" charset="0"/>
              <a:cs typeface="Times New Roman" pitchFamily="18" charset="0"/>
            </a:endParaRPr>
          </a:p>
          <a:p>
            <a:r>
              <a:rPr lang="en-IN" sz="3200" b="1" dirty="0" smtClean="0">
                <a:solidFill>
                  <a:srgbClr val="002060"/>
                </a:solidFill>
                <a:latin typeface="Times New Roman" pitchFamily="18" charset="0"/>
                <a:cs typeface="Times New Roman" pitchFamily="18" charset="0"/>
              </a:rPr>
              <a:t>CSS</a:t>
            </a:r>
            <a:endParaRPr lang="en-IN" sz="32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003247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88</TotalTime>
  <Words>333</Words>
  <Application>Microsoft Office PowerPoint</Application>
  <PresentationFormat>Custom</PresentationFormat>
  <Paragraphs>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   portfolio</vt:lpstr>
      <vt:lpstr>Slide 2</vt:lpstr>
      <vt:lpstr>Project title</vt:lpstr>
      <vt:lpstr>AGENDA</vt:lpstr>
      <vt:lpstr>Project overview</vt:lpstr>
      <vt:lpstr>Who are the end users?</vt:lpstr>
      <vt:lpstr>SOLUTION AND PRESENTATION</vt:lpstr>
      <vt:lpstr>WOW IN SYSTEM</vt:lpstr>
      <vt:lpstr>modelling</vt:lpstr>
      <vt:lpstr>result</vt:lpstr>
      <vt:lpstr>link</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protofoli</dc:title>
  <dc:creator>sanjay kotha</dc:creator>
  <cp:lastModifiedBy>user</cp:lastModifiedBy>
  <cp:revision>16</cp:revision>
  <dcterms:created xsi:type="dcterms:W3CDTF">2023-07-14T02:53:42Z</dcterms:created>
  <dcterms:modified xsi:type="dcterms:W3CDTF">2023-07-22T02:34:36Z</dcterms:modified>
</cp:coreProperties>
</file>