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14" y="-25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7/19/2023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7/19/2023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D125B-D3CE-4776-6B7A-CC643D82CABF}"/>
              </a:ext>
            </a:extLst>
          </p:cNvPr>
          <p:cNvSpPr>
            <a:spLocks noGrp="1"/>
          </p:cNvSpPr>
          <p:nvPr>
            <p:ph type="ctrTitle"/>
          </p:nvPr>
        </p:nvSpPr>
        <p:spPr/>
        <p:txBody>
          <a:bodyPr/>
          <a:lstStyle/>
          <a:p>
            <a:r>
              <a:rPr lang="en-IN" dirty="0"/>
              <a:t>			portfolio</a:t>
            </a:r>
          </a:p>
        </p:txBody>
      </p:sp>
      <p:sp>
        <p:nvSpPr>
          <p:cNvPr id="3" name="Subtitle 2">
            <a:extLst>
              <a:ext uri="{FF2B5EF4-FFF2-40B4-BE49-F238E27FC236}">
                <a16:creationId xmlns:a16="http://schemas.microsoft.com/office/drawing/2014/main" id="{14290698-D1B9-A455-D8B8-DFFA469B0AC2}"/>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943791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666BE-912C-3807-9DB8-FCF0495BB4CB}"/>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4A1C1D7E-8BD6-5B02-BA5E-380E97F85134}"/>
              </a:ext>
            </a:extLst>
          </p:cNvPr>
          <p:cNvSpPr>
            <a:spLocks noGrp="1"/>
          </p:cNvSpPr>
          <p:nvPr>
            <p:ph idx="1"/>
          </p:nvPr>
        </p:nvSpPr>
        <p:spPr/>
        <p:txBody>
          <a:bodyPr/>
          <a:lstStyle/>
          <a:p>
            <a:r>
              <a:rPr lang="en-US" dirty="0">
                <a:solidFill>
                  <a:srgbClr val="374151"/>
                </a:solidFill>
                <a:latin typeface="Söhne"/>
              </a:rPr>
              <a:t>T</a:t>
            </a:r>
            <a:r>
              <a:rPr lang="en-US" b="0" i="0" dirty="0">
                <a:solidFill>
                  <a:srgbClr val="374151"/>
                </a:solidFill>
                <a:effectLst/>
                <a:latin typeface="Söhne"/>
              </a:rPr>
              <a:t>he content of a portfolio should be tailored to the specific goals and target audience. The examples and information shared within the portfolio should effectively communicate the individual's skills, expertise, and unique value proposition.</a:t>
            </a:r>
          </a:p>
          <a:p>
            <a:r>
              <a:rPr lang="en-US" dirty="0">
                <a:solidFill>
                  <a:srgbClr val="374151"/>
                </a:solidFill>
                <a:latin typeface="Söhne"/>
              </a:rPr>
              <a:t>https://github.com/pranita-29/Portfolio</a:t>
            </a:r>
            <a:endParaRPr lang="en-IN" dirty="0"/>
          </a:p>
        </p:txBody>
      </p:sp>
    </p:spTree>
    <p:extLst>
      <p:ext uri="{BB962C8B-B14F-4D97-AF65-F5344CB8AC3E}">
        <p14:creationId xmlns:p14="http://schemas.microsoft.com/office/powerpoint/2010/main" val="3479470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54D1B-28A3-F4B9-F63A-9E9A2013DDC5}"/>
              </a:ext>
            </a:extLst>
          </p:cNvPr>
          <p:cNvSpPr>
            <a:spLocks noGrp="1"/>
          </p:cNvSpPr>
          <p:nvPr>
            <p:ph type="title"/>
          </p:nvPr>
        </p:nvSpPr>
        <p:spPr/>
        <p:txBody>
          <a:bodyPr/>
          <a:lstStyle/>
          <a:p>
            <a:r>
              <a:rPr lang="en-IN" dirty="0"/>
              <a:t>link</a:t>
            </a:r>
          </a:p>
        </p:txBody>
      </p:sp>
      <p:sp>
        <p:nvSpPr>
          <p:cNvPr id="3" name="Content Placeholder 2">
            <a:extLst>
              <a:ext uri="{FF2B5EF4-FFF2-40B4-BE49-F238E27FC236}">
                <a16:creationId xmlns:a16="http://schemas.microsoft.com/office/drawing/2014/main" id="{0150B3DC-1E38-BE3F-4F9E-5B8F9E8A7EFD}"/>
              </a:ext>
            </a:extLst>
          </p:cNvPr>
          <p:cNvSpPr>
            <a:spLocks noGrp="1"/>
          </p:cNvSpPr>
          <p:nvPr>
            <p:ph idx="1"/>
          </p:nvPr>
        </p:nvSpPr>
        <p:spPr/>
        <p:txBody>
          <a:bodyPr/>
          <a:lstStyle/>
          <a:p>
            <a:r>
              <a:rPr lang="en-IN" dirty="0"/>
              <a:t>https://github.com/pranita-29/Portfolio</a:t>
            </a:r>
          </a:p>
          <a:p>
            <a:r>
              <a:rPr lang="en-IN" dirty="0" err="1"/>
              <a:t>EMAIL:sanisettypranita@gmail.com</a:t>
            </a:r>
            <a:endParaRPr lang="en-IN" dirty="0"/>
          </a:p>
        </p:txBody>
      </p:sp>
    </p:spTree>
    <p:extLst>
      <p:ext uri="{BB962C8B-B14F-4D97-AF65-F5344CB8AC3E}">
        <p14:creationId xmlns:p14="http://schemas.microsoft.com/office/powerpoint/2010/main" val="705525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858BC-F1FE-7A2D-8EB9-A7A4AE7D648B}"/>
              </a:ext>
            </a:extLst>
          </p:cNvPr>
          <p:cNvSpPr>
            <a:spLocks noGrp="1"/>
          </p:cNvSpPr>
          <p:nvPr>
            <p:ph type="title"/>
          </p:nvPr>
        </p:nvSpPr>
        <p:spPr/>
        <p:txBody>
          <a:bodyPr>
            <a:normAutofit fontScale="90000"/>
          </a:bodyPr>
          <a:lstStyle/>
          <a:p>
            <a:br>
              <a:rPr lang="en-IN" dirty="0"/>
            </a:br>
            <a:br>
              <a:rPr lang="en-IN" dirty="0"/>
            </a:br>
            <a:br>
              <a:rPr lang="en-IN" dirty="0"/>
            </a:br>
            <a:br>
              <a:rPr lang="en-IN" dirty="0"/>
            </a:br>
            <a:br>
              <a:rPr lang="en-IN" dirty="0"/>
            </a:br>
            <a:br>
              <a:rPr lang="en-IN" dirty="0"/>
            </a:br>
            <a:br>
              <a:rPr lang="en-IN" dirty="0"/>
            </a:br>
            <a:br>
              <a:rPr lang="en-IN" dirty="0"/>
            </a:br>
            <a:r>
              <a:rPr lang="en-IN" dirty="0"/>
              <a:t>				</a:t>
            </a:r>
            <a:r>
              <a:rPr lang="en-IN" sz="6000" dirty="0"/>
              <a:t>THANK YOU</a:t>
            </a:r>
          </a:p>
        </p:txBody>
      </p:sp>
    </p:spTree>
    <p:extLst>
      <p:ext uri="{BB962C8B-B14F-4D97-AF65-F5344CB8AC3E}">
        <p14:creationId xmlns:p14="http://schemas.microsoft.com/office/powerpoint/2010/main" val="2793159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531096-4C69-79FA-0744-C796DCE1D1C4}"/>
              </a:ext>
            </a:extLst>
          </p:cNvPr>
          <p:cNvSpPr>
            <a:spLocks noGrp="1"/>
          </p:cNvSpPr>
          <p:nvPr>
            <p:ph idx="1"/>
          </p:nvPr>
        </p:nvSpPr>
        <p:spPr/>
        <p:txBody>
          <a:bodyPr/>
          <a:lstStyle/>
          <a:p>
            <a:pPr marL="0" indent="0">
              <a:buNone/>
            </a:pPr>
            <a:r>
              <a:rPr lang="en-IN" dirty="0"/>
              <a:t> PORTFOLIO based on Technologies </a:t>
            </a:r>
          </a:p>
          <a:p>
            <a:r>
              <a:rPr lang="en-IN" dirty="0">
                <a:solidFill>
                  <a:schemeClr val="bg1"/>
                </a:solidFill>
              </a:rPr>
              <a:t>HTML </a:t>
            </a:r>
          </a:p>
          <a:p>
            <a:r>
              <a:rPr lang="en-IN" dirty="0">
                <a:solidFill>
                  <a:schemeClr val="bg1"/>
                </a:solidFill>
              </a:rPr>
              <a:t>CSS</a:t>
            </a:r>
          </a:p>
          <a:p>
            <a:r>
              <a:rPr lang="en-IN" dirty="0">
                <a:solidFill>
                  <a:schemeClr val="bg1"/>
                </a:solidFill>
              </a:rPr>
              <a:t>JAVA SCRIPT</a:t>
            </a:r>
          </a:p>
        </p:txBody>
      </p:sp>
    </p:spTree>
    <p:extLst>
      <p:ext uri="{BB962C8B-B14F-4D97-AF65-F5344CB8AC3E}">
        <p14:creationId xmlns:p14="http://schemas.microsoft.com/office/powerpoint/2010/main" val="696038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DFC53-6592-CC49-B443-C123B513DF22}"/>
              </a:ext>
            </a:extLst>
          </p:cNvPr>
          <p:cNvSpPr>
            <a:spLocks noGrp="1"/>
          </p:cNvSpPr>
          <p:nvPr>
            <p:ph type="title"/>
          </p:nvPr>
        </p:nvSpPr>
        <p:spPr/>
        <p:txBody>
          <a:bodyPr/>
          <a:lstStyle/>
          <a:p>
            <a:r>
              <a:rPr lang="en-IN" dirty="0"/>
              <a:t>Project title</a:t>
            </a:r>
          </a:p>
        </p:txBody>
      </p:sp>
      <p:sp>
        <p:nvSpPr>
          <p:cNvPr id="3" name="Content Placeholder 2">
            <a:extLst>
              <a:ext uri="{FF2B5EF4-FFF2-40B4-BE49-F238E27FC236}">
                <a16:creationId xmlns:a16="http://schemas.microsoft.com/office/drawing/2014/main" id="{5D821328-F639-0F18-809B-0EBAD49D491D}"/>
              </a:ext>
            </a:extLst>
          </p:cNvPr>
          <p:cNvSpPr>
            <a:spLocks noGrp="1"/>
          </p:cNvSpPr>
          <p:nvPr>
            <p:ph idx="1"/>
          </p:nvPr>
        </p:nvSpPr>
        <p:spPr/>
        <p:txBody>
          <a:bodyPr/>
          <a:lstStyle/>
          <a:p>
            <a:r>
              <a:rPr lang="en-US" b="0" i="0" dirty="0">
                <a:solidFill>
                  <a:srgbClr val="374151"/>
                </a:solidFill>
                <a:effectLst/>
                <a:latin typeface="Söhne"/>
              </a:rPr>
              <a:t>In today's digital age, online portfolios have become increasingly popular. These are web-based platforms or websites where individuals can showcase their work in a visually appealing and easily accessible manner. Online portfolios often include multimedia elements, such as images, videos, and interactive features, to enhance the viewer's experience.</a:t>
            </a:r>
            <a:endParaRPr lang="en-IN" dirty="0"/>
          </a:p>
        </p:txBody>
      </p:sp>
    </p:spTree>
    <p:extLst>
      <p:ext uri="{BB962C8B-B14F-4D97-AF65-F5344CB8AC3E}">
        <p14:creationId xmlns:p14="http://schemas.microsoft.com/office/powerpoint/2010/main" val="853333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D608E-40DF-2879-085B-949696170B79}"/>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DC324937-711F-04AE-146A-EF816D29724E}"/>
              </a:ext>
            </a:extLst>
          </p:cNvPr>
          <p:cNvSpPr>
            <a:spLocks noGrp="1"/>
          </p:cNvSpPr>
          <p:nvPr>
            <p:ph idx="1"/>
          </p:nvPr>
        </p:nvSpPr>
        <p:spPr/>
        <p:txBody>
          <a:bodyPr/>
          <a:lstStyle/>
          <a:p>
            <a:r>
              <a:rPr lang="en-US" b="0" i="0" dirty="0">
                <a:solidFill>
                  <a:srgbClr val="374151"/>
                </a:solidFill>
                <a:effectLst/>
                <a:latin typeface="Söhne"/>
              </a:rPr>
              <a:t>Portfolios serve as powerful tools for self-promotion and personal branding. They allow individuals to highlight their skills, creativity, expertise, and the quality of their work. Portfolios can be used to secure employment, freelance projects, academic admissions, or to attract clients and customers.</a:t>
            </a:r>
            <a:endParaRPr lang="en-IN" dirty="0"/>
          </a:p>
        </p:txBody>
      </p:sp>
    </p:spTree>
    <p:extLst>
      <p:ext uri="{BB962C8B-B14F-4D97-AF65-F5344CB8AC3E}">
        <p14:creationId xmlns:p14="http://schemas.microsoft.com/office/powerpoint/2010/main" val="1247361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F786-9E65-2E67-5D53-19120EE6CAAD}"/>
              </a:ext>
            </a:extLst>
          </p:cNvPr>
          <p:cNvSpPr>
            <a:spLocks noGrp="1"/>
          </p:cNvSpPr>
          <p:nvPr>
            <p:ph type="title"/>
          </p:nvPr>
        </p:nvSpPr>
        <p:spPr/>
        <p:txBody>
          <a:bodyPr/>
          <a:lstStyle/>
          <a:p>
            <a:r>
              <a:rPr lang="en-IN" dirty="0"/>
              <a:t>Project overview</a:t>
            </a:r>
          </a:p>
        </p:txBody>
      </p:sp>
      <p:sp>
        <p:nvSpPr>
          <p:cNvPr id="3" name="Content Placeholder 2">
            <a:extLst>
              <a:ext uri="{FF2B5EF4-FFF2-40B4-BE49-F238E27FC236}">
                <a16:creationId xmlns:a16="http://schemas.microsoft.com/office/drawing/2014/main" id="{C421CAA5-8AF8-A107-D60C-2E4F542FC366}"/>
              </a:ext>
            </a:extLst>
          </p:cNvPr>
          <p:cNvSpPr>
            <a:spLocks noGrp="1"/>
          </p:cNvSpPr>
          <p:nvPr>
            <p:ph idx="1"/>
          </p:nvPr>
        </p:nvSpPr>
        <p:spPr/>
        <p:txBody>
          <a:bodyPr/>
          <a:lstStyle/>
          <a:p>
            <a:r>
              <a:rPr lang="en-US" b="0" i="0" dirty="0">
                <a:solidFill>
                  <a:srgbClr val="374151"/>
                </a:solidFill>
                <a:effectLst/>
                <a:latin typeface="Söhne"/>
              </a:rPr>
              <a:t>The design and presentation of a portfolio are crucial aspects. It should be visually engaging, organized, and easy to navigate. The layout, color scheme, typography, and overall aesthetics should align with the individual's personal brand or style. A well-designed portfolio can leave a lasting impression on potential employers or clients.</a:t>
            </a:r>
            <a:endParaRPr lang="en-IN" dirty="0"/>
          </a:p>
        </p:txBody>
      </p:sp>
    </p:spTree>
    <p:extLst>
      <p:ext uri="{BB962C8B-B14F-4D97-AF65-F5344CB8AC3E}">
        <p14:creationId xmlns:p14="http://schemas.microsoft.com/office/powerpoint/2010/main" val="1174895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00099-74BE-3B5F-9B96-40497D30613E}"/>
              </a:ext>
            </a:extLst>
          </p:cNvPr>
          <p:cNvSpPr>
            <a:spLocks noGrp="1"/>
          </p:cNvSpPr>
          <p:nvPr>
            <p:ph type="title"/>
          </p:nvPr>
        </p:nvSpPr>
        <p:spPr/>
        <p:txBody>
          <a:bodyPr/>
          <a:lstStyle/>
          <a:p>
            <a:r>
              <a:rPr lang="en-IN" dirty="0"/>
              <a:t>Who are the end users?</a:t>
            </a:r>
          </a:p>
        </p:txBody>
      </p:sp>
      <p:sp>
        <p:nvSpPr>
          <p:cNvPr id="3" name="Content Placeholder 2">
            <a:extLst>
              <a:ext uri="{FF2B5EF4-FFF2-40B4-BE49-F238E27FC236}">
                <a16:creationId xmlns:a16="http://schemas.microsoft.com/office/drawing/2014/main" id="{D3C05BB6-6EEA-A05E-B040-AAF6E4C0130E}"/>
              </a:ext>
            </a:extLst>
          </p:cNvPr>
          <p:cNvSpPr>
            <a:spLocks noGrp="1"/>
          </p:cNvSpPr>
          <p:nvPr>
            <p:ph idx="1"/>
          </p:nvPr>
        </p:nvSpPr>
        <p:spPr/>
        <p:txBody>
          <a:bodyPr/>
          <a:lstStyle/>
          <a:p>
            <a:r>
              <a:rPr lang="en-US" b="0" i="0" dirty="0">
                <a:solidFill>
                  <a:srgbClr val="374151"/>
                </a:solidFill>
                <a:effectLst/>
                <a:latin typeface="Söhne"/>
              </a:rPr>
              <a:t>Portfolios serve as powerful tools for self-promotion and personal branding. They allow individuals to highlight their skills, creativity, expertise, and the quality of their work.</a:t>
            </a:r>
            <a:endParaRPr lang="en-IN" dirty="0"/>
          </a:p>
        </p:txBody>
      </p:sp>
    </p:spTree>
    <p:extLst>
      <p:ext uri="{BB962C8B-B14F-4D97-AF65-F5344CB8AC3E}">
        <p14:creationId xmlns:p14="http://schemas.microsoft.com/office/powerpoint/2010/main" val="1020772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75FB5-F4FB-8AC4-8A52-95877881CCFB}"/>
              </a:ext>
            </a:extLst>
          </p:cNvPr>
          <p:cNvSpPr>
            <a:spLocks noGrp="1"/>
          </p:cNvSpPr>
          <p:nvPr>
            <p:ph type="title"/>
          </p:nvPr>
        </p:nvSpPr>
        <p:spPr/>
        <p:txBody>
          <a:bodyPr/>
          <a:lstStyle/>
          <a:p>
            <a:r>
              <a:rPr lang="en-IN" dirty="0"/>
              <a:t>SOLUTION AND PRESENTATION</a:t>
            </a:r>
          </a:p>
        </p:txBody>
      </p:sp>
      <p:sp>
        <p:nvSpPr>
          <p:cNvPr id="3" name="Content Placeholder 2">
            <a:extLst>
              <a:ext uri="{FF2B5EF4-FFF2-40B4-BE49-F238E27FC236}">
                <a16:creationId xmlns:a16="http://schemas.microsoft.com/office/drawing/2014/main" id="{97DBD783-5C4F-4FFC-FED9-0EEB8C6EB646}"/>
              </a:ext>
            </a:extLst>
          </p:cNvPr>
          <p:cNvSpPr>
            <a:spLocks noGrp="1"/>
          </p:cNvSpPr>
          <p:nvPr>
            <p:ph idx="1"/>
          </p:nvPr>
        </p:nvSpPr>
        <p:spPr/>
        <p:txBody>
          <a:bodyPr/>
          <a:lstStyle/>
          <a:p>
            <a:r>
              <a:rPr lang="en-US" b="0" i="0" dirty="0">
                <a:solidFill>
                  <a:srgbClr val="374151"/>
                </a:solidFill>
                <a:effectLst/>
                <a:latin typeface="Söhne"/>
              </a:rPr>
              <a:t>A portfolio typically includes a selection of the individual's best work samples, such as artwork, design projects, writing samples, photographs, coding projects, or any other relevant materials. It may also include a resume, artist statement, project descriptions, and contact information.</a:t>
            </a:r>
            <a:endParaRPr lang="en-IN" dirty="0"/>
          </a:p>
        </p:txBody>
      </p:sp>
    </p:spTree>
    <p:extLst>
      <p:ext uri="{BB962C8B-B14F-4D97-AF65-F5344CB8AC3E}">
        <p14:creationId xmlns:p14="http://schemas.microsoft.com/office/powerpoint/2010/main" val="2954875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17C54-92CF-4F7C-59E0-7E3269DF0F41}"/>
              </a:ext>
            </a:extLst>
          </p:cNvPr>
          <p:cNvSpPr>
            <a:spLocks noGrp="1"/>
          </p:cNvSpPr>
          <p:nvPr>
            <p:ph type="title"/>
          </p:nvPr>
        </p:nvSpPr>
        <p:spPr/>
        <p:txBody>
          <a:bodyPr/>
          <a:lstStyle/>
          <a:p>
            <a:r>
              <a:rPr lang="en-IN" dirty="0"/>
              <a:t>WOW IN SYSTEM</a:t>
            </a:r>
          </a:p>
        </p:txBody>
      </p:sp>
      <p:sp>
        <p:nvSpPr>
          <p:cNvPr id="3" name="Content Placeholder 2">
            <a:extLst>
              <a:ext uri="{FF2B5EF4-FFF2-40B4-BE49-F238E27FC236}">
                <a16:creationId xmlns:a16="http://schemas.microsoft.com/office/drawing/2014/main" id="{09D15FCE-BFF9-86F1-C981-1052D394CD83}"/>
              </a:ext>
            </a:extLst>
          </p:cNvPr>
          <p:cNvSpPr>
            <a:spLocks noGrp="1"/>
          </p:cNvSpPr>
          <p:nvPr>
            <p:ph idx="1"/>
          </p:nvPr>
        </p:nvSpPr>
        <p:spPr/>
        <p:txBody>
          <a:bodyPr/>
          <a:lstStyle/>
          <a:p>
            <a:r>
              <a:rPr lang="en-IN" dirty="0"/>
              <a:t>1.SELF-DESCRIPTION</a:t>
            </a:r>
          </a:p>
          <a:p>
            <a:r>
              <a:rPr lang="en-IN" dirty="0"/>
              <a:t>2.SKILLS WHICH WE HAVE</a:t>
            </a:r>
          </a:p>
          <a:p>
            <a:r>
              <a:rPr lang="en-IN" dirty="0"/>
              <a:t>3.HOBBIES</a:t>
            </a:r>
          </a:p>
        </p:txBody>
      </p:sp>
    </p:spTree>
    <p:extLst>
      <p:ext uri="{BB962C8B-B14F-4D97-AF65-F5344CB8AC3E}">
        <p14:creationId xmlns:p14="http://schemas.microsoft.com/office/powerpoint/2010/main" val="3878020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35C5-424B-35A5-1998-1B08C0FC672F}"/>
              </a:ext>
            </a:extLst>
          </p:cNvPr>
          <p:cNvSpPr>
            <a:spLocks noGrp="1"/>
          </p:cNvSpPr>
          <p:nvPr>
            <p:ph type="title"/>
          </p:nvPr>
        </p:nvSpPr>
        <p:spPr/>
        <p:txBody>
          <a:bodyPr/>
          <a:lstStyle/>
          <a:p>
            <a:r>
              <a:rPr lang="en-IN" dirty="0"/>
              <a:t>modelling</a:t>
            </a:r>
          </a:p>
        </p:txBody>
      </p:sp>
      <p:sp>
        <p:nvSpPr>
          <p:cNvPr id="3" name="Content Placeholder 2">
            <a:extLst>
              <a:ext uri="{FF2B5EF4-FFF2-40B4-BE49-F238E27FC236}">
                <a16:creationId xmlns:a16="http://schemas.microsoft.com/office/drawing/2014/main" id="{8DFF9BD9-E053-FBBB-FD50-7F5F0F4652A2}"/>
              </a:ext>
            </a:extLst>
          </p:cNvPr>
          <p:cNvSpPr>
            <a:spLocks noGrp="1"/>
          </p:cNvSpPr>
          <p:nvPr>
            <p:ph idx="1"/>
          </p:nvPr>
        </p:nvSpPr>
        <p:spPr/>
        <p:txBody>
          <a:bodyPr/>
          <a:lstStyle/>
          <a:p>
            <a:r>
              <a:rPr lang="en-IN" dirty="0"/>
              <a:t>Images</a:t>
            </a:r>
          </a:p>
          <a:p>
            <a:r>
              <a:rPr lang="en-IN" dirty="0"/>
              <a:t>Html</a:t>
            </a:r>
          </a:p>
          <a:p>
            <a:r>
              <a:rPr lang="en-IN" dirty="0" err="1"/>
              <a:t>Css</a:t>
            </a:r>
            <a:endParaRPr lang="en-IN" dirty="0"/>
          </a:p>
          <a:p>
            <a:endParaRPr lang="en-IN" dirty="0"/>
          </a:p>
        </p:txBody>
      </p:sp>
    </p:spTree>
    <p:extLst>
      <p:ext uri="{BB962C8B-B14F-4D97-AF65-F5344CB8AC3E}">
        <p14:creationId xmlns:p14="http://schemas.microsoft.com/office/powerpoint/2010/main" val="10032476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Gallery</Template>
  <TotalTime>66</TotalTime>
  <Words>372</Words>
  <Application>Microsoft Office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Söhne</vt:lpstr>
      <vt:lpstr>Tw Cen MT</vt:lpstr>
      <vt:lpstr>Circuit</vt:lpstr>
      <vt:lpstr>   portfolio</vt:lpstr>
      <vt:lpstr>PowerPoint Presentation</vt:lpstr>
      <vt:lpstr>Project title</vt:lpstr>
      <vt:lpstr>AGENDA</vt:lpstr>
      <vt:lpstr>Project overview</vt:lpstr>
      <vt:lpstr>Who are the end users?</vt:lpstr>
      <vt:lpstr>SOLUTION AND PRESENTATION</vt:lpstr>
      <vt:lpstr>WOW IN SYSTEM</vt:lpstr>
      <vt:lpstr>modelling</vt:lpstr>
      <vt:lpstr>result</vt:lpstr>
      <vt:lpstr>link</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protofoli</dc:title>
  <dc:creator>sanjay kotha</dc:creator>
  <cp:lastModifiedBy>lucky lakshman</cp:lastModifiedBy>
  <cp:revision>12</cp:revision>
  <dcterms:created xsi:type="dcterms:W3CDTF">2023-07-14T02:53:42Z</dcterms:created>
  <dcterms:modified xsi:type="dcterms:W3CDTF">2023-07-19T14:49:57Z</dcterms:modified>
</cp:coreProperties>
</file>