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  <p:embeddedFontLst>
    <p:embeddedFont>
      <p:font typeface="SimSun" panose="02010600030101010101" pitchFamily="2" charset="-122"/>
      <p:regular r:id="rId16"/>
    </p:embeddedFont>
    <p:embeddedFont>
      <p:font typeface="Cedarville Cursive" panose="0200000000000000000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a222d1368_0_24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a222d1368_0_24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98ce33a01_0_7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98ce33a01_0_7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a222d1368_0_4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a222d1368_0_4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98ce33a01_0_22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98ce33a01_0_22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98ce33a01_0_21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98ce33a01_0_21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a222d1368_0_22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a222d1368_0_22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98ce33a01_0_10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98ce33a01_0_10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98ce33a01_0_15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98ce33a01_0_15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98ce33a01_0_23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98ce33a01_0_23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519113"/>
            <a:ext cx="8913812" cy="45827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411956"/>
            <a:ext cx="9144000" cy="1133475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1869281"/>
            <a:ext cx="5545138" cy="916781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465535"/>
            <a:ext cx="7772400" cy="1102519"/>
          </a:xfrm>
        </p:spPr>
        <p:txBody>
          <a:bodyPr/>
          <a:lstStyle>
            <a:lvl1pPr>
              <a:defRPr sz="27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250031"/>
            <a:ext cx="9144000" cy="757238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5797550" y="3328988"/>
            <a:ext cx="3340100" cy="17502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emojipedia.org/black-ni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/>
              <a:t>Cause Of Death</a:t>
            </a:r>
            <a:endParaRPr lang="en-GB" sz="5400" b="1"/>
          </a:p>
        </p:txBody>
      </p:sp>
      <p:pic>
        <p:nvPicPr>
          <p:cNvPr id="1" name="Content Placeholder 0" descr="imag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988060"/>
            <a:ext cx="9144635" cy="4155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subTitle" idx="1"/>
          </p:nvPr>
        </p:nvSpPr>
        <p:spPr>
          <a:xfrm>
            <a:off x="0" y="0"/>
            <a:ext cx="9144000" cy="5883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Cause Of Death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1" name="Google Shape;111;p22"/>
          <p:cNvSpPr txBox="1"/>
          <p:nvPr>
            <p:ph type="subTitle" idx="1"/>
          </p:nvPr>
        </p:nvSpPr>
        <p:spPr>
          <a:xfrm>
            <a:off x="0" y="588300"/>
            <a:ext cx="9144000" cy="455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Content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In this Dataset, we have Historical Data of different cause of deaths for all ages around the World. The key features of this Dataset are: Meningitis, Alzheimer's Disease and Other Dementias, Parkinson's Disease, Nutritional Deficiencies, Malaria, Drowning, Interpersonal Violence, Maternal Disorders, HIV/AIDS, Drug Use Disorders, Tuberculosis, Cardiovascular Diseases, Lower Respiratory Infections, Neonatal Disorders, Alcohol Use Disorders, Self-harm, Exposure to Forces of Nature, Diarrheal Diseases, Environmental Heat and Cold Exposure, Neoplasms, Conflict and Terrorism, Diabetes Mellitus, Chronic Kidney Disease, Poisonings, Protein-Energy Malnutrition, Road Injuries, Chronic Respiratory Diseases, Cirrhosis and Other Chronic Liver Diseases, Digestive Diseases, Fire, Heat, and Hot Substances, Acute Hepatitis.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Problem Statement</a:t>
            </a: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This contains the problem statement and business goal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24475" y="148225"/>
            <a:ext cx="52449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 </a:t>
            </a:r>
            <a:endParaRPr lang="en-GB"/>
          </a:p>
        </p:txBody>
      </p:sp>
      <p:sp>
        <p:nvSpPr>
          <p:cNvPr id="118" name="Google Shape;118;p23"/>
          <p:cNvSpPr txBox="1"/>
          <p:nvPr>
            <p:ph type="body" idx="1"/>
          </p:nvPr>
        </p:nvSpPr>
        <p:spPr>
          <a:xfrm>
            <a:off x="324475" y="1920450"/>
            <a:ext cx="8494800" cy="20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12121"/>
                </a:solidFill>
              </a:rPr>
              <a:t>Exploratory Data Analysis</a:t>
            </a:r>
            <a:endParaRPr>
              <a:solidFill>
                <a:srgbClr val="21212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12121"/>
                </a:solidFill>
              </a:rPr>
              <a:t>Storytelling</a:t>
            </a:r>
            <a:endParaRPr>
              <a:solidFill>
                <a:srgbClr val="21212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12121"/>
                </a:solidFill>
              </a:rPr>
              <a:t>Major Highlights  </a:t>
            </a:r>
            <a:endParaRPr>
              <a:solidFill>
                <a:srgbClr val="21212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212121"/>
                </a:solidFill>
              </a:rPr>
              <a:t>Conclusion 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 rotWithShape="1">
          <a:blip r:embed="rId1">
            <a:alphaModFix amt="50000"/>
          </a:blip>
          <a:srcRect l="2525" r="2525"/>
          <a:stretch>
            <a:fillRect/>
          </a:stretch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>
            <p:ph type="ctrTitle"/>
          </p:nvPr>
        </p:nvSpPr>
        <p:spPr>
          <a:xfrm>
            <a:off x="1849050" y="1203523"/>
            <a:ext cx="5445900" cy="1043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/>
              <a:t>World wide death due </a:t>
            </a:r>
            <a:r>
              <a:rPr lang="en-GB" sz="2800" b="1"/>
              <a:t>Cardiovascular </a:t>
            </a:r>
            <a:r>
              <a:rPr lang="en-GB" sz="2800" b="0">
                <a:solidFill>
                  <a:schemeClr val="lt1"/>
                </a:solidFill>
                <a:highlight>
                  <a:schemeClr val="dk1"/>
                </a:highlight>
              </a:rPr>
              <a:t>Diseases</a:t>
            </a:r>
            <a:endParaRPr lang="en-GB" sz="2800" b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1">
            <a:alphaModFix amt="50000"/>
          </a:blip>
          <a:srcRect l="2525" r="2525"/>
          <a:stretch>
            <a:fillRect/>
          </a:stretch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type="ctrTitle"/>
          </p:nvPr>
        </p:nvSpPr>
        <p:spPr>
          <a:xfrm>
            <a:off x="1837575" y="1251525"/>
            <a:ext cx="5445900" cy="10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W</a:t>
            </a:r>
            <a:r>
              <a:rPr lang="en-GB" sz="2800"/>
              <a:t>orld wide death due </a:t>
            </a:r>
            <a:r>
              <a:rPr lang="en-GB" sz="3000">
                <a:solidFill>
                  <a:schemeClr val="lt1"/>
                </a:solidFill>
                <a:highlight>
                  <a:schemeClr val="dk1"/>
                </a:highlight>
              </a:rPr>
              <a:t>neoplasm</a:t>
            </a:r>
            <a:endParaRPr sz="30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 rotWithShape="1">
          <a:blip r:embed="rId1">
            <a:alphaModFix amt="50000"/>
          </a:blip>
          <a:srcRect l="2525" r="2525"/>
          <a:stretch>
            <a:fillRect/>
          </a:stretch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>
            <p:ph type="ctrTitle"/>
          </p:nvPr>
        </p:nvSpPr>
        <p:spPr>
          <a:xfrm>
            <a:off x="1837575" y="1251525"/>
            <a:ext cx="54459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/>
              <a:t>World wide death due to </a:t>
            </a:r>
            <a:r>
              <a:rPr lang="en-GB" sz="2800" b="1">
                <a:solidFill>
                  <a:schemeClr val="bg1"/>
                </a:solidFill>
                <a:highlight>
                  <a:schemeClr val="dk1"/>
                </a:highlight>
              </a:rPr>
              <a:t>Ch</a:t>
            </a:r>
            <a:r>
              <a:rPr lang="en-GB" sz="2800">
                <a:solidFill>
                  <a:schemeClr val="bg1"/>
                </a:solidFill>
                <a:highlight>
                  <a:schemeClr val="dk1"/>
                </a:highlight>
              </a:rPr>
              <a:t>ronic </a:t>
            </a:r>
            <a:r>
              <a:rPr lang="en-GB" sz="2800">
                <a:highlight>
                  <a:schemeClr val="dk1"/>
                </a:highlight>
              </a:rPr>
              <a:t>Diseases</a:t>
            </a:r>
            <a:endParaRPr sz="28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 rotWithShape="1">
          <a:blip r:embed="rId1">
            <a:alphaModFix amt="50000"/>
          </a:blip>
          <a:srcRect l="2525" r="2525"/>
          <a:stretch>
            <a:fillRect/>
          </a:stretch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>
            <p:ph type="ctrTitle"/>
          </p:nvPr>
        </p:nvSpPr>
        <p:spPr>
          <a:xfrm>
            <a:off x="2197850" y="1001850"/>
            <a:ext cx="5445900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Countries with the highest death rates worldwide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 rotWithShape="1">
          <a:blip r:embed="rId1"/>
          <a:srcRect l="18351" r="18345"/>
          <a:stretch>
            <a:fillRect/>
          </a:stretch>
        </p:blipFill>
        <p:spPr>
          <a:xfrm>
            <a:off x="3047650" y="0"/>
            <a:ext cx="6096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Biggest deadliest diseases in the world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body" idx="1"/>
          </p:nvPr>
        </p:nvSpPr>
        <p:spPr>
          <a:xfrm>
            <a:off x="2064600" y="1548600"/>
            <a:ext cx="4862400" cy="22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Conclusions:-</a:t>
            </a:r>
            <a:r>
              <a:rPr lang="en-GB" b="1">
                <a:solidFill>
                  <a:schemeClr val="dk1"/>
                </a:solidFill>
              </a:rPr>
              <a:t> </a:t>
            </a:r>
            <a:r>
              <a:rPr lang="en-GB" b="1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GB" b="1">
                <a:solidFill>
                  <a:schemeClr val="dk1"/>
                </a:solidFill>
              </a:rPr>
              <a:t>CHINA , INDIA &amp; USA has highest death rates due to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GB" b="1">
                <a:solidFill>
                  <a:schemeClr val="dk1"/>
                </a:solidFill>
              </a:rPr>
              <a:t>Cardiovascular, Neoplasms ,and Respiratory are The top global causes of death</a:t>
            </a:r>
            <a:r>
              <a:rPr lang="en-GB" b="1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7366500" y="4681800"/>
            <a:ext cx="177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edarville Cursive" panose="02000000000000000000"/>
                <a:ea typeface="Cedarville Cursive" panose="02000000000000000000"/>
                <a:cs typeface="Cedarville Cursive" panose="02000000000000000000"/>
                <a:sym typeface="Cedarville Cursive" panose="02000000000000000000"/>
              </a:rPr>
              <a:t>Thank you….</a:t>
            </a:r>
            <a:r>
              <a:rPr lang="en-GB" sz="1800" u="sng">
                <a:solidFill>
                  <a:srgbClr val="1A0DAB"/>
                </a:solidFill>
                <a:highlight>
                  <a:srgbClr val="FFFFFF"/>
                </a:highlight>
                <a:hlinkClick r:id="rId1"/>
              </a:rPr>
              <a:t>✒️</a:t>
            </a:r>
            <a:endParaRPr sz="2100">
              <a:latin typeface="Cedarville Cursive" panose="02000000000000000000"/>
              <a:ea typeface="Cedarville Cursive" panose="02000000000000000000"/>
              <a:cs typeface="Cedarville Cursive" panose="02000000000000000000"/>
              <a:sym typeface="Cedarville Cursive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1354</Words>
  <Application>WPS Presentation</Application>
  <PresentationFormat/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Cedarville Cursive</vt:lpstr>
      <vt:lpstr>Microsoft YaHei</vt:lpstr>
      <vt:lpstr>Arial Unicode MS</vt:lpstr>
      <vt:lpstr>Business Cooperate</vt:lpstr>
      <vt:lpstr>Cause Of Death</vt:lpstr>
      <vt:lpstr>PowerPoint 演示文稿</vt:lpstr>
      <vt:lpstr>Index </vt:lpstr>
      <vt:lpstr>World wide death due Cardiovascular Diseases</vt:lpstr>
      <vt:lpstr>World wide death due neoplasm</vt:lpstr>
      <vt:lpstr>World wide death due to Chronic Diseases</vt:lpstr>
      <vt:lpstr>Countries with the highest death rates worldwide</vt:lpstr>
      <vt:lpstr>Biggest deadliest diseases in the world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 Of Death</dc:title>
  <dc:creator/>
  <cp:lastModifiedBy>Pranita Nikam</cp:lastModifiedBy>
  <cp:revision>3</cp:revision>
  <dcterms:created xsi:type="dcterms:W3CDTF">2023-01-28T10:52:03Z</dcterms:created>
  <dcterms:modified xsi:type="dcterms:W3CDTF">2023-01-28T10:53:54Z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7A4D0F522E4B433FBDD5857697B141DC</vt:lpwstr>
  </property>
  <property fmtid="{D5CDD505-2E9C-101B-9397-08002B2CF9AE}" pid="3" name="KSOProductBuildVer">
    <vt:lpwstr>1033-11.2.0.11440</vt:lpwstr>
  </property>
</Properties>
</file>