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735342a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735342a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735342a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735342a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735342ae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735342a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735342ae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735342ae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735342ae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735342ae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735342ae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735342ae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735342ae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735342ae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735342ae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735342ae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84b1720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84b1720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7036da65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7036da65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742ab83e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742ab83e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7036da65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7036da65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7036da658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7036da65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7036da65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7036da65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7036da65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7036da65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7036da658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7036da65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7036da658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7036da658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IBM EMPLOYEE ATTRITION DATA ANALYSIS PROJECT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-Pranita Banavali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Level 2 Analysis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1.Category-Category Analysis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2.Category-Numeric Analysis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3.Numeric-Numeric Analysis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You Give Travelling Details Of All Employees?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/>
              <a:t>Category 1 is Attrition and Category 2 is Business Travel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Interpretation:Attrition_BusinessTravel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 has 3 categories:Non-Travel,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Travel_Frequently and Travel_Rarely.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Highest Count is of employees who are there in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Company who are travelling rarely is 887.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4000"/>
              <a:t>Reference to Bivariate Report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675" y="1518250"/>
            <a:ext cx="45910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Average Salary Of Attrited Employees And Those Who Are Working In Company?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Category is Attrition and Numeric is MonthlyIncome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Average Salary Of Attrited Employees is 4787.09 is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Lesser than those who are workking in company which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Is 6832.73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500"/>
              <a:t>Reference to Bivariate Report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775" y="1806625"/>
            <a:ext cx="45910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Type Of Correlation Between  Age  And Hourly Rate?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/>
              <a:t>Numeric 1 is Age and Numeric 2 is Hourly Rate.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Interpretation:There is positive correlation of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0.0242 between age and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hourly rate.</a:t>
            </a:r>
            <a:endParaRPr sz="5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3050"/>
              <a:t>Reference to Bivariate Report</a:t>
            </a:r>
            <a:endParaRPr sz="3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0" y="1806625"/>
            <a:ext cx="46672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Types Of Level 3 Analysis We Have Done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1.Taking 4 categories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2.Taking 3 categories and one numeric 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Travelling Details Of Attrited Employees?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/>
              <a:t>4 categories are  Attrition,Business Travel,Department and Education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Interpretation:Out of attrited employees highest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number of people are travelling rarely whose value count is 156.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4000"/>
              <a:t>Reference to Multivariate Report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475" y="1806625"/>
            <a:ext cx="31718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Which Department Of Compnay Have Highest Number Of Employees Left?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 Categories are Attrition,Business Travel,Department and one numeric is 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Interpretation:</a:t>
            </a:r>
            <a:r>
              <a:rPr lang="en-GB" sz="1400"/>
              <a:t>Out of attrited attributes  highest number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of people were working in research and development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with 133 as value count.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000"/>
              <a:t>Reference to Multivariate Report</a:t>
            </a:r>
            <a:endParaRPr sz="1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450" y="1806625"/>
            <a:ext cx="42100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220250"/>
            <a:ext cx="85206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Of IBM Employee Data Analysis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790250"/>
            <a:ext cx="8520600" cy="4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1.16% of employees have left the </a:t>
            </a:r>
            <a:r>
              <a:rPr lang="en-GB"/>
              <a:t>company which is comparatively less since company culture is good and they are paying well.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2.40% of employees have Category 3 education which is highest type of education which can be used for further promotion.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3.Mean Age of Employees is 36.92 which is mostly youth.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4.Highest Count Of Employees Who Are Working In Company Are travelling rarely which is 887.They </a:t>
            </a:r>
            <a:r>
              <a:rPr lang="en-GB"/>
              <a:t>maybe</a:t>
            </a:r>
            <a:r>
              <a:rPr lang="en-GB"/>
              <a:t> working from home.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5.Monthly Income Of Attrited Employees is lesser than that of those working in company might be the reason they have left.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6.There is positive correlation between age and hourly rate.</a:t>
            </a:r>
            <a:endParaRPr/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7.156 Attrited </a:t>
            </a:r>
            <a:r>
              <a:rPr lang="en-GB"/>
              <a:t>Employees</a:t>
            </a:r>
            <a:r>
              <a:rPr lang="en-GB"/>
              <a:t> were travelling rarely which is highest.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8.Highest Number Of People Working In Reserach And Development have left the </a:t>
            </a:r>
            <a:r>
              <a:rPr lang="en-GB"/>
              <a:t>company</a:t>
            </a:r>
            <a:r>
              <a:rPr lang="en-GB"/>
              <a:t> which is 133.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Data Analysis Using Excel?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D0D0D"/>
                </a:solidFill>
                <a:highlight>
                  <a:srgbClr val="FFFFFF"/>
                </a:highlight>
              </a:rPr>
              <a:t>Data analysis using Excel involves using Microsoft Excel, a popular spreadsheet software, to analyze and manipulate data in order to extract meaningful insights and make informed decisions.</a:t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IBM Employee Data Analysis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/>
              <a:t>Demographics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/>
              <a:t>Turnover Trends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/>
              <a:t>Performance Metrics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/>
              <a:t>Compensation &amp; Benefits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/>
              <a:t>Training &amp; Development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/>
              <a:t>Employee Engagement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/>
              <a:t>Diversity &amp; Inclusion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/>
              <a:t>Workforce Planning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/>
              <a:t>Health &amp; Wellness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/>
              <a:t>Feedback Analysis"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 Level Of Analysis That We’ve Performed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1.Level 1 Analysis (</a:t>
            </a:r>
            <a:r>
              <a:rPr lang="en-GB" sz="2400"/>
              <a:t>Univariate</a:t>
            </a:r>
            <a:r>
              <a:rPr lang="en-GB" sz="2400"/>
              <a:t> Report)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2.Level 2 Analysis (</a:t>
            </a:r>
            <a:r>
              <a:rPr lang="en-GB" sz="2400"/>
              <a:t>Bivariate</a:t>
            </a:r>
            <a:r>
              <a:rPr lang="en-GB" sz="2400"/>
              <a:t> Report)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3.Level 3 Analysis (</a:t>
            </a:r>
            <a:r>
              <a:rPr lang="en-GB" sz="2400"/>
              <a:t>Multivariate</a:t>
            </a:r>
            <a:r>
              <a:rPr lang="en-GB" sz="2400"/>
              <a:t> Report)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Types Of Level 1 Analysis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r>
              <a:rPr lang="en-GB" sz="2400"/>
              <a:t>Categorical Analysis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2.Numerical Analysis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Many Employees Have Left The Company?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50"/>
              <a:t>Attrition is categorical type of data which is </a:t>
            </a:r>
            <a:endParaRPr sz="5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50"/>
              <a:t>nominal.</a:t>
            </a:r>
            <a:endParaRPr sz="505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00"/>
              <a:t>Interpretation:237 people have left the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00"/>
              <a:t>Company which </a:t>
            </a:r>
            <a:r>
              <a:rPr lang="en-GB" sz="4500"/>
              <a:t>forms</a:t>
            </a:r>
            <a:r>
              <a:rPr lang="en-GB" sz="4500"/>
              <a:t> 16% of overall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00"/>
              <a:t>data.While 1233 people are still there in company 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00"/>
              <a:t>Which forms 84% of overall data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3050"/>
              <a:t>Reference to </a:t>
            </a:r>
            <a:r>
              <a:rPr i="1" lang="en-GB" sz="3050"/>
              <a:t>Univariate</a:t>
            </a:r>
            <a:r>
              <a:rPr i="1" lang="en-GB" sz="3050"/>
              <a:t> Report</a:t>
            </a:r>
            <a:endParaRPr i="1" sz="3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12590" l="17510" r="-17509" t="-12590"/>
          <a:stretch/>
        </p:blipFill>
        <p:spPr>
          <a:xfrm>
            <a:off x="4572000" y="1233475"/>
            <a:ext cx="44386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</a:t>
            </a:r>
            <a:r>
              <a:rPr lang="en-GB"/>
              <a:t>Education</a:t>
            </a:r>
            <a:r>
              <a:rPr lang="en-GB"/>
              <a:t> Category Has Highest Value Count? 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/>
              <a:t>E</a:t>
            </a:r>
            <a:r>
              <a:rPr lang="en-GB" sz="5600"/>
              <a:t>ducation is categorical type of data which is ordinal.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Interpretation:Education has 5 categories.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1,2,3,4,5.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Category 3 has highest count of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0"/>
              <a:t>1716 with 40% of overall data.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3050"/>
              <a:t>Reference to Univariate Report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82575"/>
            <a:ext cx="45910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You Give Details About Age Of All Employees?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 is numerical data which is </a:t>
            </a:r>
            <a:r>
              <a:rPr lang="en-GB"/>
              <a:t>continuous</a:t>
            </a:r>
            <a:r>
              <a:rPr lang="en-GB"/>
              <a:t> in nature.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Interpretation:For age minimum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value is 18,maximum value is 60,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mean is 36.92,median is 36,mode is 35.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250"/>
              <a:t>Reference to Univariate Report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800" y="1681200"/>
            <a:ext cx="47910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You Give Details About Employee Number Of All Employees?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 Number is numerical data which is discrete in nature.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Interpretation:Minimum EmployeeNumber is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1,maximum employee number is 2068,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mean employee number is 1024.865,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median of employee number is 1020.5.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000"/>
              <a:t>Reference to Univariate Report</a:t>
            </a:r>
            <a:endParaRPr sz="10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525" y="1875525"/>
            <a:ext cx="48196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