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gle, Pranita" initials="TP" lastIdx="2" clrIdx="0">
    <p:extLst>
      <p:ext uri="{19B8F6BF-5375-455C-9EA6-DF929625EA0E}">
        <p15:presenceInfo xmlns:p15="http://schemas.microsoft.com/office/powerpoint/2012/main" userId="S::pranita.thigle@capgemini.com::e1d0fb63-6104-42df-94a2-de56bdf380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7T22:40:34.18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7T22:44:37.632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4862-3106-4822-A29D-3DD417752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D4E9E-C2CF-4F03-B663-09B711575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D2E79-5D93-4088-A5C2-D8BF8F24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C977-A9F8-45A7-BBA6-C58E2BD39E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2E45-C048-4432-85BA-A65BD8F6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9318-CA60-4D67-A40C-FECF493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84F-4412-4440-BC04-2F1ED69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5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CE2A-3447-409A-92AD-3891EB18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D870F-138B-4206-9E6D-7D68D406A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EA80C-0446-4B07-B83C-FBAF4B8A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C977-A9F8-45A7-BBA6-C58E2BD39E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3CF7-A76F-4610-9DF4-D23F1B82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DD99-8636-4F1D-8E1C-8D401D25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84F-4412-4440-BC04-2F1ED69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DBAE8-41C5-4D04-91E1-51A8E584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5E6F3-CC32-4556-83DA-994B7F35F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BBF5-D42C-415B-9801-5BB9A520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C977-A9F8-45A7-BBA6-C58E2BD39E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7DF9-890C-44BD-A748-B6D7D0CB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ACD2C-2FC3-46B9-AF81-0A20786D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84F-4412-4440-BC04-2F1ED69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4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DF22-5992-4451-940F-C977E56A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A9B5-EDD9-48A5-9562-D6DBF2C4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A2ED7-23DE-4044-B52A-6CEA5F74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C977-A9F8-45A7-BBA6-C58E2BD39E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D7EA0-F7B8-4A28-A4E7-8CA0E409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4F17E-FAA7-437D-961C-8BE418E7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84F-4412-4440-BC04-2F1ED69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90FD-612F-4331-9662-73138ACF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AED0-FBCD-4835-8D33-AC0C3264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EFCD-2565-4DCC-AF67-132C3733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C977-A9F8-45A7-BBA6-C58E2BD39E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1ACFE-9669-46BD-BFF4-0D00964B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81FA-0AD9-488F-9405-4B46E2AF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84F-4412-4440-BC04-2F1ED69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6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E2FB-9A0A-4589-B63E-89E60330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1F45-052A-4051-8D91-FB9BF3BC2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8231A-1280-448C-A972-61E326646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FEFCB-D006-48DF-AFE5-1214F377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C977-A9F8-45A7-BBA6-C58E2BD39E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39408-0DA8-4D21-ADAF-5AF07890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645ED-1B87-4E75-862D-4E3CAD20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84F-4412-4440-BC04-2F1ED69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5E25-8DA1-40F7-8169-E5C16E2A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A7489-34F3-4F77-8206-5563C174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A4D1C-864B-4BDE-A53B-D1749227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02463-579A-4FBC-863D-710F8C912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CF88C-1020-40BD-8246-0D96095FF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3C79F-7F6D-4632-9A4B-758E9101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C977-A9F8-45A7-BBA6-C58E2BD39E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36067-08A6-4D3A-A19C-685C2244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94E23-6245-42E3-A089-C6AB3B35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84F-4412-4440-BC04-2F1ED69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E811-3684-4038-A4BD-34A7C964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79042-2726-4684-804A-E51A4649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C977-A9F8-45A7-BBA6-C58E2BD39E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98693-BDCB-45AD-912B-E4DEB732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DE965-43AC-485E-B55E-D79E3563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84F-4412-4440-BC04-2F1ED69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C3444-5BA8-4E4B-AB44-314B2190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C977-A9F8-45A7-BBA6-C58E2BD39E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F4A05-02CB-417C-AC17-A1BB0E33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7E8CB-C2CD-4E45-B864-08A4E223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84F-4412-4440-BC04-2F1ED69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6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D517-DE83-4F4B-86CE-1C83F755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35FE-25E4-42E9-92B1-9DD33CD2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BA2F-0637-43DB-BDD0-0359BAFA5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F1574-FD13-45AB-AF2E-47B65203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C977-A9F8-45A7-BBA6-C58E2BD39E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ADA5-4B2B-4A8A-B363-28E5C780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E9FD8-59E1-4041-94E5-809CB806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84F-4412-4440-BC04-2F1ED69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7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AED1-D3F2-409C-93E1-6F0129CB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4B03C-460E-4A0B-9642-B5FA9B180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3EED4-3DF3-4994-A6FA-B6489A28C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8C9A0-5BA6-4967-8E76-6618F4CF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C977-A9F8-45A7-BBA6-C58E2BD39E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52DF4-184E-4368-A995-42AA9AC2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10B2C-E7A1-47FB-BDB3-9E37A7AA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B84F-4412-4440-BC04-2F1ED69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2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A09AC-89B7-42B9-9AF5-5A39AD74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B48E-6E70-4EA1-919B-6A59CC6B6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6AEC-1831-48EB-BAF9-BFF597D94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BC977-A9F8-45A7-BBA6-C58E2BD39EC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D3F9-0A31-4EA9-B61D-1214F5999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458A5-7268-4A3B-8FFE-2FD1B85DA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0B84F-4412-4440-BC04-2F1ED691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F961-5DFA-4115-A44F-CD292FAB1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187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2EF20-CE5F-4CE9-A9CE-612EDC35B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19225"/>
            <a:ext cx="9144000" cy="64007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Bringing data from policy center, claim center, billing center into database.</a:t>
            </a:r>
          </a:p>
          <a:p>
            <a:r>
              <a:rPr lang="en-US" dirty="0"/>
              <a:t>Every night batch job runs which brings data from 3 system to database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8735AB-6E6F-4B82-A95D-891BAD67AA16}"/>
              </a:ext>
            </a:extLst>
          </p:cNvPr>
          <p:cNvSpPr/>
          <p:nvPr/>
        </p:nvSpPr>
        <p:spPr>
          <a:xfrm>
            <a:off x="5981700" y="5972175"/>
            <a:ext cx="45719" cy="457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C390E455-B314-4731-97A5-C05D8F539BA1}"/>
              </a:ext>
            </a:extLst>
          </p:cNvPr>
          <p:cNvSpPr/>
          <p:nvPr/>
        </p:nvSpPr>
        <p:spPr>
          <a:xfrm>
            <a:off x="7439027" y="2254280"/>
            <a:ext cx="723900" cy="26727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5F06D99-34A1-4946-8533-C181E879131B}"/>
              </a:ext>
            </a:extLst>
          </p:cNvPr>
          <p:cNvSpPr/>
          <p:nvPr/>
        </p:nvSpPr>
        <p:spPr>
          <a:xfrm>
            <a:off x="4752975" y="2401824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Center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195E8870-D53F-4BA2-BEAE-2FB67588C875}"/>
              </a:ext>
            </a:extLst>
          </p:cNvPr>
          <p:cNvSpPr/>
          <p:nvPr/>
        </p:nvSpPr>
        <p:spPr>
          <a:xfrm>
            <a:off x="2162174" y="2963417"/>
            <a:ext cx="1304925" cy="838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Job start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F1DD119-CB8F-4B9C-B0E5-15BCCB9FE4C5}"/>
              </a:ext>
            </a:extLst>
          </p:cNvPr>
          <p:cNvSpPr/>
          <p:nvPr/>
        </p:nvSpPr>
        <p:spPr>
          <a:xfrm>
            <a:off x="4752975" y="3382517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</a:t>
            </a:r>
          </a:p>
          <a:p>
            <a:pPr algn="ctr"/>
            <a:r>
              <a:rPr lang="en-US" dirty="0"/>
              <a:t>Center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7FE1BBD-66DC-413A-A439-0655CF776914}"/>
              </a:ext>
            </a:extLst>
          </p:cNvPr>
          <p:cNvSpPr/>
          <p:nvPr/>
        </p:nvSpPr>
        <p:spPr>
          <a:xfrm>
            <a:off x="4752975" y="436321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 Center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6F1222-59EB-41B2-B0D9-DF9BC519B00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467099" y="2708148"/>
            <a:ext cx="1285876" cy="67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3B3C72-B4D6-494E-8B19-A5D95CF364E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467099" y="3382517"/>
            <a:ext cx="1285876" cy="30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48790D-1335-4801-B8EB-25343F421F5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33761" y="3371466"/>
            <a:ext cx="1319214" cy="129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78B3DA-606A-4086-B05B-5D673657AB3A}"/>
              </a:ext>
            </a:extLst>
          </p:cNvPr>
          <p:cNvCxnSpPr>
            <a:cxnSpLocks/>
          </p:cNvCxnSpPr>
          <p:nvPr/>
        </p:nvCxnSpPr>
        <p:spPr>
          <a:xfrm flipV="1">
            <a:off x="5667373" y="2635471"/>
            <a:ext cx="1771654" cy="1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A37455-0707-4310-9AAF-436E3F4CEBEB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5667375" y="3590639"/>
            <a:ext cx="1771652" cy="9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3DC1AB-221F-4BCB-B50A-97E686719B31}"/>
              </a:ext>
            </a:extLst>
          </p:cNvPr>
          <p:cNvCxnSpPr>
            <a:cxnSpLocks/>
          </p:cNvCxnSpPr>
          <p:nvPr/>
        </p:nvCxnSpPr>
        <p:spPr>
          <a:xfrm flipV="1">
            <a:off x="5589983" y="4495608"/>
            <a:ext cx="1849044" cy="5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7516FE-A4B2-4A00-898A-17593AE6D6DF}"/>
              </a:ext>
            </a:extLst>
          </p:cNvPr>
          <p:cNvSpPr txBox="1"/>
          <p:nvPr/>
        </p:nvSpPr>
        <p:spPr>
          <a:xfrm>
            <a:off x="1885949" y="5648325"/>
            <a:ext cx="9515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data related to </a:t>
            </a:r>
            <a:r>
              <a:rPr lang="en-US" dirty="0" err="1"/>
              <a:t>typelist</a:t>
            </a:r>
            <a:r>
              <a:rPr lang="en-US" dirty="0"/>
              <a:t> like state, body parts </a:t>
            </a:r>
            <a:r>
              <a:rPr lang="en-US" dirty="0" err="1"/>
              <a:t>etc</a:t>
            </a:r>
            <a:r>
              <a:rPr lang="en-US" dirty="0"/>
              <a:t> will be saved in database from policy system.</a:t>
            </a:r>
          </a:p>
          <a:p>
            <a:r>
              <a:rPr lang="en-US" dirty="0"/>
              <a:t>Policy system will have some major data like policy number, effective date , expiration date which will be required to validate the policy before raising a claim.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306A-7B38-4966-8E14-5032F794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6CCE-FE39-4311-8748-2C8F66FDF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51"/>
            <a:ext cx="10515600" cy="8001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Once policy gets validated user will enter claim details.</a:t>
            </a:r>
          </a:p>
          <a:p>
            <a:r>
              <a:rPr lang="en-US" dirty="0"/>
              <a:t>Initially a draft claim will be created and after providing some more claim details, the claim will be submitted.</a:t>
            </a:r>
          </a:p>
          <a:p>
            <a:endParaRPr lang="en-US" dirty="0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81475C12-06D2-438A-9919-8A0B8223CD2F}"/>
              </a:ext>
            </a:extLst>
          </p:cNvPr>
          <p:cNvSpPr/>
          <p:nvPr/>
        </p:nvSpPr>
        <p:spPr>
          <a:xfrm>
            <a:off x="591680" y="2127472"/>
            <a:ext cx="2028825" cy="9144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Input Policy number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5F1B195-C610-40FE-B2DE-15603B148D86}"/>
              </a:ext>
            </a:extLst>
          </p:cNvPr>
          <p:cNvSpPr/>
          <p:nvPr/>
        </p:nvSpPr>
        <p:spPr>
          <a:xfrm>
            <a:off x="10722265" y="1915626"/>
            <a:ext cx="666750" cy="24220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3EB85E-D4B2-4275-A511-762BB0720A80}"/>
              </a:ext>
            </a:extLst>
          </p:cNvPr>
          <p:cNvSpPr/>
          <p:nvPr/>
        </p:nvSpPr>
        <p:spPr>
          <a:xfrm>
            <a:off x="5767387" y="3821204"/>
            <a:ext cx="1590675" cy="85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Draft Claim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37676F72-2629-43A0-812A-250C9EB41748}"/>
              </a:ext>
            </a:extLst>
          </p:cNvPr>
          <p:cNvSpPr/>
          <p:nvPr/>
        </p:nvSpPr>
        <p:spPr>
          <a:xfrm>
            <a:off x="5649753" y="5471273"/>
            <a:ext cx="1825942" cy="7238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Submit Claim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EB30DD87-0A07-4DB5-BEF5-CA4447C8663C}"/>
              </a:ext>
            </a:extLst>
          </p:cNvPr>
          <p:cNvSpPr/>
          <p:nvPr/>
        </p:nvSpPr>
        <p:spPr>
          <a:xfrm>
            <a:off x="9906000" y="5351335"/>
            <a:ext cx="1943100" cy="9429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Guidewire service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0B9805C4-89B6-4BAC-BBF7-5FB93F9745DE}"/>
              </a:ext>
            </a:extLst>
          </p:cNvPr>
          <p:cNvSpPr/>
          <p:nvPr/>
        </p:nvSpPr>
        <p:spPr>
          <a:xfrm>
            <a:off x="3128337" y="2105865"/>
            <a:ext cx="2069306" cy="13811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validate policy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D4C7D7-8A8F-4D3F-B3EC-2B99CC4474B9}"/>
              </a:ext>
            </a:extLst>
          </p:cNvPr>
          <p:cNvSpPr txBox="1"/>
          <p:nvPr/>
        </p:nvSpPr>
        <p:spPr>
          <a:xfrm>
            <a:off x="4157126" y="3429000"/>
            <a:ext cx="101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D338A6F6-2268-4470-87BB-6CCBAA124E8A}"/>
              </a:ext>
            </a:extLst>
          </p:cNvPr>
          <p:cNvSpPr/>
          <p:nvPr/>
        </p:nvSpPr>
        <p:spPr>
          <a:xfrm>
            <a:off x="2959328" y="3847373"/>
            <a:ext cx="2069306" cy="7902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Input Claim Details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3B7E01-D128-4D5C-8022-35B720C8B0DC}"/>
              </a:ext>
            </a:extLst>
          </p:cNvPr>
          <p:cNvCxnSpPr>
            <a:cxnSpLocks/>
          </p:cNvCxnSpPr>
          <p:nvPr/>
        </p:nvCxnSpPr>
        <p:spPr>
          <a:xfrm flipV="1">
            <a:off x="5144484" y="2796427"/>
            <a:ext cx="55777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ACDEB6-222D-4694-98E5-B6A23C69BA96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381250" y="2796427"/>
            <a:ext cx="7470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AEF0851-7950-455E-BD81-80A1A82A99ED}"/>
              </a:ext>
            </a:extLst>
          </p:cNvPr>
          <p:cNvCxnSpPr>
            <a:stCxn id="51" idx="2"/>
          </p:cNvCxnSpPr>
          <p:nvPr/>
        </p:nvCxnSpPr>
        <p:spPr>
          <a:xfrm>
            <a:off x="4162990" y="3486989"/>
            <a:ext cx="0" cy="34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7828F92-2159-4E1C-902D-62A9B5D50421}"/>
              </a:ext>
            </a:extLst>
          </p:cNvPr>
          <p:cNvCxnSpPr>
            <a:stCxn id="65" idx="5"/>
            <a:endCxn id="26" idx="1"/>
          </p:cNvCxnSpPr>
          <p:nvPr/>
        </p:nvCxnSpPr>
        <p:spPr>
          <a:xfrm>
            <a:off x="4821703" y="4242492"/>
            <a:ext cx="945684" cy="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1A7DC68-E1D8-4D1F-888A-7EF86AA353F4}"/>
              </a:ext>
            </a:extLst>
          </p:cNvPr>
          <p:cNvCxnSpPr/>
          <p:nvPr/>
        </p:nvCxnSpPr>
        <p:spPr>
          <a:xfrm>
            <a:off x="7358062" y="4133850"/>
            <a:ext cx="336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33E141A-D5B6-4E41-BE52-639FBF4B9DC2}"/>
              </a:ext>
            </a:extLst>
          </p:cNvPr>
          <p:cNvCxnSpPr>
            <a:stCxn id="26" idx="2"/>
            <a:endCxn id="39" idx="0"/>
          </p:cNvCxnSpPr>
          <p:nvPr/>
        </p:nvCxnSpPr>
        <p:spPr>
          <a:xfrm flipH="1">
            <a:off x="6562724" y="4677764"/>
            <a:ext cx="1" cy="79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B7BDB50-2E37-471B-95A8-6AC3C9EDFACA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7475695" y="5822823"/>
            <a:ext cx="2430305" cy="1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8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Step 1</vt:lpstr>
      <vt:lpstr>Step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1</dc:title>
  <dc:creator>Thigle, Pranita</dc:creator>
  <cp:lastModifiedBy>Thigle, Pranita</cp:lastModifiedBy>
  <cp:revision>16</cp:revision>
  <dcterms:created xsi:type="dcterms:W3CDTF">2019-12-18T03:17:46Z</dcterms:created>
  <dcterms:modified xsi:type="dcterms:W3CDTF">2019-12-18T04:39:37Z</dcterms:modified>
</cp:coreProperties>
</file>