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9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4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043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91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48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8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8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1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89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4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5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9BA1-3C95-4268-B37D-1EDFA0B8D4A7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B9D26D-363C-4A50-81CD-1BD9491A20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/>
              <a:t>HACK THE MOUNTAINS 2.0</a:t>
            </a:r>
            <a:br>
              <a:rPr lang="en-US" sz="4800" smtClean="0"/>
            </a:br>
            <a:r>
              <a:rPr lang="en-US" sz="4800" smtClean="0"/>
              <a:t>ALEXA</a:t>
            </a:r>
            <a:endParaRPr lang="en-IN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TEAM ENTITY</a:t>
            </a:r>
          </a:p>
          <a:p>
            <a:r>
              <a:rPr lang="en-US" smtClean="0"/>
              <a:t>PRANITH RAO</a:t>
            </a:r>
          </a:p>
          <a:p>
            <a:r>
              <a:rPr lang="en-US" smtClean="0"/>
              <a:t>HARSHITH KUMAR</a:t>
            </a:r>
          </a:p>
          <a:p>
            <a:r>
              <a:rPr lang="en-US" smtClean="0"/>
              <a:t>ADITHYA 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1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ALEXA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92" y="2133600"/>
            <a:ext cx="5163442" cy="3778250"/>
          </a:xfrm>
        </p:spPr>
      </p:pic>
    </p:spTree>
    <p:extLst>
      <p:ext uri="{BB962C8B-B14F-4D97-AF65-F5344CB8AC3E}">
        <p14:creationId xmlns:p14="http://schemas.microsoft.com/office/powerpoint/2010/main" val="8137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This is a desktop assistant built using Python and sapi5 for text to speech </a:t>
            </a:r>
            <a:r>
              <a:rPr lang="en-US"/>
              <a:t>convertor</a:t>
            </a:r>
            <a:r>
              <a:rPr lang="en-US" smtClean="0"/>
              <a:t>.</a:t>
            </a:r>
          </a:p>
          <a:p>
            <a:r>
              <a:rPr lang="en-US" smtClean="0"/>
              <a:t>Lot </a:t>
            </a:r>
            <a:r>
              <a:rPr lang="en-US"/>
              <a:t>of modules are used in this program for different </a:t>
            </a:r>
            <a:r>
              <a:rPr lang="en-US"/>
              <a:t>purposes</a:t>
            </a:r>
            <a:r>
              <a:rPr lang="en-US" smtClean="0"/>
              <a:t>.</a:t>
            </a:r>
          </a:p>
          <a:p>
            <a:r>
              <a:rPr lang="en-US" smtClean="0"/>
              <a:t>When </a:t>
            </a:r>
            <a:r>
              <a:rPr lang="en-US"/>
              <a:t>you run the program a window will pop up i.e. the alexa interface with run and exit </a:t>
            </a:r>
            <a:r>
              <a:rPr lang="en-US"/>
              <a:t>buttons</a:t>
            </a:r>
            <a:r>
              <a:rPr lang="en-US" smtClean="0"/>
              <a:t>.</a:t>
            </a:r>
          </a:p>
          <a:p>
            <a:r>
              <a:rPr lang="en-US" smtClean="0"/>
              <a:t>When </a:t>
            </a:r>
            <a:r>
              <a:rPr lang="en-US"/>
              <a:t>you press the run button program execution starts and alexa will initially be in sleep </a:t>
            </a:r>
            <a:r>
              <a:rPr lang="en-US"/>
              <a:t>mode</a:t>
            </a:r>
            <a:r>
              <a:rPr lang="en-US" smtClean="0"/>
              <a:t>.</a:t>
            </a:r>
          </a:p>
          <a:p>
            <a:r>
              <a:rPr lang="en-US" smtClean="0"/>
              <a:t>You </a:t>
            </a:r>
            <a:r>
              <a:rPr lang="en-US"/>
              <a:t>have to say ALEXA WAKE UP to activate </a:t>
            </a:r>
            <a:r>
              <a:rPr lang="en-US"/>
              <a:t>alexa</a:t>
            </a:r>
            <a:r>
              <a:rPr lang="en-US" smtClean="0"/>
              <a:t>.</a:t>
            </a:r>
          </a:p>
          <a:p>
            <a:r>
              <a:rPr lang="en-US" smtClean="0"/>
              <a:t>You </a:t>
            </a:r>
            <a:r>
              <a:rPr lang="en-US"/>
              <a:t>have to wait for Alexa is listening... to be printed in terminal before saying an command. Else command wont be executed </a:t>
            </a:r>
            <a:r>
              <a:rPr lang="en-US"/>
              <a:t>properly</a:t>
            </a:r>
            <a:r>
              <a:rPr lang="en-US" smtClean="0"/>
              <a:t>.</a:t>
            </a:r>
          </a:p>
          <a:p>
            <a:r>
              <a:rPr lang="en-US" smtClean="0"/>
              <a:t>Any </a:t>
            </a:r>
            <a:r>
              <a:rPr lang="en-US"/>
              <a:t>command said to converted into text using the google api and converted into lowercase.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That lowercase command will be compared to the ones mentioned in the if-else ladder and carry out the task described in its </a:t>
            </a:r>
            <a:r>
              <a:rPr lang="en-US"/>
              <a:t>indentation</a:t>
            </a:r>
            <a:r>
              <a:rPr lang="en-US" smtClean="0"/>
              <a:t>.</a:t>
            </a:r>
          </a:p>
          <a:p>
            <a:r>
              <a:rPr lang="en-US" smtClean="0"/>
              <a:t>If </a:t>
            </a:r>
            <a:r>
              <a:rPr lang="en-US"/>
              <a:t>a particular command is not found alexa will simple say "Sorry i dont know that" and wait for the next </a:t>
            </a:r>
            <a:r>
              <a:rPr lang="en-US"/>
              <a:t>command</a:t>
            </a:r>
            <a:r>
              <a:rPr lang="en-US" smtClean="0"/>
              <a:t>.</a:t>
            </a:r>
          </a:p>
          <a:p>
            <a:r>
              <a:rPr lang="en-US" smtClean="0"/>
              <a:t>You </a:t>
            </a:r>
            <a:r>
              <a:rPr lang="en-US"/>
              <a:t>can say sleep to put alexa back into sleep and stop to shutdown alexa.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1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that our ALEXA can perform: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/>
              <a:t>Greeting </a:t>
            </a:r>
            <a:r>
              <a:rPr lang="en-US"/>
              <a:t>Functions</a:t>
            </a:r>
            <a:r>
              <a:rPr lang="en-US" smtClean="0"/>
              <a:t>:</a:t>
            </a:r>
            <a:r>
              <a:rPr lang="en-US"/>
              <a:t/>
            </a:r>
            <a:br>
              <a:rPr lang="en-US"/>
            </a:br>
            <a:r>
              <a:rPr lang="en-US"/>
              <a:t>* Who are you?</a:t>
            </a:r>
            <a:br>
              <a:rPr lang="en-US"/>
            </a:br>
            <a:r>
              <a:rPr lang="en-US"/>
              <a:t>* How are you?</a:t>
            </a:r>
            <a:br>
              <a:rPr lang="en-US"/>
            </a:br>
            <a:r>
              <a:rPr lang="en-US"/>
              <a:t>* Are you single?</a:t>
            </a:r>
            <a:br>
              <a:rPr lang="en-US"/>
            </a:br>
            <a:r>
              <a:rPr lang="en-US"/>
              <a:t>* Do you love me?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 </a:t>
            </a:r>
            <a:r>
              <a:rPr lang="en-US"/>
              <a:t>Basic questions</a:t>
            </a:r>
            <a:br>
              <a:rPr lang="en-US"/>
            </a:br>
            <a:r>
              <a:rPr lang="en-US"/>
              <a:t>* What is the time?</a:t>
            </a:r>
            <a:br>
              <a:rPr lang="en-US"/>
            </a:br>
            <a:r>
              <a:rPr lang="en-US"/>
              <a:t>* Today's date</a:t>
            </a:r>
            <a:br>
              <a:rPr lang="en-US"/>
            </a:br>
            <a:r>
              <a:rPr lang="en-US"/>
              <a:t>* A Joke</a:t>
            </a:r>
            <a:br>
              <a:rPr lang="en-US"/>
            </a:br>
            <a:r>
              <a:rPr lang="en-US"/>
              <a:t>* Weather in any place</a:t>
            </a:r>
            <a:br>
              <a:rPr lang="en-US"/>
            </a:br>
            <a:r>
              <a:rPr lang="en-US"/>
              <a:t>* Current location</a:t>
            </a:r>
            <a:br>
              <a:rPr lang="en-US"/>
            </a:br>
            <a:r>
              <a:rPr lang="en-US"/>
              <a:t>* Internet speed</a:t>
            </a:r>
            <a:br>
              <a:rPr lang="en-US"/>
            </a:br>
            <a:r>
              <a:rPr lang="en-US"/>
              <a:t>* IP address</a:t>
            </a:r>
          </a:p>
          <a:p>
            <a:pPr marL="514350" indent="-514350">
              <a:buFont typeface="+mj-lt"/>
              <a:buAutoNum type="arabicPeriod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5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that our ALEXA can perform: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Tasks to be done on chrome</a:t>
            </a:r>
            <a:br>
              <a:rPr lang="en-US" smtClean="0"/>
            </a:br>
            <a:r>
              <a:rPr lang="en-US" smtClean="0"/>
              <a:t>* Play sons on youtube</a:t>
            </a:r>
            <a:br>
              <a:rPr lang="en-US" smtClean="0"/>
            </a:br>
            <a:r>
              <a:rPr lang="en-US" smtClean="0"/>
              <a:t>* Open youtube</a:t>
            </a:r>
            <a:br>
              <a:rPr lang="en-US" smtClean="0"/>
            </a:br>
            <a:r>
              <a:rPr lang="en-US" smtClean="0"/>
              <a:t>* Open google</a:t>
            </a:r>
            <a:br>
              <a:rPr lang="en-US" smtClean="0"/>
            </a:br>
            <a:r>
              <a:rPr lang="en-US" smtClean="0"/>
              <a:t>* Open stack overflow</a:t>
            </a:r>
          </a:p>
          <a:p>
            <a:r>
              <a:rPr lang="en-US"/>
              <a:t>4). Fetching Data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* Who is ____? Eg: Who is MS DHoni?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* Information on wikipedia. Eg: MS Dhoni Wikipedia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* Top 5 News headlines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* Read any page of a particular pdf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6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that our ALEXA can perform: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5). Control applications in windows</a:t>
            </a:r>
            <a:br>
              <a:rPr lang="en-IN"/>
            </a:br>
            <a:r>
              <a:rPr lang="en-IN"/>
              <a:t>* Open visual studio code * Close visual studio code</a:t>
            </a:r>
            <a:br>
              <a:rPr lang="en-IN"/>
            </a:br>
            <a:r>
              <a:rPr lang="en-IN"/>
              <a:t>* Open command prompt</a:t>
            </a:r>
            <a:br>
              <a:rPr lang="en-IN"/>
            </a:br>
            <a:r>
              <a:rPr lang="en-IN"/>
              <a:t>* Open camera</a:t>
            </a:r>
            <a:br>
              <a:rPr lang="en-IN"/>
            </a:br>
            <a:r>
              <a:rPr lang="en-IN"/>
              <a:t>* Open notepad</a:t>
            </a:r>
            <a:br>
              <a:rPr lang="en-IN"/>
            </a:br>
            <a:r>
              <a:rPr lang="en-IN"/>
              <a:t>* Close notepad</a:t>
            </a:r>
          </a:p>
          <a:p>
            <a:r>
              <a:rPr lang="en-IN"/>
              <a:t>6). Automate social networks</a:t>
            </a:r>
            <a:br>
              <a:rPr lang="en-IN"/>
            </a:br>
            <a:r>
              <a:rPr lang="en-IN"/>
              <a:t>* Send email to a particular person</a:t>
            </a:r>
            <a:br>
              <a:rPr lang="en-IN"/>
            </a:br>
            <a:r>
              <a:rPr lang="en-IN"/>
              <a:t>* Send whatsapp message</a:t>
            </a:r>
            <a:br>
              <a:rPr lang="en-IN"/>
            </a:br>
            <a:r>
              <a:rPr lang="en-IN"/>
              <a:t>* Check someone's Instagram profile and download profile picture</a:t>
            </a:r>
            <a:br>
              <a:rPr lang="en-IN"/>
            </a:br>
            <a:r>
              <a:rPr lang="en-IN"/>
              <a:t>* Tweet a tweet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9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that our ALEXA can perform: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7). Basic window functions</a:t>
            </a:r>
            <a:br>
              <a:rPr lang="en-US"/>
            </a:br>
            <a:r>
              <a:rPr lang="en-US"/>
              <a:t>* Switch the window</a:t>
            </a:r>
            <a:br>
              <a:rPr lang="en-US"/>
            </a:br>
            <a:r>
              <a:rPr lang="en-US"/>
              <a:t>* Take a screenshot</a:t>
            </a:r>
            <a:br>
              <a:rPr lang="en-US"/>
            </a:br>
            <a:r>
              <a:rPr lang="en-US"/>
              <a:t>* Hides all files in the current directory</a:t>
            </a:r>
            <a:br>
              <a:rPr lang="en-US"/>
            </a:br>
            <a:r>
              <a:rPr lang="en-US"/>
              <a:t>* Unhide those hidden files</a:t>
            </a:r>
            <a:br>
              <a:rPr lang="en-US"/>
            </a:br>
            <a:r>
              <a:rPr lang="en-US"/>
              <a:t>* Check battery percentage</a:t>
            </a:r>
          </a:p>
          <a:p>
            <a:r>
              <a:rPr lang="en-US"/>
              <a:t>8). Control volume of the system</a:t>
            </a:r>
            <a:br>
              <a:rPr lang="en-US"/>
            </a:br>
            <a:r>
              <a:rPr lang="en-US"/>
              <a:t>* Volume up</a:t>
            </a:r>
            <a:br>
              <a:rPr lang="en-US"/>
            </a:br>
            <a:r>
              <a:rPr lang="en-US"/>
              <a:t>* Volume down</a:t>
            </a:r>
            <a:br>
              <a:rPr lang="en-US"/>
            </a:br>
            <a:r>
              <a:rPr lang="en-US"/>
              <a:t>* Mute and unmute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1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Functions that our ALEXA can perform: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9). Control power options of system</a:t>
            </a:r>
            <a:br>
              <a:rPr lang="en-US"/>
            </a:br>
            <a:r>
              <a:rPr lang="en-US"/>
              <a:t>* Shut down the system</a:t>
            </a:r>
            <a:br>
              <a:rPr lang="en-US"/>
            </a:br>
            <a:r>
              <a:rPr lang="en-US"/>
              <a:t>* Restart the system</a:t>
            </a:r>
            <a:br>
              <a:rPr lang="en-US"/>
            </a:br>
            <a:r>
              <a:rPr lang="en-US"/>
              <a:t>* Put the system into sleep</a:t>
            </a:r>
          </a:p>
          <a:p>
            <a:r>
              <a:rPr lang="en-US"/>
              <a:t>10). Other functions</a:t>
            </a:r>
            <a:br>
              <a:rPr lang="en-US"/>
            </a:br>
            <a:r>
              <a:rPr lang="en-US"/>
              <a:t>* Simple Mathematical calculations</a:t>
            </a:r>
            <a:br>
              <a:rPr lang="en-US"/>
            </a:br>
            <a:r>
              <a:rPr lang="en-US"/>
              <a:t>* Wish someone on thier birthday with thier picture turned into a sketch</a:t>
            </a:r>
          </a:p>
          <a:p>
            <a:r>
              <a:rPr lang="en-US"/>
              <a:t>Lastly,</a:t>
            </a:r>
            <a:br>
              <a:rPr lang="en-US"/>
            </a:br>
            <a:r>
              <a:rPr lang="en-US"/>
              <a:t>11). Functions to control alexa</a:t>
            </a:r>
            <a:br>
              <a:rPr lang="en-US"/>
            </a:br>
            <a:r>
              <a:rPr lang="en-US"/>
              <a:t>* Sleep will put alexa back into sleep mode</a:t>
            </a:r>
            <a:br>
              <a:rPr lang="en-US"/>
            </a:br>
            <a:r>
              <a:rPr lang="en-US"/>
              <a:t>* Stop or thank you will shut down alexa completely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7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know we have limited functions, and there are advanced ways to enchance it.</a:t>
            </a:r>
          </a:p>
          <a:p>
            <a:r>
              <a:rPr lang="en-US" smtClean="0"/>
              <a:t>But it was our try to make it in a simple way so that anyone with basic python knowledge can understand it.</a:t>
            </a:r>
          </a:p>
          <a:p>
            <a:r>
              <a:rPr lang="en-US" smtClean="0"/>
              <a:t>I assure you that all functions work perfectly fine and ease your life by limiting your work.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764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257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HACK THE MOUNTAINS 2.0 ALEXA</vt:lpstr>
      <vt:lpstr>ALEXA</vt:lpstr>
      <vt:lpstr>ABOUT</vt:lpstr>
      <vt:lpstr>Functions that our ALEXA can perform:</vt:lpstr>
      <vt:lpstr>Functions that our ALEXA can perform:</vt:lpstr>
      <vt:lpstr>Functions that our ALEXA can perform:</vt:lpstr>
      <vt:lpstr>Functions that our ALEXA can perform:</vt:lpstr>
      <vt:lpstr>Functions that our ALEXA can perform: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MOUNTAINS 2.0 ALEXA</dc:title>
  <dc:creator>Pranith Rao</dc:creator>
  <cp:lastModifiedBy>Pranith Rao</cp:lastModifiedBy>
  <cp:revision>2</cp:revision>
  <dcterms:created xsi:type="dcterms:W3CDTF">2021-06-27T10:02:05Z</dcterms:created>
  <dcterms:modified xsi:type="dcterms:W3CDTF">2021-06-27T10:03:15Z</dcterms:modified>
</cp:coreProperties>
</file>