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2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9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7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821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9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73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1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93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6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7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5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4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2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5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5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50262"/>
            <a:ext cx="11721738" cy="7743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END TO END EVENT MANAGEMENT SOLUTION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269" y="1924595"/>
            <a:ext cx="9448800" cy="404876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BY</a:t>
            </a:r>
          </a:p>
          <a:p>
            <a:pPr algn="ctr"/>
            <a:r>
              <a:rPr lang="en-US" b="1" dirty="0" smtClean="0"/>
              <a:t>  NIREEKSHITH</a:t>
            </a:r>
            <a:r>
              <a:rPr lang="en-US" b="1" dirty="0" smtClean="0"/>
              <a:t>	</a:t>
            </a:r>
            <a:r>
              <a:rPr lang="en-US" b="1" dirty="0" smtClean="0"/>
              <a:t>               4SO18CS081</a:t>
            </a:r>
            <a:r>
              <a:rPr lang="en-US" b="1" dirty="0" smtClean="0"/>
              <a:t>	</a:t>
            </a:r>
          </a:p>
          <a:p>
            <a:pPr algn="ctr"/>
            <a:r>
              <a:rPr lang="en-US" b="1" dirty="0" smtClean="0"/>
              <a:t>NOVIN MISQUITH	4SO18CS086</a:t>
            </a:r>
          </a:p>
          <a:p>
            <a:pPr algn="ctr"/>
            <a:r>
              <a:rPr lang="en-US" b="1" dirty="0" smtClean="0"/>
              <a:t>PRANITH </a:t>
            </a:r>
            <a:r>
              <a:rPr lang="en-US" b="1" dirty="0" smtClean="0"/>
              <a:t>RAO    </a:t>
            </a:r>
            <a:r>
              <a:rPr lang="en-US" b="1" dirty="0" smtClean="0"/>
              <a:t>	4SO18CS088</a:t>
            </a:r>
          </a:p>
          <a:p>
            <a:pPr algn="ctr"/>
            <a:r>
              <a:rPr lang="en-US" b="1" dirty="0" smtClean="0"/>
              <a:t>VAIBHAV K SUVARNA	</a:t>
            </a:r>
            <a:r>
              <a:rPr lang="en-US" b="1" dirty="0" smtClean="0"/>
              <a:t>4SO18CS120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Under the guidance of</a:t>
            </a:r>
          </a:p>
          <a:p>
            <a:pPr algn="ctr"/>
            <a:r>
              <a:rPr lang="en-US" b="1" dirty="0" smtClean="0"/>
              <a:t>MS GAYANA M N</a:t>
            </a:r>
          </a:p>
          <a:p>
            <a:pPr algn="ctr"/>
            <a:r>
              <a:rPr lang="en-US" b="1" dirty="0" smtClean="0"/>
              <a:t>Assistant Professor</a:t>
            </a:r>
          </a:p>
          <a:p>
            <a:pPr algn="ctr"/>
            <a:r>
              <a:rPr lang="en-US" b="1" dirty="0" smtClean="0"/>
              <a:t>Department of Computer Science and Engineering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7071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type - judge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Judge or </a:t>
            </a:r>
            <a:r>
              <a:rPr lang="en-US" dirty="0" err="1"/>
              <a:t>Deemster</a:t>
            </a:r>
            <a:r>
              <a:rPr lang="en-US" dirty="0"/>
              <a:t> is someone who will judge the particular event or game and </a:t>
            </a:r>
            <a:r>
              <a:rPr lang="en-US" dirty="0" smtClean="0"/>
              <a:t>allot </a:t>
            </a:r>
            <a:r>
              <a:rPr lang="en-US" dirty="0"/>
              <a:t>the scores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Maximum of 3 categories will be available for judging </a:t>
            </a:r>
          </a:p>
          <a:p>
            <a:r>
              <a:rPr lang="en-US" dirty="0" smtClean="0"/>
              <a:t>Results are auto calculated and sent to co-organizer for approval.</a:t>
            </a:r>
          </a:p>
        </p:txBody>
      </p:sp>
    </p:spTree>
    <p:extLst>
      <p:ext uri="{BB962C8B-B14F-4D97-AF65-F5344CB8AC3E}">
        <p14:creationId xmlns:p14="http://schemas.microsoft.com/office/powerpoint/2010/main" val="213536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SOFTWARE/HARDWARE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Windows 8 or higher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NPM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Latest JavaScript libraries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Web browser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1TB hard disk and 8GB </a:t>
            </a:r>
            <a:r>
              <a:rPr lang="en-IN" dirty="0" smtClean="0"/>
              <a:t>RAM</a:t>
            </a:r>
            <a:endParaRPr lang="en-IN" dirty="0"/>
          </a:p>
          <a:p>
            <a:r>
              <a:rPr lang="en-US" dirty="0" smtClean="0"/>
              <a:t>MERN stack will be used for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94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https://reactjs.org/docs/getting-started.html 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/>
              <a:t>www.cluemediator.com/generateand-download-a-qr-code-image-inreact&amp;ved=2ahUKEwjExbr_rtnzAhVA4zgGHZ5dAkkQFnoECAQQBQ&amp;usg=AOv Vaw32if9d5h2KOD1hN2ak5SO_ 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://stackoverflow.com/questions/55795125/how-to-send-email-from-my-reactweb-application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61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</a:t>
            </a:r>
            <a:r>
              <a:rPr lang="en-US" dirty="0"/>
              <a:t>gives an overview of the dissertation work on “Event Management”. 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project demonstrates on managing the </a:t>
            </a:r>
            <a:r>
              <a:rPr lang="en-US" dirty="0" smtClean="0"/>
              <a:t>events </a:t>
            </a:r>
            <a:r>
              <a:rPr lang="en-US" dirty="0"/>
              <a:t>using a web based application.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objective in developing the event management is providing the institution an application which will help them to organize the event. </a:t>
            </a:r>
            <a:endParaRPr lang="en-US" dirty="0" smtClean="0"/>
          </a:p>
          <a:p>
            <a:r>
              <a:rPr lang="en-US" dirty="0" smtClean="0"/>
              <a:t>The application is developed keeping in mind all aspects of the events and covering them in one application so that it easier for the user.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37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 event. </a:t>
            </a:r>
            <a:endParaRPr lang="en-US" dirty="0" smtClean="0"/>
          </a:p>
          <a:p>
            <a:r>
              <a:rPr lang="en-US" dirty="0" smtClean="0"/>
              <a:t>Judge </a:t>
            </a:r>
            <a:r>
              <a:rPr lang="en-US" dirty="0"/>
              <a:t>an event. </a:t>
            </a:r>
          </a:p>
          <a:p>
            <a:r>
              <a:rPr lang="en-US" dirty="0" smtClean="0"/>
              <a:t>Consolidate </a:t>
            </a:r>
            <a:r>
              <a:rPr lang="en-US" dirty="0"/>
              <a:t>all events. </a:t>
            </a:r>
          </a:p>
          <a:p>
            <a:r>
              <a:rPr lang="en-US" dirty="0" smtClean="0"/>
              <a:t>Generate </a:t>
            </a:r>
            <a:r>
              <a:rPr lang="en-US" dirty="0"/>
              <a:t>certificate and QR code ID. </a:t>
            </a:r>
            <a:endParaRPr lang="en-US" dirty="0" smtClean="0"/>
          </a:p>
          <a:p>
            <a:r>
              <a:rPr lang="en-US" dirty="0" smtClean="0"/>
              <a:t>Help </a:t>
            </a:r>
            <a:r>
              <a:rPr lang="en-US" dirty="0"/>
              <a:t>to conduct events easily.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6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in conducting event and it’s management as well as monitoring progress on the go. </a:t>
            </a:r>
          </a:p>
          <a:p>
            <a:r>
              <a:rPr lang="en-US" dirty="0" smtClean="0"/>
              <a:t>Complete </a:t>
            </a:r>
            <a:r>
              <a:rPr lang="en-US" dirty="0"/>
              <a:t>seem less event on the go. </a:t>
            </a:r>
          </a:p>
          <a:p>
            <a:r>
              <a:rPr lang="en-US" dirty="0" smtClean="0"/>
              <a:t>Dashboard </a:t>
            </a:r>
            <a:r>
              <a:rPr lang="en-US" dirty="0"/>
              <a:t>better visualization data of participants and events. </a:t>
            </a:r>
          </a:p>
          <a:p>
            <a:r>
              <a:rPr lang="en-US" dirty="0" smtClean="0"/>
              <a:t>Automated </a:t>
            </a:r>
            <a:r>
              <a:rPr lang="en-US" dirty="0"/>
              <a:t>certificate for 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Integrated </a:t>
            </a:r>
            <a:r>
              <a:rPr lang="en-US" dirty="0"/>
              <a:t>Judgement within web app.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48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is able to manage all his events in one place.</a:t>
            </a:r>
          </a:p>
          <a:p>
            <a:r>
              <a:rPr lang="en-US" dirty="0" smtClean="0"/>
              <a:t>User is able to reschedule his event and notify the same to the participants.</a:t>
            </a:r>
          </a:p>
          <a:p>
            <a:r>
              <a:rPr lang="en-US" dirty="0" smtClean="0"/>
              <a:t>Hence maximizing efficiency and reduce confusion a</a:t>
            </a:r>
            <a:r>
              <a:rPr lang="en-IN" dirty="0" smtClean="0"/>
              <a:t>mong both user and participant.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838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Type </a:t>
            </a:r>
            <a:r>
              <a:rPr lang="en-US" dirty="0"/>
              <a:t>-</a:t>
            </a:r>
            <a:r>
              <a:rPr lang="en-US" dirty="0" smtClean="0"/>
              <a:t> Student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will basically be able to register for an event and also unique ID will be generated using QR code. </a:t>
            </a:r>
            <a:endParaRPr lang="en-US" dirty="0" smtClean="0"/>
          </a:p>
          <a:p>
            <a:r>
              <a:rPr lang="en-US" dirty="0" smtClean="0"/>
              <a:t>Apart </a:t>
            </a:r>
            <a:r>
              <a:rPr lang="en-US" dirty="0"/>
              <a:t>from this every individual will be provided with the participation certificate once the event is ends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user will have a list of participating events in his dashboard.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23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type -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emails to students on registration.</a:t>
            </a:r>
          </a:p>
          <a:p>
            <a:r>
              <a:rPr lang="en-US" dirty="0" smtClean="0"/>
              <a:t>Sending events to co-organizers.</a:t>
            </a:r>
          </a:p>
          <a:p>
            <a:r>
              <a:rPr lang="en-US" dirty="0"/>
              <a:t>Sending emails to students on </a:t>
            </a:r>
            <a:r>
              <a:rPr lang="en-US" dirty="0" smtClean="0"/>
              <a:t>rescheduling of events.</a:t>
            </a:r>
          </a:p>
          <a:p>
            <a:r>
              <a:rPr lang="en-US" dirty="0" smtClean="0"/>
              <a:t>Sending emails with judgement link to the judges.</a:t>
            </a:r>
          </a:p>
          <a:p>
            <a:r>
              <a:rPr lang="en-US" dirty="0" smtClean="0"/>
              <a:t>Calculation of results.</a:t>
            </a:r>
          </a:p>
          <a:p>
            <a:r>
              <a:rPr lang="en-US" dirty="0" smtClean="0"/>
              <a:t>Sending results to all the participants after approval.</a:t>
            </a:r>
          </a:p>
          <a:p>
            <a:r>
              <a:rPr lang="en-US" dirty="0" smtClean="0"/>
              <a:t>Sending participation certificates to all the participants.</a:t>
            </a:r>
          </a:p>
          <a:p>
            <a:r>
              <a:rPr lang="en-US" dirty="0" smtClean="0"/>
              <a:t>Collecting feedback from the participants for their respective events.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86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TYPE - ORGANIZER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Organizer is someone who is managing all the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He will be able to add a event and reschedule it if necessary.</a:t>
            </a:r>
          </a:p>
          <a:p>
            <a:r>
              <a:rPr lang="en-US" dirty="0" smtClean="0"/>
              <a:t>He </a:t>
            </a:r>
            <a:r>
              <a:rPr lang="en-US" dirty="0"/>
              <a:t>will be able to keep the count of students in particular event and also get to know about the amount collected for particular event.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75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type – co organizer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Co-Organizer </a:t>
            </a:r>
            <a:r>
              <a:rPr lang="en-US" dirty="0" smtClean="0"/>
              <a:t>is appointed by the organizer </a:t>
            </a:r>
          </a:p>
          <a:p>
            <a:r>
              <a:rPr lang="en-US" dirty="0" smtClean="0"/>
              <a:t>He will be managing his </a:t>
            </a:r>
            <a:r>
              <a:rPr lang="en-US" dirty="0"/>
              <a:t>particular event and will be having the access to </a:t>
            </a:r>
            <a:r>
              <a:rPr lang="en-US" dirty="0" smtClean="0"/>
              <a:t>dashboard of only his </a:t>
            </a:r>
            <a:r>
              <a:rPr lang="en-US" dirty="0"/>
              <a:t>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Co-Organizer will be responsible for appointing the judges and approving the results of his event.</a:t>
            </a:r>
          </a:p>
        </p:txBody>
      </p:sp>
    </p:spTree>
    <p:extLst>
      <p:ext uri="{BB962C8B-B14F-4D97-AF65-F5344CB8AC3E}">
        <p14:creationId xmlns:p14="http://schemas.microsoft.com/office/powerpoint/2010/main" val="38853992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77</TotalTime>
  <Words>506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END TO END EVENT MANAGEMENT SOLUTION</vt:lpstr>
      <vt:lpstr>introduction</vt:lpstr>
      <vt:lpstr>Objectives</vt:lpstr>
      <vt:lpstr>EXPECTED OUTCOME</vt:lpstr>
      <vt:lpstr>Scope </vt:lpstr>
      <vt:lpstr>User Type - Student</vt:lpstr>
      <vt:lpstr>User type - system</vt:lpstr>
      <vt:lpstr>USER TYPE - ORGANIZER </vt:lpstr>
      <vt:lpstr>User type – co organizer</vt:lpstr>
      <vt:lpstr>User type - judge</vt:lpstr>
      <vt:lpstr>SOFTWARE/HARDWARE REQUIREMENTS</vt:lpstr>
      <vt:lpstr>References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EVENT MANAGEMENT SOLUTION</dc:title>
  <dc:creator>Pranith Rao</dc:creator>
  <cp:lastModifiedBy>Pranith Rao</cp:lastModifiedBy>
  <cp:revision>10</cp:revision>
  <dcterms:created xsi:type="dcterms:W3CDTF">2021-10-26T16:45:31Z</dcterms:created>
  <dcterms:modified xsi:type="dcterms:W3CDTF">2021-10-27T07:40:22Z</dcterms:modified>
</cp:coreProperties>
</file>