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0.jpg" ContentType="image/jpg"/>
  <Override PartName="/ppt/media/image4.jpg" ContentType="image/jpg"/>
  <Override PartName="/ppt/media/image8.jpg" ContentType="image/jpg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744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microsoft.com/office/2015/10/relationships/revisionInfo" Target="revisionInfo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Relationship Id="rId3" Type="http://schemas.openxmlformats.org/officeDocument/2006/relationships/image" Target="../media/image11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Relationship Id="rId3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t>STUDENT NAME:SK Pranitha </a:t>
            </a:r>
          </a:p>
          <a:p>
            <a:r>
              <a:t>REGISTER NO :2426J1541 </a:t>
            </a:r>
          </a:p>
          <a:p>
            <a:r>
              <a:t>DEPARTMENT: INFORMATION TECHNOLOGY</a:t>
            </a:r>
          </a:p>
          <a:p>
            <a:r>
              <a:t>COLLEGE: KPR COLLEGE OF ARTS SCIENCE AND RESEARCH COLLEGE</a:t>
            </a:r>
          </a:p>
          <a:p>
            <a: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</a:t>
            </a:r>
            <a:r>
              <a:rPr lang="en-IN" sz="4250" spc="15" dirty="0" smtClean="0"/>
              <a:t>SCREENSHOTS: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600200"/>
            <a:ext cx="3810000" cy="37623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CONCLUSION: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755332" y="22098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Science has become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backbone of decision-making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modern life.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enhances efficiency, accuracy, and innovation across industries.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continuous advancements in AI and ML, its impact will grow even further.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highlights how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insights transform raw information into meaningful knowledge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00075" y="381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637396" cy="197874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>:</a:t>
            </a:r>
            <a:br>
              <a:rPr lang="en-US" sz="4250" spc="25" dirty="0" smtClean="0"/>
            </a:br>
            <a:r>
              <a:rPr lang="en-US" sz="4250" spc="25" dirty="0" smtClean="0"/>
              <a:t>      DATA SCIENCE IN MODERN LIFE.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39424" y="69658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1"/>
          <p:cNvSpPr>
            <a:spLocks noChangeArrowheads="1"/>
          </p:cNvSpPr>
          <p:nvPr/>
        </p:nvSpPr>
        <p:spPr bwMode="auto">
          <a:xfrm rot="10800000" flipV="1">
            <a:off x="676275" y="1923134"/>
            <a:ext cx="11515725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today’s world, we generate enormous amounts of data every second.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Organizations face challenges in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storing, analyzing, and making decisions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this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 proper techniques, valuable insights remain hidden.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is a strong need for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data-driven decision-making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improve efficiency, innovation, and everyday life.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5800" y="829627"/>
            <a:ext cx="9547225" cy="34406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r>
              <a:rPr sz="4250" spc="5" dirty="0"/>
              <a:t>PROJECT	</a:t>
            </a:r>
            <a:r>
              <a:rPr sz="4250" spc="-20" dirty="0" smtClean="0"/>
              <a:t>OVERVIEW</a:t>
            </a:r>
            <a:r>
              <a:rPr lang="en-US" sz="4250" spc="-20" dirty="0" smtClean="0"/>
              <a:t>:</a:t>
            </a:r>
            <a:r>
              <a:rPr lang="en-US" sz="2000" spc="-20" dirty="0" smtClean="0">
                <a:latin typeface="Sitka Text" pitchFamily="2" charset="0"/>
              </a:rPr>
              <a:t/>
            </a:r>
            <a:br>
              <a:rPr lang="en-US" sz="2000" spc="-20" dirty="0" smtClean="0">
                <a:latin typeface="Sitka Text" pitchFamily="2" charset="0"/>
              </a:rPr>
            </a:br>
            <a:r>
              <a:rPr lang="en-US" sz="2000" spc="-20" dirty="0" smtClean="0">
                <a:latin typeface="Sitka Text" pitchFamily="2" charset="0"/>
              </a:rPr>
              <a:t>                                                                                                                                                                                     </a:t>
            </a:r>
            <a:r>
              <a:rPr lang="en-US" sz="2000" dirty="0" smtClean="0">
                <a:latin typeface="Sitka Text" pitchFamily="2" charset="0"/>
              </a:rPr>
              <a:t>This </a:t>
            </a:r>
            <a:r>
              <a:rPr lang="en-US" sz="2000" dirty="0">
                <a:latin typeface="Sitka Text" pitchFamily="2" charset="0"/>
              </a:rPr>
              <a:t>project explores how Data Science impacts modern life in various domains such as: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Healthcare – disease prediction, </a:t>
            </a:r>
            <a:r>
              <a:rPr lang="en-US" sz="2000" dirty="0" smtClean="0">
                <a:latin typeface="Sitka Text" pitchFamily="2" charset="0"/>
              </a:rPr>
              <a:t> </a:t>
            </a:r>
            <a:r>
              <a:rPr lang="en-US" sz="2000" dirty="0">
                <a:latin typeface="Sitka Text" pitchFamily="2" charset="0"/>
              </a:rPr>
              <a:t>analysis, fraud detection.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Education – personalized learning.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Smart Cities – traffic management, energy optimization.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>
                <a:latin typeface="Sitka Text" pitchFamily="2" charset="0"/>
              </a:rPr>
              <a:t>It demonstrates the tools, methods, and models used to analyze real-world data and solve problems effectively.</a:t>
            </a:r>
            <a:br>
              <a:rPr lang="en-US" sz="2000" dirty="0">
                <a:latin typeface="Sitka Text" pitchFamily="2" charset="0"/>
              </a:rPr>
            </a:br>
            <a:r>
              <a:rPr lang="en-US" sz="2000" dirty="0" smtClean="0">
                <a:latin typeface="Sitka Text" pitchFamily="2" charset="0"/>
              </a:rPr>
              <a:t>    </a:t>
            </a:r>
            <a:endParaRPr sz="2000" dirty="0">
              <a:latin typeface="Sitka Text" pitchFamily="2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1295400" y="2019301"/>
            <a:ext cx="78486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Healthcare Professionals</a:t>
            </a:r>
            <a:r>
              <a:rPr lang="en-US" dirty="0"/>
              <a:t> – use data for diagnosis &amp; treatment prediction.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Businesses &amp; Enterprises</a:t>
            </a:r>
            <a:r>
              <a:rPr lang="en-US" dirty="0"/>
              <a:t> – optimize operations &amp; marketing strategies.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Government &amp; Policy Makers</a:t>
            </a:r>
            <a:r>
              <a:rPr lang="en-US" dirty="0"/>
              <a:t> – make evidence-based decisions.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Students &amp; </a:t>
            </a:r>
            <a:r>
              <a:rPr lang="en-US" sz="2000" b="1" dirty="0"/>
              <a:t>Researchers</a:t>
            </a:r>
            <a:r>
              <a:rPr lang="en-US" dirty="0"/>
              <a:t> – learn from and contribute to data science innovations.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Common People</a:t>
            </a:r>
            <a:r>
              <a:rPr lang="en-US" dirty="0"/>
              <a:t> – benefit indirectly through smarter services.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</a:t>
            </a:r>
            <a:r>
              <a:rPr lang="en-IN" sz="3600" spc="10" dirty="0" smtClean="0"/>
              <a:t>TECHNIQUES: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124200" y="18573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Languages</a:t>
            </a:r>
            <a:r>
              <a:rPr lang="en-IN" dirty="0"/>
              <a:t>: Python,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Libraries</a:t>
            </a:r>
            <a:r>
              <a:rPr lang="en-IN" dirty="0"/>
              <a:t>: Pandas, </a:t>
            </a:r>
            <a:r>
              <a:rPr lang="en-IN" dirty="0" err="1"/>
              <a:t>NumPy</a:t>
            </a:r>
            <a:r>
              <a:rPr lang="en-IN" dirty="0"/>
              <a:t>, </a:t>
            </a:r>
            <a:r>
              <a:rPr lang="en-IN" dirty="0" err="1"/>
              <a:t>Matplotlib</a:t>
            </a:r>
            <a:r>
              <a:rPr lang="en-IN" dirty="0"/>
              <a:t>, </a:t>
            </a:r>
            <a:r>
              <a:rPr lang="en-IN" dirty="0" err="1"/>
              <a:t>Scikit</a:t>
            </a:r>
            <a:r>
              <a:rPr lang="en-IN" dirty="0"/>
              <a:t>-learn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Machine Learning Models</a:t>
            </a:r>
            <a:r>
              <a:rPr lang="en-IN" dirty="0"/>
              <a:t>: Regression, Classification, Clustering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Big Data Tools</a:t>
            </a:r>
            <a:r>
              <a:rPr lang="en-IN" dirty="0"/>
              <a:t>: Hadoop, Spark (optional mention)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Visualization Tools</a:t>
            </a:r>
            <a:r>
              <a:rPr lang="en-IN" dirty="0"/>
              <a:t>: Power BI, Tableau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Version Control</a:t>
            </a:r>
            <a:r>
              <a:rPr lang="en-IN" dirty="0"/>
              <a:t>: GitHub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94961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</a:t>
            </a:r>
            <a:r>
              <a:rPr lang="en-IN" sz="4000" b="1" spc="15" dirty="0" smtClean="0">
                <a:latin typeface="Trebuchet MS"/>
                <a:cs typeface="Trebuchet MS"/>
              </a:rPr>
              <a:t>LAYOUT: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1666875" y="1447800"/>
            <a:ext cx="6334125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Clear and structured slides with minimal text and impactful visuals.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Use of </a:t>
            </a:r>
            <a:r>
              <a:rPr lang="en-US" sz="2800" b="1" dirty="0"/>
              <a:t>charts, graphs, and infographics</a:t>
            </a:r>
            <a:r>
              <a:rPr lang="en-US" sz="2800" dirty="0"/>
              <a:t> to represent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Organized flow: Problem → Solution → Implementation → Results.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Consistent theme and professional color palette.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1752600" y="1828800"/>
            <a:ext cx="73914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 Collection</a:t>
            </a:r>
            <a:r>
              <a:rPr lang="en-IN" sz="2800" dirty="0"/>
              <a:t> – gathering structured and unstructured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 Cleaning &amp; </a:t>
            </a:r>
            <a:r>
              <a:rPr lang="en-IN" sz="2800" b="1" dirty="0" err="1"/>
              <a:t>Preprocessing</a:t>
            </a:r>
            <a:r>
              <a:rPr lang="en-IN" sz="2800" dirty="0"/>
              <a:t> – handling missing values, normalization.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Data Analysis</a:t>
            </a:r>
            <a:r>
              <a:rPr lang="en-IN" sz="2800" dirty="0"/>
              <a:t> – applying statistical methods &amp; ML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Prediction &amp; Insights</a:t>
            </a:r>
            <a:r>
              <a:rPr lang="en-IN" sz="2800" dirty="0"/>
              <a:t> – identifying trends and forecasting outcomes.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800" b="1" dirty="0"/>
              <a:t>Visualization</a:t>
            </a:r>
            <a:r>
              <a:rPr lang="en-IN" sz="2800" dirty="0"/>
              <a:t> – transforming raw data into understandable visuals.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Words>466</Words>
  <Application>Microsoft Office PowerPoint</Application>
  <PresentationFormat>Widescreen</PresentationFormat>
  <Paragraphs>67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Roboto</vt:lpstr>
      <vt:lpstr>Sitka Text</vt:lpstr>
      <vt:lpstr>Times New Roman</vt:lpstr>
      <vt:lpstr>Trebuchet MS</vt:lpstr>
      <vt:lpstr>Office Theme</vt:lpstr>
      <vt:lpstr>Digital Portfolio  </vt:lpstr>
      <vt:lpstr>PROJECT TITLE:       DATA SCIENCE IN MODERN LIFE.</vt:lpstr>
      <vt:lpstr>AGENDA</vt:lpstr>
      <vt:lpstr>PROBLEM STATEMENT</vt:lpstr>
      <vt:lpstr>PROJECT OVERVIEW:                                                                                                                                                                                      This project explores how Data Science impacts modern life in various domains such as: Healthcare – disease prediction,  analysis, fraud detection. Education – personalized learning. Smart Cities – traffic management, energy optimization. It demonstrates the tools, methods, and models used to analyze real-world data and solve problems effectively.     </vt:lpstr>
      <vt:lpstr>WHO ARE THE END USERS?</vt:lpstr>
      <vt:lpstr>TOOLS AND TECHNIQUES:</vt:lpstr>
      <vt:lpstr>PowerPoint Presentation</vt:lpstr>
      <vt:lpstr>FEATURES AND FUNCTIONALITY</vt:lpstr>
      <vt:lpstr>RESULTS AND SCREENSHOTS: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KPRCAS</cp:lastModifiedBy>
  <cp:revision>26</cp:revision>
  <dcterms:created xsi:type="dcterms:W3CDTF">2024-03-29T15:07:22Z</dcterms:created>
  <dcterms:modified xsi:type="dcterms:W3CDTF">2025-09-02T09:47:14Z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