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048-CAE3-C95E-C913-DCCA6FEC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9FD3-23D5-FBB1-C3CF-CCC42DC3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D3FF-EF5A-61F2-BDA7-FD86C9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C254-1887-D874-9E46-5EFF603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AA68-1F44-355D-4F72-1DD443FE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EF3-E5FE-7221-EAAD-19E84B4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135B-BACB-0D85-7B5C-3A3A37C4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30E7-0C77-7A13-F825-4F8BDCD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5A68-30F4-3736-E7A2-A51F945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239F-5166-5989-7E94-A22892C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ED22-8E85-9C21-1589-B066AD2D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86B1-C8F6-EB8D-9FF9-77758980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C8CB-3A1E-FBA3-498F-7BAEA1AA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4E38-F873-0B17-13DF-EDEAC9B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51DB-6C35-ED53-1B30-FFF0483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B74-122B-F479-B102-ED4E9C2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3FC0-25EB-B350-95EC-3D5485CB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BF4-48DD-51DE-5602-254EB354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3BFF-A669-F6D8-F3A8-996FEB78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117C-4FBE-CF55-2927-49F56AD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7F93-657B-A9DF-97DD-3339A66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3367-6924-4FEC-F9D6-6DE09149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135-9F84-E304-E8A2-7756AD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3E71-CC54-32F0-A85D-C58C035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1AF5-7066-E998-9930-3DB85F0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9BC-9828-5AF3-A933-A39F623B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E71B-D792-61F9-C938-13868E58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C5C2-6158-4D9D-01F5-AD407F2B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7529-F855-D49B-B37E-DEF028A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BF7A-00E8-0F99-330B-F3FD4DD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5B69-6F66-AA2A-5FFB-DC2A427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898-CB1A-3F11-AA94-2D29D002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6667-E73C-2CA2-573C-753F585F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9709-2DCF-4967-4989-8C612A43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14594-2FB9-063F-B1F8-C12AF279B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5841E-51EA-C3CA-0EB1-DF022107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BD343-2CED-2ACF-F2FC-7195DA5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6FD-E1AB-EE92-93ED-3ECCC2B6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760D7-F1A0-6E88-A41D-87D9CA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A4B-FD4B-2DFF-6DE4-69E6C2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5AA9-3510-0F26-808B-6CC9DDEF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A4B2-5AAE-AEF1-A605-1DF1B03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C5A2-61E8-1523-D172-2C9BDDA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380B-0E17-E8F1-2932-E97196A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8480A-BFB2-8886-5C90-830342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4407-68DD-ECC1-7544-003F353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6720-BFA3-9D87-62DB-D3A42F49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1614-A07B-CFA3-1054-082E35D5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482DD-7D86-473F-AEA0-E30DAE33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6778-1882-9019-AC3A-435DC16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A68-961F-DEDD-F8DF-035083B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605A-D1F9-4352-7615-3034472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150-ED2F-7824-2EA1-36994BCD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A4B66-1A50-AE7A-C7C1-5B90528F9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3C97-190A-47C9-09CA-F7BF5F6C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E8F7-AA67-971F-7D70-AFA97A1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7EC0-5E9B-BC00-9AB1-4DC854C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D290-98EF-D5D5-86DC-24973CA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E06D8-198C-472A-67A7-F36FB462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19CB-4923-3A79-F404-3B432141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F3A2-119D-4660-193C-75723022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8C66-90A1-486F-BACC-92F74C6153B6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CD91-86E7-1AFF-507C-8537026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180F-879E-D0A5-C12A-20A98420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9C503-4DFC-3B29-329E-21194C78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48890"/>
              </p:ext>
            </p:extLst>
          </p:nvPr>
        </p:nvGraphicFramePr>
        <p:xfrm>
          <a:off x="2031998" y="1111552"/>
          <a:ext cx="8185021" cy="29258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1881114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30025290"/>
                    </a:ext>
                  </a:extLst>
                </a:gridCol>
                <a:gridCol w="3275445">
                  <a:extLst>
                    <a:ext uri="{9D8B030D-6E8A-4147-A177-3AD203B41FA5}">
                      <a16:colId xmlns:a16="http://schemas.microsoft.com/office/drawing/2014/main" val="4239640836"/>
                    </a:ext>
                  </a:extLst>
                </a:gridCol>
              </a:tblGrid>
              <a:tr h="33579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9088"/>
                  </a:ext>
                </a:extLst>
              </a:tr>
              <a:tr h="335790">
                <a:tc>
                  <a:txBody>
                    <a:bodyPr/>
                    <a:lstStyle/>
                    <a:p>
                      <a:r>
                        <a:rPr lang="en-IN" b="1" dirty="0"/>
                        <a:t>19-10-2024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KICK-OFF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7603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r>
                        <a:rPr lang="en-IN" b="1" dirty="0"/>
                        <a:t>26-10-2024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EDA/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2102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02-11-2024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Model budling/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/>
                        <a:t>Model Evaluation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09931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09-11-2024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Deployment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57524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16-11-2024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Final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8490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EA15266F-778D-D846-03FD-162230E53A5C}"/>
              </a:ext>
            </a:extLst>
          </p:cNvPr>
          <p:cNvSpPr txBox="1">
            <a:spLocks/>
          </p:cNvSpPr>
          <p:nvPr/>
        </p:nvSpPr>
        <p:spPr>
          <a:xfrm>
            <a:off x="2031997" y="382554"/>
            <a:ext cx="8185021" cy="6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P453-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 Classification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Solutions</dc:creator>
  <cp:lastModifiedBy>Excelr Solutions</cp:lastModifiedBy>
  <cp:revision>12</cp:revision>
  <dcterms:created xsi:type="dcterms:W3CDTF">2024-06-28T04:31:24Z</dcterms:created>
  <dcterms:modified xsi:type="dcterms:W3CDTF">2024-10-17T12:16:04Z</dcterms:modified>
</cp:coreProperties>
</file>