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1" r:id="rId4"/>
    <p:sldId id="263" r:id="rId5"/>
    <p:sldId id="276" r:id="rId6"/>
    <p:sldId id="264" r:id="rId7"/>
    <p:sldId id="267" r:id="rId8"/>
    <p:sldId id="268" r:id="rId9"/>
    <p:sldId id="269" r:id="rId10"/>
    <p:sldId id="270" r:id="rId11"/>
    <p:sldId id="271" r:id="rId12"/>
    <p:sldId id="272" r:id="rId13"/>
    <p:sldId id="273" r:id="rId14"/>
    <p:sldId id="274" r:id="rId15"/>
    <p:sldId id="275" r:id="rId16"/>
    <p:sldId id="27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5795-DD42-4E32-A1AA-5A2E8A7DF3DE}" v="43" dt="2025-08-01T05:48:28.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teja kanchu" userId="b8a69ff0af8a610a" providerId="LiveId" clId="{83305795-DD42-4E32-A1AA-5A2E8A7DF3DE}"/>
    <pc:docChg chg="undo custSel addSld delSld modSld sldOrd">
      <pc:chgData name="navyateja kanchu" userId="b8a69ff0af8a610a" providerId="LiveId" clId="{83305795-DD42-4E32-A1AA-5A2E8A7DF3DE}" dt="2025-08-01T05:49:50.919" v="388"/>
      <pc:docMkLst>
        <pc:docMk/>
      </pc:docMkLst>
      <pc:sldChg chg="modSp mod">
        <pc:chgData name="navyateja kanchu" userId="b8a69ff0af8a610a" providerId="LiveId" clId="{83305795-DD42-4E32-A1AA-5A2E8A7DF3DE}" dt="2025-08-01T05:29:12.538" v="7" actId="20577"/>
        <pc:sldMkLst>
          <pc:docMk/>
          <pc:sldMk cId="0" sldId="256"/>
        </pc:sldMkLst>
        <pc:spChg chg="mod">
          <ac:chgData name="navyateja kanchu" userId="b8a69ff0af8a610a" providerId="LiveId" clId="{83305795-DD42-4E32-A1AA-5A2E8A7DF3DE}" dt="2025-08-01T05:29:12.538" v="7" actId="20577"/>
          <ac:spMkLst>
            <pc:docMk/>
            <pc:sldMk cId="0" sldId="256"/>
            <ac:spMk id="8" creationId="{00000000-0000-0000-0000-000000000000}"/>
          </ac:spMkLst>
        </pc:spChg>
      </pc:sldChg>
      <pc:sldChg chg="addSp delSp modSp del mod">
        <pc:chgData name="navyateja kanchu" userId="b8a69ff0af8a610a" providerId="LiveId" clId="{83305795-DD42-4E32-A1AA-5A2E8A7DF3DE}" dt="2025-08-01T05:29:28.464" v="9" actId="2696"/>
        <pc:sldMkLst>
          <pc:docMk/>
          <pc:sldMk cId="0" sldId="257"/>
        </pc:sldMkLst>
        <pc:spChg chg="del">
          <ac:chgData name="navyateja kanchu" userId="b8a69ff0af8a610a" providerId="LiveId" clId="{83305795-DD42-4E32-A1AA-5A2E8A7DF3DE}" dt="2025-08-01T05:29:22.282" v="8" actId="478"/>
          <ac:spMkLst>
            <pc:docMk/>
            <pc:sldMk cId="0" sldId="257"/>
            <ac:spMk id="2" creationId="{00000000-0000-0000-0000-000000000000}"/>
          </ac:spMkLst>
        </pc:spChg>
        <pc:spChg chg="add mod">
          <ac:chgData name="navyateja kanchu" userId="b8a69ff0af8a610a" providerId="LiveId" clId="{83305795-DD42-4E32-A1AA-5A2E8A7DF3DE}" dt="2025-08-01T05:29:22.282" v="8" actId="478"/>
          <ac:spMkLst>
            <pc:docMk/>
            <pc:sldMk cId="0" sldId="257"/>
            <ac:spMk id="3" creationId="{445D2D55-8755-4663-B703-A207FAC3399C}"/>
          </ac:spMkLst>
        </pc:spChg>
        <pc:spChg chg="del mod">
          <ac:chgData name="navyateja kanchu" userId="b8a69ff0af8a610a" providerId="LiveId" clId="{83305795-DD42-4E32-A1AA-5A2E8A7DF3DE}" dt="2025-08-01T05:29:22.282" v="8" actId="478"/>
          <ac:spMkLst>
            <pc:docMk/>
            <pc:sldMk cId="0" sldId="257"/>
            <ac:spMk id="11" creationId="{00000000-0000-0000-0000-000000000000}"/>
          </ac:spMkLst>
        </pc:spChg>
      </pc:sldChg>
      <pc:sldChg chg="addSp modSp mod">
        <pc:chgData name="navyateja kanchu" userId="b8a69ff0af8a610a" providerId="LiveId" clId="{83305795-DD42-4E32-A1AA-5A2E8A7DF3DE}" dt="2025-08-01T05:46:07.459" v="299" actId="404"/>
        <pc:sldMkLst>
          <pc:docMk/>
          <pc:sldMk cId="0" sldId="258"/>
        </pc:sldMkLst>
        <pc:spChg chg="mod">
          <ac:chgData name="navyateja kanchu" userId="b8a69ff0af8a610a" providerId="LiveId" clId="{83305795-DD42-4E32-A1AA-5A2E8A7DF3DE}" dt="2025-08-01T05:46:07.459" v="299" actId="404"/>
          <ac:spMkLst>
            <pc:docMk/>
            <pc:sldMk cId="0" sldId="258"/>
            <ac:spMk id="2" creationId="{00000000-0000-0000-0000-000000000000}"/>
          </ac:spMkLst>
        </pc:spChg>
        <pc:spChg chg="mod">
          <ac:chgData name="navyateja kanchu" userId="b8a69ff0af8a610a" providerId="LiveId" clId="{83305795-DD42-4E32-A1AA-5A2E8A7DF3DE}" dt="2025-08-01T05:34:16.224" v="51" actId="27636"/>
          <ac:spMkLst>
            <pc:docMk/>
            <pc:sldMk cId="0" sldId="258"/>
            <ac:spMk id="3" creationId="{00000000-0000-0000-0000-000000000000}"/>
          </ac:spMkLst>
        </pc:spChg>
        <pc:spChg chg="add">
          <ac:chgData name="navyateja kanchu" userId="b8a69ff0af8a610a" providerId="LiveId" clId="{83305795-DD42-4E32-A1AA-5A2E8A7DF3DE}" dt="2025-08-01T05:31:27.793" v="16"/>
          <ac:spMkLst>
            <pc:docMk/>
            <pc:sldMk cId="0" sldId="258"/>
            <ac:spMk id="4" creationId="{2246A53B-4156-43BF-4B41-6DCC1DC06446}"/>
          </ac:spMkLst>
        </pc:spChg>
        <pc:spChg chg="add">
          <ac:chgData name="navyateja kanchu" userId="b8a69ff0af8a610a" providerId="LiveId" clId="{83305795-DD42-4E32-A1AA-5A2E8A7DF3DE}" dt="2025-08-01T05:31:27.793" v="16"/>
          <ac:spMkLst>
            <pc:docMk/>
            <pc:sldMk cId="0" sldId="258"/>
            <ac:spMk id="5" creationId="{615553AC-5826-BF66-0D89-5344E3236B21}"/>
          </ac:spMkLst>
        </pc:spChg>
        <pc:spChg chg="add">
          <ac:chgData name="navyateja kanchu" userId="b8a69ff0af8a610a" providerId="LiveId" clId="{83305795-DD42-4E32-A1AA-5A2E8A7DF3DE}" dt="2025-08-01T05:31:27.793" v="16"/>
          <ac:spMkLst>
            <pc:docMk/>
            <pc:sldMk cId="0" sldId="258"/>
            <ac:spMk id="6" creationId="{F4B5DB45-CD2B-1FE6-08D5-6339D927A8CE}"/>
          </ac:spMkLst>
        </pc:spChg>
        <pc:spChg chg="add">
          <ac:chgData name="navyateja kanchu" userId="b8a69ff0af8a610a" providerId="LiveId" clId="{83305795-DD42-4E32-A1AA-5A2E8A7DF3DE}" dt="2025-08-01T05:31:27.793" v="16"/>
          <ac:spMkLst>
            <pc:docMk/>
            <pc:sldMk cId="0" sldId="258"/>
            <ac:spMk id="7" creationId="{F922F074-33AF-2E35-3B49-3780971B18B1}"/>
          </ac:spMkLst>
        </pc:spChg>
        <pc:spChg chg="add">
          <ac:chgData name="navyateja kanchu" userId="b8a69ff0af8a610a" providerId="LiveId" clId="{83305795-DD42-4E32-A1AA-5A2E8A7DF3DE}" dt="2025-08-01T05:31:27.793" v="16"/>
          <ac:spMkLst>
            <pc:docMk/>
            <pc:sldMk cId="0" sldId="258"/>
            <ac:spMk id="8" creationId="{3B6B2C73-1F24-8E0D-3DFC-F21063338EDE}"/>
          </ac:spMkLst>
        </pc:spChg>
        <pc:spChg chg="add">
          <ac:chgData name="navyateja kanchu" userId="b8a69ff0af8a610a" providerId="LiveId" clId="{83305795-DD42-4E32-A1AA-5A2E8A7DF3DE}" dt="2025-08-01T05:31:31.392" v="17"/>
          <ac:spMkLst>
            <pc:docMk/>
            <pc:sldMk cId="0" sldId="258"/>
            <ac:spMk id="9" creationId="{B25375CB-190B-AE8B-BEB1-5DF7CE26CC51}"/>
          </ac:spMkLst>
        </pc:spChg>
        <pc:spChg chg="add">
          <ac:chgData name="navyateja kanchu" userId="b8a69ff0af8a610a" providerId="LiveId" clId="{83305795-DD42-4E32-A1AA-5A2E8A7DF3DE}" dt="2025-08-01T05:31:31.392" v="17"/>
          <ac:spMkLst>
            <pc:docMk/>
            <pc:sldMk cId="0" sldId="258"/>
            <ac:spMk id="10" creationId="{F84DFA46-367F-0387-7815-B094673C2F3A}"/>
          </ac:spMkLst>
        </pc:spChg>
        <pc:spChg chg="add">
          <ac:chgData name="navyateja kanchu" userId="b8a69ff0af8a610a" providerId="LiveId" clId="{83305795-DD42-4E32-A1AA-5A2E8A7DF3DE}" dt="2025-08-01T05:31:31.392" v="17"/>
          <ac:spMkLst>
            <pc:docMk/>
            <pc:sldMk cId="0" sldId="258"/>
            <ac:spMk id="11" creationId="{4462BD44-7042-8B88-69F7-AC3C16E01053}"/>
          </ac:spMkLst>
        </pc:spChg>
        <pc:spChg chg="add">
          <ac:chgData name="navyateja kanchu" userId="b8a69ff0af8a610a" providerId="LiveId" clId="{83305795-DD42-4E32-A1AA-5A2E8A7DF3DE}" dt="2025-08-01T05:31:31.392" v="17"/>
          <ac:spMkLst>
            <pc:docMk/>
            <pc:sldMk cId="0" sldId="258"/>
            <ac:spMk id="12" creationId="{CAB2E833-1FAD-1A30-144C-6C6C84E5BEF2}"/>
          </ac:spMkLst>
        </pc:spChg>
        <pc:spChg chg="add">
          <ac:chgData name="navyateja kanchu" userId="b8a69ff0af8a610a" providerId="LiveId" clId="{83305795-DD42-4E32-A1AA-5A2E8A7DF3DE}" dt="2025-08-01T05:31:31.392" v="17"/>
          <ac:spMkLst>
            <pc:docMk/>
            <pc:sldMk cId="0" sldId="258"/>
            <ac:spMk id="13" creationId="{07343B1B-6FDE-E909-C975-3D01E212FB88}"/>
          </ac:spMkLst>
        </pc:spChg>
        <pc:spChg chg="add">
          <ac:chgData name="navyateja kanchu" userId="b8a69ff0af8a610a" providerId="LiveId" clId="{83305795-DD42-4E32-A1AA-5A2E8A7DF3DE}" dt="2025-08-01T05:31:36.519" v="18"/>
          <ac:spMkLst>
            <pc:docMk/>
            <pc:sldMk cId="0" sldId="258"/>
            <ac:spMk id="14" creationId="{79C377FE-25E2-9FB9-AF2D-4F570F268BD5}"/>
          </ac:spMkLst>
        </pc:spChg>
        <pc:spChg chg="add">
          <ac:chgData name="navyateja kanchu" userId="b8a69ff0af8a610a" providerId="LiveId" clId="{83305795-DD42-4E32-A1AA-5A2E8A7DF3DE}" dt="2025-08-01T05:31:36.519" v="18"/>
          <ac:spMkLst>
            <pc:docMk/>
            <pc:sldMk cId="0" sldId="258"/>
            <ac:spMk id="15" creationId="{C9B625A9-46B5-E2C1-BC79-7CD400C32357}"/>
          </ac:spMkLst>
        </pc:spChg>
        <pc:spChg chg="add">
          <ac:chgData name="navyateja kanchu" userId="b8a69ff0af8a610a" providerId="LiveId" clId="{83305795-DD42-4E32-A1AA-5A2E8A7DF3DE}" dt="2025-08-01T05:31:36.519" v="18"/>
          <ac:spMkLst>
            <pc:docMk/>
            <pc:sldMk cId="0" sldId="258"/>
            <ac:spMk id="16" creationId="{A21DFFCE-A234-3147-7441-E2B9EEF5551C}"/>
          </ac:spMkLst>
        </pc:spChg>
        <pc:spChg chg="add">
          <ac:chgData name="navyateja kanchu" userId="b8a69ff0af8a610a" providerId="LiveId" clId="{83305795-DD42-4E32-A1AA-5A2E8A7DF3DE}" dt="2025-08-01T05:31:36.519" v="18"/>
          <ac:spMkLst>
            <pc:docMk/>
            <pc:sldMk cId="0" sldId="258"/>
            <ac:spMk id="17" creationId="{C831D5DC-99C3-8C48-B6CA-DDC78FCC9F84}"/>
          </ac:spMkLst>
        </pc:spChg>
        <pc:spChg chg="add">
          <ac:chgData name="navyateja kanchu" userId="b8a69ff0af8a610a" providerId="LiveId" clId="{83305795-DD42-4E32-A1AA-5A2E8A7DF3DE}" dt="2025-08-01T05:31:36.519" v="18"/>
          <ac:spMkLst>
            <pc:docMk/>
            <pc:sldMk cId="0" sldId="258"/>
            <ac:spMk id="18" creationId="{FD79CFCE-A37B-667D-820D-4FDF93C56040}"/>
          </ac:spMkLst>
        </pc:spChg>
        <pc:spChg chg="add">
          <ac:chgData name="navyateja kanchu" userId="b8a69ff0af8a610a" providerId="LiveId" clId="{83305795-DD42-4E32-A1AA-5A2E8A7DF3DE}" dt="2025-08-01T05:31:49.667" v="19"/>
          <ac:spMkLst>
            <pc:docMk/>
            <pc:sldMk cId="0" sldId="258"/>
            <ac:spMk id="19" creationId="{95317BC2-A780-C3B8-5DEC-E8DC1A341CF4}"/>
          </ac:spMkLst>
        </pc:spChg>
        <pc:spChg chg="add">
          <ac:chgData name="navyateja kanchu" userId="b8a69ff0af8a610a" providerId="LiveId" clId="{83305795-DD42-4E32-A1AA-5A2E8A7DF3DE}" dt="2025-08-01T05:31:49.667" v="19"/>
          <ac:spMkLst>
            <pc:docMk/>
            <pc:sldMk cId="0" sldId="258"/>
            <ac:spMk id="20" creationId="{B0AD2AA0-8202-2785-26AF-937DE264E200}"/>
          </ac:spMkLst>
        </pc:spChg>
        <pc:spChg chg="add">
          <ac:chgData name="navyateja kanchu" userId="b8a69ff0af8a610a" providerId="LiveId" clId="{83305795-DD42-4E32-A1AA-5A2E8A7DF3DE}" dt="2025-08-01T05:31:49.667" v="19"/>
          <ac:spMkLst>
            <pc:docMk/>
            <pc:sldMk cId="0" sldId="258"/>
            <ac:spMk id="21" creationId="{ED013163-FE94-332F-FC1B-1ADF4E279810}"/>
          </ac:spMkLst>
        </pc:spChg>
        <pc:spChg chg="add">
          <ac:chgData name="navyateja kanchu" userId="b8a69ff0af8a610a" providerId="LiveId" clId="{83305795-DD42-4E32-A1AA-5A2E8A7DF3DE}" dt="2025-08-01T05:31:49.667" v="19"/>
          <ac:spMkLst>
            <pc:docMk/>
            <pc:sldMk cId="0" sldId="258"/>
            <ac:spMk id="22" creationId="{7625D553-C894-72EF-EA8F-B4D49C69EA7F}"/>
          </ac:spMkLst>
        </pc:spChg>
        <pc:spChg chg="add">
          <ac:chgData name="navyateja kanchu" userId="b8a69ff0af8a610a" providerId="LiveId" clId="{83305795-DD42-4E32-A1AA-5A2E8A7DF3DE}" dt="2025-08-01T05:31:49.667" v="19"/>
          <ac:spMkLst>
            <pc:docMk/>
            <pc:sldMk cId="0" sldId="258"/>
            <ac:spMk id="23" creationId="{EE4D11CF-6B4A-7CA4-EF57-D8E922FAAF25}"/>
          </ac:spMkLst>
        </pc:spChg>
      </pc:sldChg>
      <pc:sldChg chg="del">
        <pc:chgData name="navyateja kanchu" userId="b8a69ff0af8a610a" providerId="LiveId" clId="{83305795-DD42-4E32-A1AA-5A2E8A7DF3DE}" dt="2025-08-01T05:32:59.595" v="26" actId="2696"/>
        <pc:sldMkLst>
          <pc:docMk/>
          <pc:sldMk cId="0" sldId="259"/>
        </pc:sldMkLst>
      </pc:sldChg>
      <pc:sldChg chg="del">
        <pc:chgData name="navyateja kanchu" userId="b8a69ff0af8a610a" providerId="LiveId" clId="{83305795-DD42-4E32-A1AA-5A2E8A7DF3DE}" dt="2025-08-01T05:33:05.475" v="27" actId="2696"/>
        <pc:sldMkLst>
          <pc:docMk/>
          <pc:sldMk cId="0" sldId="260"/>
        </pc:sldMkLst>
      </pc:sldChg>
      <pc:sldChg chg="addSp delSp modSp del mod modClrScheme chgLayout">
        <pc:chgData name="navyateja kanchu" userId="b8a69ff0af8a610a" providerId="LiveId" clId="{83305795-DD42-4E32-A1AA-5A2E8A7DF3DE}" dt="2025-08-01T05:47:48.235" v="317" actId="2696"/>
        <pc:sldMkLst>
          <pc:docMk/>
          <pc:sldMk cId="0" sldId="262"/>
        </pc:sldMkLst>
        <pc:spChg chg="mod ord">
          <ac:chgData name="navyateja kanchu" userId="b8a69ff0af8a610a" providerId="LiveId" clId="{83305795-DD42-4E32-A1AA-5A2E8A7DF3DE}" dt="2025-08-01T05:47:36.086" v="309" actId="700"/>
          <ac:spMkLst>
            <pc:docMk/>
            <pc:sldMk cId="0" sldId="262"/>
            <ac:spMk id="2" creationId="{00000000-0000-0000-0000-000000000000}"/>
          </ac:spMkLst>
        </pc:spChg>
        <pc:spChg chg="add">
          <ac:chgData name="navyateja kanchu" userId="b8a69ff0af8a610a" providerId="LiveId" clId="{83305795-DD42-4E32-A1AA-5A2E8A7DF3DE}" dt="2025-08-01T05:47:10.381" v="304"/>
          <ac:spMkLst>
            <pc:docMk/>
            <pc:sldMk cId="0" sldId="262"/>
            <ac:spMk id="3" creationId="{103E8BD3-58BF-60E2-C1A1-61E2D4C442C1}"/>
          </ac:spMkLst>
        </pc:spChg>
        <pc:spChg chg="add">
          <ac:chgData name="navyateja kanchu" userId="b8a69ff0af8a610a" providerId="LiveId" clId="{83305795-DD42-4E32-A1AA-5A2E8A7DF3DE}" dt="2025-08-01T05:47:10.381" v="304"/>
          <ac:spMkLst>
            <pc:docMk/>
            <pc:sldMk cId="0" sldId="262"/>
            <ac:spMk id="4" creationId="{18134E37-5B76-CE7E-6DCB-C9A5572A574F}"/>
          </ac:spMkLst>
        </pc:spChg>
        <pc:spChg chg="add">
          <ac:chgData name="navyateja kanchu" userId="b8a69ff0af8a610a" providerId="LiveId" clId="{83305795-DD42-4E32-A1AA-5A2E8A7DF3DE}" dt="2025-08-01T05:47:10.381" v="304"/>
          <ac:spMkLst>
            <pc:docMk/>
            <pc:sldMk cId="0" sldId="262"/>
            <ac:spMk id="5" creationId="{3489C568-B6A1-D1B2-597E-D73C8A0ED9F5}"/>
          </ac:spMkLst>
        </pc:spChg>
        <pc:spChg chg="add">
          <ac:chgData name="navyateja kanchu" userId="b8a69ff0af8a610a" providerId="LiveId" clId="{83305795-DD42-4E32-A1AA-5A2E8A7DF3DE}" dt="2025-08-01T05:47:16.343" v="308"/>
          <ac:spMkLst>
            <pc:docMk/>
            <pc:sldMk cId="0" sldId="262"/>
            <ac:spMk id="6" creationId="{FDD52D0A-4B85-9983-E5DC-2C06F4CE9F44}"/>
          </ac:spMkLst>
        </pc:spChg>
        <pc:spChg chg="add">
          <ac:chgData name="navyateja kanchu" userId="b8a69ff0af8a610a" providerId="LiveId" clId="{83305795-DD42-4E32-A1AA-5A2E8A7DF3DE}" dt="2025-08-01T05:47:16.343" v="308"/>
          <ac:spMkLst>
            <pc:docMk/>
            <pc:sldMk cId="0" sldId="262"/>
            <ac:spMk id="7" creationId="{3DD1A2CC-6A8F-B6E3-92C9-A3118A2C3F0C}"/>
          </ac:spMkLst>
        </pc:spChg>
        <pc:spChg chg="add">
          <ac:chgData name="navyateja kanchu" userId="b8a69ff0af8a610a" providerId="LiveId" clId="{83305795-DD42-4E32-A1AA-5A2E8A7DF3DE}" dt="2025-08-01T05:47:16.343" v="308"/>
          <ac:spMkLst>
            <pc:docMk/>
            <pc:sldMk cId="0" sldId="262"/>
            <ac:spMk id="8" creationId="{164338EC-6585-1030-499D-99E5A3FB9DA8}"/>
          </ac:spMkLst>
        </pc:spChg>
        <pc:spChg chg="add del mod ord">
          <ac:chgData name="navyateja kanchu" userId="b8a69ff0af8a610a" providerId="LiveId" clId="{83305795-DD42-4E32-A1AA-5A2E8A7DF3DE}" dt="2025-08-01T05:47:43.942" v="313" actId="21"/>
          <ac:spMkLst>
            <pc:docMk/>
            <pc:sldMk cId="0" sldId="262"/>
            <ac:spMk id="9" creationId="{22E054F5-1967-5B5B-9EB0-2199B5C9CCBC}"/>
          </ac:spMkLst>
        </pc:spChg>
        <pc:spChg chg="add">
          <ac:chgData name="navyateja kanchu" userId="b8a69ff0af8a610a" providerId="LiveId" clId="{83305795-DD42-4E32-A1AA-5A2E8A7DF3DE}" dt="2025-08-01T05:47:38.058" v="310"/>
          <ac:spMkLst>
            <pc:docMk/>
            <pc:sldMk cId="0" sldId="262"/>
            <ac:spMk id="10" creationId="{833F170E-8B95-40E9-7E67-E1A3B8EC4969}"/>
          </ac:spMkLst>
        </pc:spChg>
        <pc:spChg chg="add">
          <ac:chgData name="navyateja kanchu" userId="b8a69ff0af8a610a" providerId="LiveId" clId="{83305795-DD42-4E32-A1AA-5A2E8A7DF3DE}" dt="2025-08-01T05:47:38.058" v="310"/>
          <ac:spMkLst>
            <pc:docMk/>
            <pc:sldMk cId="0" sldId="262"/>
            <ac:spMk id="11" creationId="{FD074527-7B57-7B1E-D3FA-51310AD50079}"/>
          </ac:spMkLst>
        </pc:spChg>
        <pc:spChg chg="add">
          <ac:chgData name="navyateja kanchu" userId="b8a69ff0af8a610a" providerId="LiveId" clId="{83305795-DD42-4E32-A1AA-5A2E8A7DF3DE}" dt="2025-08-01T05:47:38.058" v="310"/>
          <ac:spMkLst>
            <pc:docMk/>
            <pc:sldMk cId="0" sldId="262"/>
            <ac:spMk id="12" creationId="{D0843082-4C9D-84C3-B3E3-D558D09F0063}"/>
          </ac:spMkLst>
        </pc:spChg>
        <pc:spChg chg="add del mod">
          <ac:chgData name="navyateja kanchu" userId="b8a69ff0af8a610a" providerId="LiveId" clId="{83305795-DD42-4E32-A1AA-5A2E8A7DF3DE}" dt="2025-08-01T05:47:44.056" v="316" actId="47"/>
          <ac:spMkLst>
            <pc:docMk/>
            <pc:sldMk cId="0" sldId="262"/>
            <ac:spMk id="13" creationId="{37C27DEA-EDDD-A08E-5B9B-DB28A428B158}"/>
          </ac:spMkLst>
        </pc:spChg>
        <pc:spChg chg="add del">
          <ac:chgData name="navyateja kanchu" userId="b8a69ff0af8a610a" providerId="LiveId" clId="{83305795-DD42-4E32-A1AA-5A2E8A7DF3DE}" dt="2025-08-01T05:47:43.942" v="313" actId="21"/>
          <ac:spMkLst>
            <pc:docMk/>
            <pc:sldMk cId="0" sldId="262"/>
            <ac:spMk id="14" creationId="{5B8C96F1-29A7-BCF6-CC52-FAFABC3457E7}"/>
          </ac:spMkLst>
        </pc:spChg>
        <pc:spChg chg="add del">
          <ac:chgData name="navyateja kanchu" userId="b8a69ff0af8a610a" providerId="LiveId" clId="{83305795-DD42-4E32-A1AA-5A2E8A7DF3DE}" dt="2025-08-01T05:47:43.942" v="313" actId="21"/>
          <ac:spMkLst>
            <pc:docMk/>
            <pc:sldMk cId="0" sldId="262"/>
            <ac:spMk id="15" creationId="{D7BB6353-A46A-2263-BBF6-FA759BC99C3F}"/>
          </ac:spMkLst>
        </pc:spChg>
        <pc:spChg chg="add del">
          <ac:chgData name="navyateja kanchu" userId="b8a69ff0af8a610a" providerId="LiveId" clId="{83305795-DD42-4E32-A1AA-5A2E8A7DF3DE}" dt="2025-08-01T05:47:43.942" v="313" actId="21"/>
          <ac:spMkLst>
            <pc:docMk/>
            <pc:sldMk cId="0" sldId="262"/>
            <ac:spMk id="16" creationId="{EED8416B-6E1F-F976-F8CF-2CB4EBC1CECC}"/>
          </ac:spMkLst>
        </pc:spChg>
        <pc:spChg chg="del mod">
          <ac:chgData name="navyateja kanchu" userId="b8a69ff0af8a610a" providerId="LiveId" clId="{83305795-DD42-4E32-A1AA-5A2E8A7DF3DE}" dt="2025-08-01T05:47:14.648" v="305" actId="478"/>
          <ac:spMkLst>
            <pc:docMk/>
            <pc:sldMk cId="0" sldId="262"/>
            <ac:spMk id="21" creationId="{00000000-0000-0000-0000-000000000000}"/>
          </ac:spMkLst>
        </pc:spChg>
        <pc:spChg chg="del mod">
          <ac:chgData name="navyateja kanchu" userId="b8a69ff0af8a610a" providerId="LiveId" clId="{83305795-DD42-4E32-A1AA-5A2E8A7DF3DE}" dt="2025-08-01T05:47:14.652" v="307"/>
          <ac:spMkLst>
            <pc:docMk/>
            <pc:sldMk cId="0" sldId="262"/>
            <ac:spMk id="23" creationId="{00000000-0000-0000-0000-000000000000}"/>
          </ac:spMkLst>
        </pc:spChg>
      </pc:sldChg>
      <pc:sldChg chg="addSp delSp modSp mod">
        <pc:chgData name="navyateja kanchu" userId="b8a69ff0af8a610a" providerId="LiveId" clId="{83305795-DD42-4E32-A1AA-5A2E8A7DF3DE}" dt="2025-08-01T05:35:18.632" v="73"/>
        <pc:sldMkLst>
          <pc:docMk/>
          <pc:sldMk cId="0" sldId="263"/>
        </pc:sldMkLst>
        <pc:spChg chg="mod">
          <ac:chgData name="navyateja kanchu" userId="b8a69ff0af8a610a" providerId="LiveId" clId="{83305795-DD42-4E32-A1AA-5A2E8A7DF3DE}" dt="2025-08-01T05:34:57.280" v="71" actId="20577"/>
          <ac:spMkLst>
            <pc:docMk/>
            <pc:sldMk cId="0" sldId="263"/>
            <ac:spMk id="2" creationId="{00000000-0000-0000-0000-000000000000}"/>
          </ac:spMkLst>
        </pc:spChg>
        <pc:spChg chg="add del mod">
          <ac:chgData name="navyateja kanchu" userId="b8a69ff0af8a610a" providerId="LiveId" clId="{83305795-DD42-4E32-A1AA-5A2E8A7DF3DE}" dt="2025-08-01T05:35:18.632" v="73"/>
          <ac:spMkLst>
            <pc:docMk/>
            <pc:sldMk cId="0" sldId="263"/>
            <ac:spMk id="5" creationId="{C2C0D7D5-D199-6E46-499C-9BF5F94BEF1A}"/>
          </ac:spMkLst>
        </pc:spChg>
        <pc:spChg chg="add">
          <ac:chgData name="navyateja kanchu" userId="b8a69ff0af8a610a" providerId="LiveId" clId="{83305795-DD42-4E32-A1AA-5A2E8A7DF3DE}" dt="2025-08-01T05:35:08.692" v="72"/>
          <ac:spMkLst>
            <pc:docMk/>
            <pc:sldMk cId="0" sldId="263"/>
            <ac:spMk id="6" creationId="{E2EAC0A5-7950-E357-0D55-54E65CBD3719}"/>
          </ac:spMkLst>
        </pc:spChg>
        <pc:picChg chg="del">
          <ac:chgData name="navyateja kanchu" userId="b8a69ff0af8a610a" providerId="LiveId" clId="{83305795-DD42-4E32-A1AA-5A2E8A7DF3DE}" dt="2025-08-01T05:34:41.623" v="52" actId="478"/>
          <ac:picMkLst>
            <pc:docMk/>
            <pc:sldMk cId="0" sldId="263"/>
            <ac:picMk id="4" creationId="{00000000-0000-0000-0000-000000000000}"/>
          </ac:picMkLst>
        </pc:picChg>
        <pc:picChg chg="add mod">
          <ac:chgData name="navyateja kanchu" userId="b8a69ff0af8a610a" providerId="LiveId" clId="{83305795-DD42-4E32-A1AA-5A2E8A7DF3DE}" dt="2025-08-01T05:35:18.632" v="73"/>
          <ac:picMkLst>
            <pc:docMk/>
            <pc:sldMk cId="0" sldId="263"/>
            <ac:picMk id="7" creationId="{B3B73C19-8DA1-FF9A-1BEB-BAE6E626F1A9}"/>
          </ac:picMkLst>
        </pc:picChg>
        <pc:picChg chg="add">
          <ac:chgData name="navyateja kanchu" userId="b8a69ff0af8a610a" providerId="LiveId" clId="{83305795-DD42-4E32-A1AA-5A2E8A7DF3DE}" dt="2025-08-01T05:35:08.692" v="72"/>
          <ac:picMkLst>
            <pc:docMk/>
            <pc:sldMk cId="0" sldId="263"/>
            <ac:picMk id="2049" creationId="{660A2AB5-6009-040F-2326-8FE51ADE8C11}"/>
          </ac:picMkLst>
        </pc:picChg>
      </pc:sldChg>
      <pc:sldChg chg="addSp delSp modSp mod ord">
        <pc:chgData name="navyateja kanchu" userId="b8a69ff0af8a610a" providerId="LiveId" clId="{83305795-DD42-4E32-A1AA-5A2E8A7DF3DE}" dt="2025-08-01T05:36:38.535" v="82"/>
        <pc:sldMkLst>
          <pc:docMk/>
          <pc:sldMk cId="0" sldId="264"/>
        </pc:sldMkLst>
        <pc:spChg chg="mod">
          <ac:chgData name="navyateja kanchu" userId="b8a69ff0af8a610a" providerId="LiveId" clId="{83305795-DD42-4E32-A1AA-5A2E8A7DF3DE}" dt="2025-08-01T05:36:22.919" v="79" actId="2711"/>
          <ac:spMkLst>
            <pc:docMk/>
            <pc:sldMk cId="0" sldId="264"/>
            <ac:spMk id="2" creationId="{00000000-0000-0000-0000-000000000000}"/>
          </ac:spMkLst>
        </pc:spChg>
        <pc:spChg chg="add del mod">
          <ac:chgData name="navyateja kanchu" userId="b8a69ff0af8a610a" providerId="LiveId" clId="{83305795-DD42-4E32-A1AA-5A2E8A7DF3DE}" dt="2025-08-01T05:35:57.778" v="77" actId="478"/>
          <ac:spMkLst>
            <pc:docMk/>
            <pc:sldMk cId="0" sldId="264"/>
            <ac:spMk id="6" creationId="{69070C85-5BDA-A757-731E-80F8CD6AC8AA}"/>
          </ac:spMkLst>
        </pc:spChg>
        <pc:picChg chg="del">
          <ac:chgData name="navyateja kanchu" userId="b8a69ff0af8a610a" providerId="LiveId" clId="{83305795-DD42-4E32-A1AA-5A2E8A7DF3DE}" dt="2025-08-01T05:35:28.400" v="74" actId="478"/>
          <ac:picMkLst>
            <pc:docMk/>
            <pc:sldMk cId="0" sldId="264"/>
            <ac:picMk id="4" creationId="{00000000-0000-0000-0000-000000000000}"/>
          </ac:picMkLst>
        </pc:picChg>
        <pc:picChg chg="add mod">
          <ac:chgData name="navyateja kanchu" userId="b8a69ff0af8a610a" providerId="LiveId" clId="{83305795-DD42-4E32-A1AA-5A2E8A7DF3DE}" dt="2025-08-01T05:36:04.037" v="78" actId="14100"/>
          <ac:picMkLst>
            <pc:docMk/>
            <pc:sldMk cId="0" sldId="264"/>
            <ac:picMk id="7" creationId="{6B988EEC-3BBC-CF49-C5E8-37B5798D79CA}"/>
          </ac:picMkLst>
        </pc:picChg>
      </pc:sldChg>
      <pc:sldChg chg="modSp del mod">
        <pc:chgData name="navyateja kanchu" userId="b8a69ff0af8a610a" providerId="LiveId" clId="{83305795-DD42-4E32-A1AA-5A2E8A7DF3DE}" dt="2025-08-01T05:44:46.915" v="259" actId="2696"/>
        <pc:sldMkLst>
          <pc:docMk/>
          <pc:sldMk cId="0" sldId="265"/>
        </pc:sldMkLst>
        <pc:spChg chg="mod">
          <ac:chgData name="navyateja kanchu" userId="b8a69ff0af8a610a" providerId="LiveId" clId="{83305795-DD42-4E32-A1AA-5A2E8A7DF3DE}" dt="2025-08-01T05:42:16.223" v="227" actId="1076"/>
          <ac:spMkLst>
            <pc:docMk/>
            <pc:sldMk cId="0" sldId="265"/>
            <ac:spMk id="4" creationId="{00000000-0000-0000-0000-000000000000}"/>
          </ac:spMkLst>
        </pc:spChg>
      </pc:sldChg>
      <pc:sldChg chg="modSp mod">
        <pc:chgData name="navyateja kanchu" userId="b8a69ff0af8a610a" providerId="LiveId" clId="{83305795-DD42-4E32-A1AA-5A2E8A7DF3DE}" dt="2025-08-01T05:49:09.913" v="350" actId="14100"/>
        <pc:sldMkLst>
          <pc:docMk/>
          <pc:sldMk cId="0" sldId="266"/>
        </pc:sldMkLst>
        <pc:spChg chg="mod">
          <ac:chgData name="navyateja kanchu" userId="b8a69ff0af8a610a" providerId="LiveId" clId="{83305795-DD42-4E32-A1AA-5A2E8A7DF3DE}" dt="2025-08-01T05:49:09.913" v="350" actId="14100"/>
          <ac:spMkLst>
            <pc:docMk/>
            <pc:sldMk cId="0" sldId="266"/>
            <ac:spMk id="3" creationId="{00000000-0000-0000-0000-000000000000}"/>
          </ac:spMkLst>
        </pc:spChg>
      </pc:sldChg>
      <pc:sldChg chg="addSp delSp modSp new mod">
        <pc:chgData name="navyateja kanchu" userId="b8a69ff0af8a610a" providerId="LiveId" clId="{83305795-DD42-4E32-A1AA-5A2E8A7DF3DE}" dt="2025-08-01T05:37:22.825" v="113" actId="1076"/>
        <pc:sldMkLst>
          <pc:docMk/>
          <pc:sldMk cId="871809064" sldId="267"/>
        </pc:sldMkLst>
        <pc:spChg chg="mod">
          <ac:chgData name="navyateja kanchu" userId="b8a69ff0af8a610a" providerId="LiveId" clId="{83305795-DD42-4E32-A1AA-5A2E8A7DF3DE}" dt="2025-08-01T05:37:02.480" v="110" actId="404"/>
          <ac:spMkLst>
            <pc:docMk/>
            <pc:sldMk cId="871809064" sldId="267"/>
            <ac:spMk id="2" creationId="{3303EA34-85A1-5BCF-3212-67BCFB5C5D8F}"/>
          </ac:spMkLst>
        </pc:spChg>
        <pc:spChg chg="del">
          <ac:chgData name="navyateja kanchu" userId="b8a69ff0af8a610a" providerId="LiveId" clId="{83305795-DD42-4E32-A1AA-5A2E8A7DF3DE}" dt="2025-08-01T05:37:08.192" v="111" actId="478"/>
          <ac:spMkLst>
            <pc:docMk/>
            <pc:sldMk cId="871809064" sldId="267"/>
            <ac:spMk id="3" creationId="{3BAEA3B4-EAB6-8957-72F9-DC96751295C1}"/>
          </ac:spMkLst>
        </pc:spChg>
        <pc:picChg chg="add mod">
          <ac:chgData name="navyateja kanchu" userId="b8a69ff0af8a610a" providerId="LiveId" clId="{83305795-DD42-4E32-A1AA-5A2E8A7DF3DE}" dt="2025-08-01T05:37:22.825" v="113" actId="1076"/>
          <ac:picMkLst>
            <pc:docMk/>
            <pc:sldMk cId="871809064" sldId="267"/>
            <ac:picMk id="4" creationId="{7476DE75-2E13-43C9-BD9D-9919D3EAAD72}"/>
          </ac:picMkLst>
        </pc:picChg>
      </pc:sldChg>
      <pc:sldChg chg="addSp delSp modSp new mod">
        <pc:chgData name="navyateja kanchu" userId="b8a69ff0af8a610a" providerId="LiveId" clId="{83305795-DD42-4E32-A1AA-5A2E8A7DF3DE}" dt="2025-08-01T05:38:16.064" v="147" actId="1076"/>
        <pc:sldMkLst>
          <pc:docMk/>
          <pc:sldMk cId="3610644304" sldId="268"/>
        </pc:sldMkLst>
        <pc:spChg chg="mod">
          <ac:chgData name="navyateja kanchu" userId="b8a69ff0af8a610a" providerId="LiveId" clId="{83305795-DD42-4E32-A1AA-5A2E8A7DF3DE}" dt="2025-08-01T05:38:00.328" v="144" actId="404"/>
          <ac:spMkLst>
            <pc:docMk/>
            <pc:sldMk cId="3610644304" sldId="268"/>
            <ac:spMk id="2" creationId="{5EAE97DE-EFAB-FF6A-954E-13EB801AB502}"/>
          </ac:spMkLst>
        </pc:spChg>
        <pc:spChg chg="del">
          <ac:chgData name="navyateja kanchu" userId="b8a69ff0af8a610a" providerId="LiveId" clId="{83305795-DD42-4E32-A1AA-5A2E8A7DF3DE}" dt="2025-08-01T05:38:03.691" v="145" actId="478"/>
          <ac:spMkLst>
            <pc:docMk/>
            <pc:sldMk cId="3610644304" sldId="268"/>
            <ac:spMk id="3" creationId="{98C8C913-878F-36FA-2134-2C14CF6424EC}"/>
          </ac:spMkLst>
        </pc:spChg>
        <pc:picChg chg="add mod">
          <ac:chgData name="navyateja kanchu" userId="b8a69ff0af8a610a" providerId="LiveId" clId="{83305795-DD42-4E32-A1AA-5A2E8A7DF3DE}" dt="2025-08-01T05:38:16.064" v="147" actId="1076"/>
          <ac:picMkLst>
            <pc:docMk/>
            <pc:sldMk cId="3610644304" sldId="268"/>
            <ac:picMk id="4" creationId="{5E0EEB46-1AFD-29DA-8A90-D811C9255E3C}"/>
          </ac:picMkLst>
        </pc:picChg>
      </pc:sldChg>
      <pc:sldChg chg="addSp delSp modSp new mod">
        <pc:chgData name="navyateja kanchu" userId="b8a69ff0af8a610a" providerId="LiveId" clId="{83305795-DD42-4E32-A1AA-5A2E8A7DF3DE}" dt="2025-08-01T05:39:11.430" v="165" actId="1076"/>
        <pc:sldMkLst>
          <pc:docMk/>
          <pc:sldMk cId="3915477515" sldId="269"/>
        </pc:sldMkLst>
        <pc:spChg chg="mod">
          <ac:chgData name="navyateja kanchu" userId="b8a69ff0af8a610a" providerId="LiveId" clId="{83305795-DD42-4E32-A1AA-5A2E8A7DF3DE}" dt="2025-08-01T05:38:59.935" v="161" actId="404"/>
          <ac:spMkLst>
            <pc:docMk/>
            <pc:sldMk cId="3915477515" sldId="269"/>
            <ac:spMk id="2" creationId="{1CA2D9FF-5F92-05F8-0705-9EBA061DF3A4}"/>
          </ac:spMkLst>
        </pc:spChg>
        <pc:spChg chg="del">
          <ac:chgData name="navyateja kanchu" userId="b8a69ff0af8a610a" providerId="LiveId" clId="{83305795-DD42-4E32-A1AA-5A2E8A7DF3DE}" dt="2025-08-01T05:39:03.303" v="162" actId="478"/>
          <ac:spMkLst>
            <pc:docMk/>
            <pc:sldMk cId="3915477515" sldId="269"/>
            <ac:spMk id="3" creationId="{39875676-CF06-0978-FE36-0C008A126A48}"/>
          </ac:spMkLst>
        </pc:spChg>
        <pc:picChg chg="add mod">
          <ac:chgData name="navyateja kanchu" userId="b8a69ff0af8a610a" providerId="LiveId" clId="{83305795-DD42-4E32-A1AA-5A2E8A7DF3DE}" dt="2025-08-01T05:39:11.430" v="165" actId="1076"/>
          <ac:picMkLst>
            <pc:docMk/>
            <pc:sldMk cId="3915477515" sldId="269"/>
            <ac:picMk id="5" creationId="{865815A1-B14E-B646-CE64-6F96EB9FA57B}"/>
          </ac:picMkLst>
        </pc:picChg>
      </pc:sldChg>
      <pc:sldChg chg="addSp delSp modSp new mod">
        <pc:chgData name="navyateja kanchu" userId="b8a69ff0af8a610a" providerId="LiveId" clId="{83305795-DD42-4E32-A1AA-5A2E8A7DF3DE}" dt="2025-08-01T05:40:28.040" v="177" actId="1036"/>
        <pc:sldMkLst>
          <pc:docMk/>
          <pc:sldMk cId="1607229829" sldId="270"/>
        </pc:sldMkLst>
        <pc:spChg chg="del">
          <ac:chgData name="navyateja kanchu" userId="b8a69ff0af8a610a" providerId="LiveId" clId="{83305795-DD42-4E32-A1AA-5A2E8A7DF3DE}" dt="2025-08-01T05:39:53.400" v="167" actId="478"/>
          <ac:spMkLst>
            <pc:docMk/>
            <pc:sldMk cId="1607229829" sldId="270"/>
            <ac:spMk id="2" creationId="{F349AA2F-CA7D-8EFA-2FB6-50687AF835A6}"/>
          </ac:spMkLst>
        </pc:spChg>
        <pc:spChg chg="del">
          <ac:chgData name="navyateja kanchu" userId="b8a69ff0af8a610a" providerId="LiveId" clId="{83305795-DD42-4E32-A1AA-5A2E8A7DF3DE}" dt="2025-08-01T05:39:55.394" v="168" actId="478"/>
          <ac:spMkLst>
            <pc:docMk/>
            <pc:sldMk cId="1607229829" sldId="270"/>
            <ac:spMk id="3" creationId="{E4FBB465-3E74-E752-9DA9-7F839389ED9E}"/>
          </ac:spMkLst>
        </pc:spChg>
        <pc:picChg chg="add mod">
          <ac:chgData name="navyateja kanchu" userId="b8a69ff0af8a610a" providerId="LiveId" clId="{83305795-DD42-4E32-A1AA-5A2E8A7DF3DE}" dt="2025-08-01T05:40:28.040" v="177" actId="1036"/>
          <ac:picMkLst>
            <pc:docMk/>
            <pc:sldMk cId="1607229829" sldId="270"/>
            <ac:picMk id="5" creationId="{5E5EC672-6C1D-6BEA-EFF0-9F92DB9F3955}"/>
          </ac:picMkLst>
        </pc:picChg>
      </pc:sldChg>
      <pc:sldChg chg="addSp delSp modSp new mod">
        <pc:chgData name="navyateja kanchu" userId="b8a69ff0af8a610a" providerId="LiveId" clId="{83305795-DD42-4E32-A1AA-5A2E8A7DF3DE}" dt="2025-08-01T05:40:50.067" v="180" actId="14100"/>
        <pc:sldMkLst>
          <pc:docMk/>
          <pc:sldMk cId="2364659798" sldId="271"/>
        </pc:sldMkLst>
        <pc:spChg chg="del">
          <ac:chgData name="navyateja kanchu" userId="b8a69ff0af8a610a" providerId="LiveId" clId="{83305795-DD42-4E32-A1AA-5A2E8A7DF3DE}" dt="2025-08-01T05:40:32.907" v="178" actId="478"/>
          <ac:spMkLst>
            <pc:docMk/>
            <pc:sldMk cId="2364659798" sldId="271"/>
            <ac:spMk id="2" creationId="{952EEB7C-4BA3-9828-11C7-8A687AED0896}"/>
          </ac:spMkLst>
        </pc:spChg>
        <pc:spChg chg="del">
          <ac:chgData name="navyateja kanchu" userId="b8a69ff0af8a610a" providerId="LiveId" clId="{83305795-DD42-4E32-A1AA-5A2E8A7DF3DE}" dt="2025-08-01T05:40:25.300" v="175" actId="478"/>
          <ac:spMkLst>
            <pc:docMk/>
            <pc:sldMk cId="2364659798" sldId="271"/>
            <ac:spMk id="3" creationId="{9FE9D05B-237C-02F8-9CFD-F76F686BD744}"/>
          </ac:spMkLst>
        </pc:spChg>
        <pc:picChg chg="add mod">
          <ac:chgData name="navyateja kanchu" userId="b8a69ff0af8a610a" providerId="LiveId" clId="{83305795-DD42-4E32-A1AA-5A2E8A7DF3DE}" dt="2025-08-01T05:40:50.067" v="180" actId="14100"/>
          <ac:picMkLst>
            <pc:docMk/>
            <pc:sldMk cId="2364659798" sldId="271"/>
            <ac:picMk id="5" creationId="{BFE0229F-7575-B25D-C81D-D0FC42E7CA45}"/>
          </ac:picMkLst>
        </pc:picChg>
      </pc:sldChg>
      <pc:sldChg chg="addSp delSp modSp new mod">
        <pc:chgData name="navyateja kanchu" userId="b8a69ff0af8a610a" providerId="LiveId" clId="{83305795-DD42-4E32-A1AA-5A2E8A7DF3DE}" dt="2025-08-01T05:41:13.212" v="185" actId="1076"/>
        <pc:sldMkLst>
          <pc:docMk/>
          <pc:sldMk cId="566344450" sldId="272"/>
        </pc:sldMkLst>
        <pc:spChg chg="del">
          <ac:chgData name="navyateja kanchu" userId="b8a69ff0af8a610a" providerId="LiveId" clId="{83305795-DD42-4E32-A1AA-5A2E8A7DF3DE}" dt="2025-08-01T05:41:07.148" v="182" actId="478"/>
          <ac:spMkLst>
            <pc:docMk/>
            <pc:sldMk cId="566344450" sldId="272"/>
            <ac:spMk id="2" creationId="{E5101017-2F60-4A48-960A-96D424249BD4}"/>
          </ac:spMkLst>
        </pc:spChg>
        <pc:spChg chg="del">
          <ac:chgData name="navyateja kanchu" userId="b8a69ff0af8a610a" providerId="LiveId" clId="{83305795-DD42-4E32-A1AA-5A2E8A7DF3DE}" dt="2025-08-01T05:41:05.013" v="181" actId="478"/>
          <ac:spMkLst>
            <pc:docMk/>
            <pc:sldMk cId="566344450" sldId="272"/>
            <ac:spMk id="3" creationId="{F629536A-719A-BD2B-3B9B-991367C9B657}"/>
          </ac:spMkLst>
        </pc:spChg>
        <pc:picChg chg="add mod">
          <ac:chgData name="navyateja kanchu" userId="b8a69ff0af8a610a" providerId="LiveId" clId="{83305795-DD42-4E32-A1AA-5A2E8A7DF3DE}" dt="2025-08-01T05:41:13.212" v="185" actId="1076"/>
          <ac:picMkLst>
            <pc:docMk/>
            <pc:sldMk cId="566344450" sldId="272"/>
            <ac:picMk id="5" creationId="{AC837AA1-AF8C-8BB4-94DB-7744AC368010}"/>
          </ac:picMkLst>
        </pc:picChg>
      </pc:sldChg>
      <pc:sldChg chg="addSp delSp modSp new mod">
        <pc:chgData name="navyateja kanchu" userId="b8a69ff0af8a610a" providerId="LiveId" clId="{83305795-DD42-4E32-A1AA-5A2E8A7DF3DE}" dt="2025-08-01T05:44:39.017" v="258" actId="14100"/>
        <pc:sldMkLst>
          <pc:docMk/>
          <pc:sldMk cId="3941631095" sldId="273"/>
        </pc:sldMkLst>
        <pc:spChg chg="del">
          <ac:chgData name="navyateja kanchu" userId="b8a69ff0af8a610a" providerId="LiveId" clId="{83305795-DD42-4E32-A1AA-5A2E8A7DF3DE}" dt="2025-08-01T05:44:26.230" v="254" actId="478"/>
          <ac:spMkLst>
            <pc:docMk/>
            <pc:sldMk cId="3941631095" sldId="273"/>
            <ac:spMk id="2" creationId="{4F8BE6F9-E7EC-B82D-D039-F25F2A534701}"/>
          </ac:spMkLst>
        </pc:spChg>
        <pc:spChg chg="del">
          <ac:chgData name="navyateja kanchu" userId="b8a69ff0af8a610a" providerId="LiveId" clId="{83305795-DD42-4E32-A1AA-5A2E8A7DF3DE}" dt="2025-08-01T05:44:23.013" v="253"/>
          <ac:spMkLst>
            <pc:docMk/>
            <pc:sldMk cId="3941631095" sldId="273"/>
            <ac:spMk id="3" creationId="{5DE88BEF-72FB-179D-F6B9-8F923224F015}"/>
          </ac:spMkLst>
        </pc:spChg>
        <pc:picChg chg="add mod">
          <ac:chgData name="navyateja kanchu" userId="b8a69ff0af8a610a" providerId="LiveId" clId="{83305795-DD42-4E32-A1AA-5A2E8A7DF3DE}" dt="2025-08-01T05:44:39.017" v="258" actId="14100"/>
          <ac:picMkLst>
            <pc:docMk/>
            <pc:sldMk cId="3941631095" sldId="273"/>
            <ac:picMk id="5" creationId="{9137401F-043B-6F39-4DEE-1B92C6664B48}"/>
          </ac:picMkLst>
        </pc:picChg>
      </pc:sldChg>
      <pc:sldChg chg="addSp delSp modSp new mod ord">
        <pc:chgData name="navyateja kanchu" userId="b8a69ff0af8a610a" providerId="LiveId" clId="{83305795-DD42-4E32-A1AA-5A2E8A7DF3DE}" dt="2025-08-01T05:44:10.612" v="252" actId="27636"/>
        <pc:sldMkLst>
          <pc:docMk/>
          <pc:sldMk cId="2782578424" sldId="274"/>
        </pc:sldMkLst>
        <pc:spChg chg="mod">
          <ac:chgData name="navyateja kanchu" userId="b8a69ff0af8a610a" providerId="LiveId" clId="{83305795-DD42-4E32-A1AA-5A2E8A7DF3DE}" dt="2025-08-01T05:42:36.433" v="244" actId="113"/>
          <ac:spMkLst>
            <pc:docMk/>
            <pc:sldMk cId="2782578424" sldId="274"/>
            <ac:spMk id="2" creationId="{740F749C-CDFC-6320-010F-9E0E7D9D534C}"/>
          </ac:spMkLst>
        </pc:spChg>
        <pc:spChg chg="mod">
          <ac:chgData name="navyateja kanchu" userId="b8a69ff0af8a610a" providerId="LiveId" clId="{83305795-DD42-4E32-A1AA-5A2E8A7DF3DE}" dt="2025-08-01T05:44:10.612" v="252" actId="27636"/>
          <ac:spMkLst>
            <pc:docMk/>
            <pc:sldMk cId="2782578424" sldId="274"/>
            <ac:spMk id="3" creationId="{218DF3B0-CD75-8E89-8C88-CEE21DB478BF}"/>
          </ac:spMkLst>
        </pc:spChg>
        <pc:spChg chg="add del">
          <ac:chgData name="navyateja kanchu" userId="b8a69ff0af8a610a" providerId="LiveId" clId="{83305795-DD42-4E32-A1AA-5A2E8A7DF3DE}" dt="2025-08-01T05:44:03.509" v="246" actId="22"/>
          <ac:spMkLst>
            <pc:docMk/>
            <pc:sldMk cId="2782578424" sldId="274"/>
            <ac:spMk id="5" creationId="{234B49D2-DA14-794B-CA61-D43045FFEBE1}"/>
          </ac:spMkLst>
        </pc:spChg>
      </pc:sldChg>
      <pc:sldChg chg="modSp new mod">
        <pc:chgData name="navyateja kanchu" userId="b8a69ff0af8a610a" providerId="LiveId" clId="{83305795-DD42-4E32-A1AA-5A2E8A7DF3DE}" dt="2025-08-01T05:45:47.385" v="295" actId="27636"/>
        <pc:sldMkLst>
          <pc:docMk/>
          <pc:sldMk cId="1220613769" sldId="275"/>
        </pc:sldMkLst>
        <pc:spChg chg="mod">
          <ac:chgData name="navyateja kanchu" userId="b8a69ff0af8a610a" providerId="LiveId" clId="{83305795-DD42-4E32-A1AA-5A2E8A7DF3DE}" dt="2025-08-01T05:45:35.275" v="287" actId="2711"/>
          <ac:spMkLst>
            <pc:docMk/>
            <pc:sldMk cId="1220613769" sldId="275"/>
            <ac:spMk id="2" creationId="{D1B448F6-CA0A-BE48-C4E4-9D8E5F25F2E9}"/>
          </ac:spMkLst>
        </pc:spChg>
        <pc:spChg chg="mod">
          <ac:chgData name="navyateja kanchu" userId="b8a69ff0af8a610a" providerId="LiveId" clId="{83305795-DD42-4E32-A1AA-5A2E8A7DF3DE}" dt="2025-08-01T05:45:47.385" v="295" actId="27636"/>
          <ac:spMkLst>
            <pc:docMk/>
            <pc:sldMk cId="1220613769" sldId="275"/>
            <ac:spMk id="3" creationId="{17EF711A-C21B-6A80-145C-6FEC82A5C6D4}"/>
          </ac:spMkLst>
        </pc:spChg>
      </pc:sldChg>
      <pc:sldChg chg="addSp modSp new mod">
        <pc:chgData name="navyateja kanchu" userId="b8a69ff0af8a610a" providerId="LiveId" clId="{83305795-DD42-4E32-A1AA-5A2E8A7DF3DE}" dt="2025-08-01T05:48:43.062" v="348" actId="2711"/>
        <pc:sldMkLst>
          <pc:docMk/>
          <pc:sldMk cId="2358921886" sldId="276"/>
        </pc:sldMkLst>
        <pc:spChg chg="mod">
          <ac:chgData name="navyateja kanchu" userId="b8a69ff0af8a610a" providerId="LiveId" clId="{83305795-DD42-4E32-A1AA-5A2E8A7DF3DE}" dt="2025-08-01T05:48:43.062" v="348" actId="2711"/>
          <ac:spMkLst>
            <pc:docMk/>
            <pc:sldMk cId="2358921886" sldId="276"/>
            <ac:spMk id="2" creationId="{FB9B8AAC-C838-D43D-CE57-5A352A552D9C}"/>
          </ac:spMkLst>
        </pc:spChg>
        <pc:spChg chg="mod">
          <ac:chgData name="navyateja kanchu" userId="b8a69ff0af8a610a" providerId="LiveId" clId="{83305795-DD42-4E32-A1AA-5A2E8A7DF3DE}" dt="2025-08-01T05:48:28.655" v="342" actId="27636"/>
          <ac:spMkLst>
            <pc:docMk/>
            <pc:sldMk cId="2358921886" sldId="276"/>
            <ac:spMk id="3" creationId="{4DD2BD11-E8F1-2560-6723-6AEF4A838976}"/>
          </ac:spMkLst>
        </pc:spChg>
        <pc:spChg chg="add mod">
          <ac:chgData name="navyateja kanchu" userId="b8a69ff0af8a610a" providerId="LiveId" clId="{83305795-DD42-4E32-A1AA-5A2E8A7DF3DE}" dt="2025-08-01T05:48:03.411" v="334"/>
          <ac:spMkLst>
            <pc:docMk/>
            <pc:sldMk cId="2358921886" sldId="276"/>
            <ac:spMk id="14" creationId="{5B8C96F1-29A7-BCF6-CC52-FAFABC3457E7}"/>
          </ac:spMkLst>
        </pc:spChg>
        <pc:spChg chg="add mod">
          <ac:chgData name="navyateja kanchu" userId="b8a69ff0af8a610a" providerId="LiveId" clId="{83305795-DD42-4E32-A1AA-5A2E8A7DF3DE}" dt="2025-08-01T05:48:03.411" v="334"/>
          <ac:spMkLst>
            <pc:docMk/>
            <pc:sldMk cId="2358921886" sldId="276"/>
            <ac:spMk id="15" creationId="{D7BB6353-A46A-2263-BBF6-FA759BC99C3F}"/>
          </ac:spMkLst>
        </pc:spChg>
        <pc:spChg chg="add mod">
          <ac:chgData name="navyateja kanchu" userId="b8a69ff0af8a610a" providerId="LiveId" clId="{83305795-DD42-4E32-A1AA-5A2E8A7DF3DE}" dt="2025-08-01T05:48:03.411" v="334"/>
          <ac:spMkLst>
            <pc:docMk/>
            <pc:sldMk cId="2358921886" sldId="276"/>
            <ac:spMk id="16" creationId="{EED8416B-6E1F-F976-F8CF-2CB4EBC1CECC}"/>
          </ac:spMkLst>
        </pc:spChg>
      </pc:sldChg>
      <pc:sldChg chg="addSp delSp modSp new mod ord modClrScheme chgLayout">
        <pc:chgData name="navyateja kanchu" userId="b8a69ff0af8a610a" providerId="LiveId" clId="{83305795-DD42-4E32-A1AA-5A2E8A7DF3DE}" dt="2025-08-01T05:49:50.919" v="388"/>
        <pc:sldMkLst>
          <pc:docMk/>
          <pc:sldMk cId="2431608359" sldId="277"/>
        </pc:sldMkLst>
        <pc:spChg chg="del mod ord">
          <ac:chgData name="navyateja kanchu" userId="b8a69ff0af8a610a" providerId="LiveId" clId="{83305795-DD42-4E32-A1AA-5A2E8A7DF3DE}" dt="2025-08-01T05:49:19.272" v="352" actId="700"/>
          <ac:spMkLst>
            <pc:docMk/>
            <pc:sldMk cId="2431608359" sldId="277"/>
            <ac:spMk id="2" creationId="{14DD10A1-9A6F-2D8D-0F59-3B23777F1B8A}"/>
          </ac:spMkLst>
        </pc:spChg>
        <pc:spChg chg="del">
          <ac:chgData name="navyateja kanchu" userId="b8a69ff0af8a610a" providerId="LiveId" clId="{83305795-DD42-4E32-A1AA-5A2E8A7DF3DE}" dt="2025-08-01T05:49:19.272" v="352" actId="700"/>
          <ac:spMkLst>
            <pc:docMk/>
            <pc:sldMk cId="2431608359" sldId="277"/>
            <ac:spMk id="3" creationId="{47924AB1-FEF6-ABAA-9A39-9EDB19F04049}"/>
          </ac:spMkLst>
        </pc:spChg>
        <pc:spChg chg="add mod ord">
          <ac:chgData name="navyateja kanchu" userId="b8a69ff0af8a610a" providerId="LiveId" clId="{83305795-DD42-4E32-A1AA-5A2E8A7DF3DE}" dt="2025-08-01T05:49:47.477" v="386" actId="20577"/>
          <ac:spMkLst>
            <pc:docMk/>
            <pc:sldMk cId="2431608359" sldId="277"/>
            <ac:spMk id="4" creationId="{0AEC0A28-DE5E-2927-A6CC-8E12911B32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DCDD4EF-4EA8-4B69-AA3F-E3C400AA78C9}"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CDD4EF-4EA8-4B69-AA3F-E3C400AA78C9}"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CDD4EF-4EA8-4B69-AA3F-E3C400AA78C9}"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CDD4EF-4EA8-4B69-AA3F-E3C400AA78C9}"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DD4EF-4EA8-4B69-AA3F-E3C400AA78C9}"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CDD4EF-4EA8-4B69-AA3F-E3C400AA78C9}"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DCDD4EF-4EA8-4B69-AA3F-E3C400AA78C9}" type="datetimeFigureOut">
              <a:rPr lang="en-IN" smtClean="0"/>
              <a:t>01-08-2025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CDD4EF-4EA8-4B69-AA3F-E3C400AA78C9}" type="datetimeFigureOut">
              <a:rPr lang="en-IN" smtClean="0"/>
              <a:t>01-08-2025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DD4EF-4EA8-4B69-AA3F-E3C400AA78C9}" type="datetimeFigureOut">
              <a:rPr lang="en-IN" smtClean="0"/>
              <a:t>01-08-2025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D4EF-4EA8-4B69-AA3F-E3C400AA78C9}"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DD4EF-4EA8-4B69-AA3F-E3C400AA78C9}"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FF1A3-ABF2-4654-ADB4-EE4D672336C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D4EF-4EA8-4B69-AA3F-E3C400AA78C9}" type="datetimeFigureOut">
              <a:rPr lang="en-IN" smtClean="0"/>
              <a:t>01-08-2025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FF1A3-ABF2-4654-ADB4-EE4D672336C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28799" y="673768"/>
            <a:ext cx="8341895" cy="584775"/>
          </a:xfrm>
          <a:prstGeom prst="rect">
            <a:avLst/>
          </a:prstGeom>
          <a:noFill/>
        </p:spPr>
        <p:txBody>
          <a:bodyPr wrap="square">
            <a:spAutoFit/>
          </a:bodyPr>
          <a:lstStyle/>
          <a:p>
            <a:r>
              <a:rPr lang="en-IN" sz="3200" b="1" dirty="0">
                <a:solidFill>
                  <a:schemeClr val="accent6">
                    <a:lumMod val="75000"/>
                  </a:schemeClr>
                </a:solidFill>
              </a:rPr>
              <a:t>    NEIL GOGTE INSTITUTE OF TECHNOLOGY</a:t>
            </a:r>
          </a:p>
        </p:txBody>
      </p:sp>
      <p:pic>
        <p:nvPicPr>
          <p:cNvPr id="2" name="Picture 1"/>
          <p:cNvPicPr/>
          <p:nvPr/>
        </p:nvPicPr>
        <p:blipFill>
          <a:blip r:embed="rId2"/>
          <a:stretch>
            <a:fillRect/>
          </a:stretch>
        </p:blipFill>
        <p:spPr>
          <a:xfrm>
            <a:off x="139366" y="210793"/>
            <a:ext cx="2095500" cy="2095500"/>
          </a:xfrm>
          <a:prstGeom prst="rect">
            <a:avLst/>
          </a:prstGeom>
        </p:spPr>
      </p:pic>
      <p:sp>
        <p:nvSpPr>
          <p:cNvPr id="4" name="TextBox 3"/>
          <p:cNvSpPr txBox="1"/>
          <p:nvPr/>
        </p:nvSpPr>
        <p:spPr>
          <a:xfrm>
            <a:off x="2374231" y="1182253"/>
            <a:ext cx="6096000" cy="400110"/>
          </a:xfrm>
          <a:prstGeom prst="rect">
            <a:avLst/>
          </a:prstGeom>
          <a:noFill/>
        </p:spPr>
        <p:txBody>
          <a:bodyPr wrap="square">
            <a:spAutoFit/>
          </a:bodyPr>
          <a:lstStyle/>
          <a:p>
            <a:pPr algn="ctr"/>
            <a:r>
              <a:rPr lang="en-IN" sz="2000" b="1" dirty="0"/>
              <a:t>Computer Science and Engineering </a:t>
            </a:r>
          </a:p>
        </p:txBody>
      </p:sp>
      <p:sp>
        <p:nvSpPr>
          <p:cNvPr id="6" name="TextBox 5"/>
          <p:cNvSpPr txBox="1"/>
          <p:nvPr/>
        </p:nvSpPr>
        <p:spPr>
          <a:xfrm>
            <a:off x="0" y="1737605"/>
            <a:ext cx="11274136" cy="830997"/>
          </a:xfrm>
          <a:prstGeom prst="rect">
            <a:avLst/>
          </a:prstGeom>
          <a:noFill/>
        </p:spPr>
        <p:txBody>
          <a:bodyPr wrap="square">
            <a:spAutoFit/>
          </a:bodyPr>
          <a:lstStyle/>
          <a:p>
            <a:pPr algn="ctr"/>
            <a:r>
              <a:rPr lang="en-US" sz="2400" dirty="0">
                <a:latin typeface="Artifakt Element Black" panose="020B0A03050000020004" pitchFamily="34" charset="0"/>
                <a:ea typeface="Artifakt Element Black" panose="020B0A03050000020004" pitchFamily="34" charset="0"/>
              </a:rPr>
              <a:t>Advanced Personal Finance Tracking </a:t>
            </a:r>
          </a:p>
          <a:p>
            <a:pPr algn="ctr"/>
            <a:r>
              <a:rPr lang="en-US" sz="2400" dirty="0">
                <a:latin typeface="Artifakt Element Black" panose="020B0A03050000020004" pitchFamily="34" charset="0"/>
                <a:ea typeface="Artifakt Element Black" panose="020B0A03050000020004" pitchFamily="34" charset="0"/>
              </a:rPr>
              <a:t>and Analysis Platform</a:t>
            </a:r>
          </a:p>
        </p:txBody>
      </p:sp>
      <p:sp>
        <p:nvSpPr>
          <p:cNvPr id="8" name="TextBox 7"/>
          <p:cNvSpPr txBox="1"/>
          <p:nvPr/>
        </p:nvSpPr>
        <p:spPr>
          <a:xfrm>
            <a:off x="3867994" y="2723844"/>
            <a:ext cx="3538148" cy="3200876"/>
          </a:xfrm>
          <a:prstGeom prst="rect">
            <a:avLst/>
          </a:prstGeom>
          <a:noFill/>
        </p:spPr>
        <p:txBody>
          <a:bodyPr wrap="none" rtlCol="0">
            <a:spAutoFit/>
          </a:bodyPr>
          <a:lstStyle/>
          <a:p>
            <a:pPr algn="ctr"/>
            <a:r>
              <a:rPr lang="en-IN" dirty="0">
                <a:latin typeface="Arial Rounded MT Bold" panose="020F0704030504030204" pitchFamily="34" charset="0"/>
              </a:rPr>
              <a:t>Kanchu Navyateja</a:t>
            </a:r>
          </a:p>
          <a:p>
            <a:pPr algn="ctr"/>
            <a:r>
              <a:rPr lang="en-IN" dirty="0" err="1">
                <a:latin typeface="Arial Rounded MT Bold" panose="020F0704030504030204" pitchFamily="34" charset="0"/>
              </a:rPr>
              <a:t>Gangula</a:t>
            </a:r>
            <a:r>
              <a:rPr lang="en-IN" dirty="0">
                <a:latin typeface="Arial Rounded MT Bold" panose="020F0704030504030204" pitchFamily="34" charset="0"/>
              </a:rPr>
              <a:t> Venkata Raja Vineela</a:t>
            </a:r>
          </a:p>
          <a:p>
            <a:pPr algn="ctr"/>
            <a:r>
              <a:rPr lang="en-IN" dirty="0" err="1">
                <a:latin typeface="Arial Rounded MT Bold" panose="020F0704030504030204" pitchFamily="34" charset="0"/>
              </a:rPr>
              <a:t>Gunti</a:t>
            </a:r>
            <a:r>
              <a:rPr lang="en-IN" dirty="0">
                <a:latin typeface="Arial Rounded MT Bold" panose="020F0704030504030204" pitchFamily="34" charset="0"/>
              </a:rPr>
              <a:t> Sai Pranitha</a:t>
            </a:r>
          </a:p>
          <a:p>
            <a:pPr algn="ctr"/>
            <a:endParaRPr lang="en-IN" dirty="0">
              <a:latin typeface="Arial Rounded MT Bold" panose="020F0704030504030204" pitchFamily="34" charset="0"/>
            </a:endParaRPr>
          </a:p>
          <a:p>
            <a:pPr algn="ctr"/>
            <a:r>
              <a:rPr lang="en-IN" sz="1800" dirty="0"/>
              <a:t>245322733154</a:t>
            </a:r>
          </a:p>
          <a:p>
            <a:pPr algn="ctr"/>
            <a:r>
              <a:rPr lang="en-IN" sz="1800" dirty="0"/>
              <a:t>245322733143</a:t>
            </a:r>
          </a:p>
          <a:p>
            <a:pPr algn="ctr"/>
            <a:r>
              <a:rPr lang="en-IN" sz="1800" dirty="0"/>
              <a:t>245322733148</a:t>
            </a:r>
          </a:p>
          <a:p>
            <a:pPr algn="ctr"/>
            <a:endParaRPr lang="en-IN" sz="1800" dirty="0"/>
          </a:p>
          <a:p>
            <a:pPr algn="ctr"/>
            <a:r>
              <a:rPr lang="en-IN" dirty="0"/>
              <a:t>Under the Guidance of</a:t>
            </a:r>
          </a:p>
          <a:p>
            <a:pPr algn="ctr"/>
            <a:r>
              <a:rPr lang="en-IN" sz="2000" b="1" dirty="0" err="1"/>
              <a:t>Dr.M.Mahendar</a:t>
            </a:r>
            <a:endParaRPr lang="en-IN" sz="2000" b="1" dirty="0"/>
          </a:p>
          <a:p>
            <a:pPr algn="ctr"/>
            <a:r>
              <a:rPr lang="en-IN" sz="2000" b="1" dirty="0"/>
              <a:t>Assistant Professor,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5EC672-6C1D-6BEA-EFF0-9F92DB9F3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2" y="513263"/>
            <a:ext cx="9430118" cy="5873037"/>
          </a:xfrm>
          <a:prstGeom prst="rect">
            <a:avLst/>
          </a:prstGeom>
        </p:spPr>
      </p:pic>
    </p:spTree>
    <p:extLst>
      <p:ext uri="{BB962C8B-B14F-4D97-AF65-F5344CB8AC3E}">
        <p14:creationId xmlns:p14="http://schemas.microsoft.com/office/powerpoint/2010/main" val="160722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E0229F-7575-B25D-C81D-D0FC42E7C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96190"/>
            <a:ext cx="11430000" cy="6161809"/>
          </a:xfrm>
          <a:prstGeom prst="rect">
            <a:avLst/>
          </a:prstGeom>
        </p:spPr>
      </p:pic>
    </p:spTree>
    <p:extLst>
      <p:ext uri="{BB962C8B-B14F-4D97-AF65-F5344CB8AC3E}">
        <p14:creationId xmlns:p14="http://schemas.microsoft.com/office/powerpoint/2010/main" val="236465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37AA1-AF8C-8BB4-94DB-7744AC368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90" y="322118"/>
            <a:ext cx="9894911" cy="5964382"/>
          </a:xfrm>
          <a:prstGeom prst="rect">
            <a:avLst/>
          </a:prstGeom>
        </p:spPr>
      </p:pic>
    </p:spTree>
    <p:extLst>
      <p:ext uri="{BB962C8B-B14F-4D97-AF65-F5344CB8AC3E}">
        <p14:creationId xmlns:p14="http://schemas.microsoft.com/office/powerpoint/2010/main" val="56634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37401F-043B-6F39-4DEE-1B92C6664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872" y="342900"/>
            <a:ext cx="5299363" cy="6203373"/>
          </a:xfrm>
        </p:spPr>
      </p:pic>
    </p:spTree>
    <p:extLst>
      <p:ext uri="{BB962C8B-B14F-4D97-AF65-F5344CB8AC3E}">
        <p14:creationId xmlns:p14="http://schemas.microsoft.com/office/powerpoint/2010/main" val="394163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749C-CDFC-6320-010F-9E0E7D9D534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18DF3B0-CD75-8E89-8C88-CEE21DB478BF}"/>
              </a:ext>
            </a:extLst>
          </p:cNvPr>
          <p:cNvSpPr>
            <a:spLocks noGrp="1"/>
          </p:cNvSpPr>
          <p:nvPr>
            <p:ph idx="1"/>
          </p:nvPr>
        </p:nvSpPr>
        <p:spPr/>
        <p:txBody>
          <a:bodyPr>
            <a:normAutofit/>
          </a:bodyPr>
          <a:lstStyle/>
          <a:p>
            <a:r>
              <a:rPr lang="en-US" sz="2400" dirty="0"/>
              <a:t>The </a:t>
            </a:r>
            <a:r>
              <a:rPr lang="en-US" sz="2400" b="1" dirty="0"/>
              <a:t>AI Finance Platform</a:t>
            </a:r>
            <a:r>
              <a:rPr lang="en-US" sz="2400" dirty="0"/>
              <a:t> is a smart financial management system that combines AI with modern web technologies. It simplifies expense tracking, budgeting, and reporting using tools like Next.js, React, PostgreSQL, and Gemini AI for features such as receipt scanning and auto-categorization.</a:t>
            </a:r>
          </a:p>
          <a:p>
            <a:r>
              <a:rPr lang="en-US" sz="2400" dirty="0"/>
              <a:t>The platform includes secure login, AI-assisted transaction management, multi-account support, and interactive dashboards with visual insights. It also offers features like budget alerts, real-time analytics, and automated email reports to improve financial decision-making.</a:t>
            </a:r>
          </a:p>
          <a:p>
            <a:r>
              <a:rPr lang="en-US" sz="2400" dirty="0"/>
              <a:t>Thorough testing ensures the system performs well under load while maintaining data security through encrypted passwords, JWT, and HTTPS. Overall, the platform makes finance management easier, more accurate, and smarter through AI-powered automation.</a:t>
            </a:r>
          </a:p>
          <a:p>
            <a:endParaRPr lang="en-IN" dirty="0"/>
          </a:p>
        </p:txBody>
      </p:sp>
    </p:spTree>
    <p:extLst>
      <p:ext uri="{BB962C8B-B14F-4D97-AF65-F5344CB8AC3E}">
        <p14:creationId xmlns:p14="http://schemas.microsoft.com/office/powerpoint/2010/main" val="278257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48F6-CA0A-BE48-C4E4-9D8E5F25F2E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IMPROVEMENTS</a:t>
            </a:r>
          </a:p>
        </p:txBody>
      </p:sp>
      <p:sp>
        <p:nvSpPr>
          <p:cNvPr id="3" name="Content Placeholder 2">
            <a:extLst>
              <a:ext uri="{FF2B5EF4-FFF2-40B4-BE49-F238E27FC236}">
                <a16:creationId xmlns:a16="http://schemas.microsoft.com/office/drawing/2014/main" id="{17EF711A-C21B-6A80-145C-6FEC82A5C6D4}"/>
              </a:ext>
            </a:extLst>
          </p:cNvPr>
          <p:cNvSpPr>
            <a:spLocks noGrp="1"/>
          </p:cNvSpPr>
          <p:nvPr>
            <p:ph idx="1"/>
          </p:nvPr>
        </p:nvSpPr>
        <p:spPr/>
        <p:txBody>
          <a:bodyPr>
            <a:normAutofit fontScale="92500" lnSpcReduction="10000"/>
          </a:bodyPr>
          <a:lstStyle/>
          <a:p>
            <a:r>
              <a:rPr lang="en-US" sz="2200" b="1" dirty="0"/>
              <a:t>8.1 Mobile App Version</a:t>
            </a:r>
            <a:br>
              <a:rPr lang="en-US" sz="2200" dirty="0"/>
            </a:br>
            <a:r>
              <a:rPr lang="en-US" sz="2200" dirty="0"/>
              <a:t>To enhance accessibility, a mobile version of the platform can be developed using React Native or Expo, which align closely with React/Next.js for easier implementation. The mobile app can reuse much of the existing UI and logic, enabling users to manage their finances on the go. Additional features like push notifications for transaction alerts and budget reminders can improve user engagement.</a:t>
            </a:r>
          </a:p>
          <a:p>
            <a:r>
              <a:rPr lang="en-US" sz="2200" b="1" dirty="0"/>
              <a:t>8.2 NLP Features (Natural Language Processing)</a:t>
            </a:r>
            <a:br>
              <a:rPr lang="en-US" sz="2200" dirty="0"/>
            </a:br>
            <a:r>
              <a:rPr lang="en-US" sz="2200" dirty="0"/>
              <a:t>Integrating NLP can make user interaction more intuitive and efficient. By leveraging pre-trained models from Hugging Face Transformers, the app can allow users to ask financial queries in natural language. A simple classification model can also be trained to automatically categorize transaction descriptions into relevant types.</a:t>
            </a:r>
          </a:p>
          <a:p>
            <a:r>
              <a:rPr lang="en-US" sz="2200" b="1" dirty="0"/>
              <a:t>8.3 Machine Learning Enhancements</a:t>
            </a:r>
            <a:br>
              <a:rPr lang="en-US" sz="2200" dirty="0"/>
            </a:br>
            <a:r>
              <a:rPr lang="en-US" sz="2200" dirty="0"/>
              <a:t>Machine learning can bring predictive intelligence to the platform. Models like LSTM can be used to forecast future expenses based on past spending data. Additionally, the system can analyze seasonal spending patterns and provide tailored recommendations to help users make informed financial decisions.</a:t>
            </a:r>
          </a:p>
          <a:p>
            <a:endParaRPr lang="en-IN" dirty="0"/>
          </a:p>
        </p:txBody>
      </p:sp>
    </p:spTree>
    <p:extLst>
      <p:ext uri="{BB962C8B-B14F-4D97-AF65-F5344CB8AC3E}">
        <p14:creationId xmlns:p14="http://schemas.microsoft.com/office/powerpoint/2010/main" val="122061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0A28-DE5E-2927-A6CC-8E12911B3254}"/>
              </a:ext>
            </a:extLst>
          </p:cNvPr>
          <p:cNvSpPr>
            <a:spLocks noGrp="1"/>
          </p:cNvSpPr>
          <p:nvPr>
            <p:ph type="title"/>
          </p:nvPr>
        </p:nvSpPr>
        <p:spPr>
          <a:xfrm>
            <a:off x="1233054" y="2599170"/>
            <a:ext cx="10515600" cy="1325563"/>
          </a:xfrm>
        </p:spPr>
        <p:txBody>
          <a:bodyPr/>
          <a:lstStyle/>
          <a:p>
            <a:r>
              <a:rPr lang="en-IN" b="1" dirty="0">
                <a:latin typeface="Times New Roman" panose="02020603050405020304" pitchFamily="18" charset="0"/>
                <a:cs typeface="Times New Roman" panose="02020603050405020304" pitchFamily="18" charset="0"/>
              </a:rPr>
              <a:t>            ANY QUESTIONS????</a:t>
            </a:r>
          </a:p>
        </p:txBody>
      </p:sp>
    </p:spTree>
    <p:extLst>
      <p:ext uri="{BB962C8B-B14F-4D97-AF65-F5344CB8AC3E}">
        <p14:creationId xmlns:p14="http://schemas.microsoft.com/office/powerpoint/2010/main" val="243160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1017"/>
            <a:ext cx="10515600" cy="3225945"/>
          </a:xfrm>
        </p:spPr>
        <p:txBody>
          <a:bodyPr/>
          <a:lstStyle/>
          <a:p>
            <a:pPr marL="2743200" lvl="6" indent="457200">
              <a:buNone/>
            </a:pPr>
            <a:r>
              <a:rPr lang="en-IN" altLang="en-US" b="1" dirty="0">
                <a:latin typeface="Arial Black" panose="020B0A04020102020204" charset="0"/>
                <a:cs typeface="Arial Black" panose="020B0A04020102020204" charset="0"/>
              </a:rPr>
              <a:t> </a:t>
            </a:r>
            <a:r>
              <a:rPr lang="en-IN" altLang="en-US" sz="44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03312" y="1690688"/>
            <a:ext cx="9676983" cy="4557712"/>
          </a:xfrm>
        </p:spPr>
        <p:txBody>
          <a:bodyPr>
            <a:normAutofit fontScale="62500" lnSpcReduction="20000"/>
          </a:bodyPr>
          <a:lstStyle/>
          <a:p>
            <a:pPr>
              <a:lnSpc>
                <a:spcPct val="120000"/>
              </a:lnSpc>
            </a:pPr>
            <a:r>
              <a:rPr lang="en-US" b="1" dirty="0">
                <a:latin typeface="Times New Roman" panose="02020603050405020304" pitchFamily="18" charset="0"/>
                <a:cs typeface="Times New Roman" panose="02020603050405020304" pitchFamily="18" charset="0"/>
              </a:rPr>
              <a:t>1. Efficient Financial Management</a:t>
            </a:r>
          </a:p>
          <a:p>
            <a:pPr>
              <a:lnSpc>
                <a:spcPct val="120000"/>
              </a:lnSpc>
            </a:pPr>
            <a:r>
              <a:rPr lang="en-US" dirty="0">
                <a:latin typeface="Times New Roman" panose="02020603050405020304" pitchFamily="18" charset="0"/>
                <a:cs typeface="Times New Roman" panose="02020603050405020304" pitchFamily="18" charset="0"/>
              </a:rPr>
              <a:t>The Finance Tracker automates the process of recording income, expenses, and transactions.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reduces the time, errors, and effort involved in traditional manual tracking.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user-friendly interface, it makes personal finance management simple and accessible.</a:t>
            </a:r>
          </a:p>
          <a:p>
            <a:pPr>
              <a:lnSpc>
                <a:spcPct val="120000"/>
              </a:lnSpc>
            </a:pPr>
            <a:r>
              <a:rPr lang="en-US" b="1" dirty="0">
                <a:latin typeface="Times New Roman" panose="02020603050405020304" pitchFamily="18" charset="0"/>
                <a:cs typeface="Times New Roman" panose="02020603050405020304" pitchFamily="18" charset="0"/>
              </a:rPr>
              <a:t>2. Improved Financial Awareness</a:t>
            </a:r>
          </a:p>
          <a:p>
            <a:pPr>
              <a:lnSpc>
                <a:spcPct val="120000"/>
              </a:lnSpc>
            </a:pPr>
            <a:r>
              <a:rPr lang="en-US" dirty="0">
                <a:latin typeface="Times New Roman" panose="02020603050405020304" pitchFamily="18" charset="0"/>
                <a:cs typeface="Times New Roman" panose="02020603050405020304" pitchFamily="18" charset="0"/>
              </a:rPr>
              <a:t>Users gain real-time insights into their spending habits and income flow.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helps identify unnecessary expenses and areas for improvement.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Interactive dashboards and visual reports make financial data easy to understand.</a:t>
            </a:r>
          </a:p>
          <a:p>
            <a:pPr>
              <a:lnSpc>
                <a:spcPct val="120000"/>
              </a:lnSpc>
            </a:pPr>
            <a:r>
              <a:rPr lang="en-US" b="1" dirty="0">
                <a:latin typeface="Times New Roman" panose="02020603050405020304" pitchFamily="18" charset="0"/>
                <a:cs typeface="Times New Roman" panose="02020603050405020304" pitchFamily="18" charset="0"/>
              </a:rPr>
              <a:t>3. Budgeting and Financial Stability</a:t>
            </a:r>
          </a:p>
          <a:p>
            <a:pPr>
              <a:lnSpc>
                <a:spcPct val="120000"/>
              </a:lnSpc>
            </a:pPr>
            <a:r>
              <a:rPr lang="en-US" dirty="0">
                <a:latin typeface="Times New Roman" panose="02020603050405020304" pitchFamily="18" charset="0"/>
                <a:cs typeface="Times New Roman" panose="02020603050405020304" pitchFamily="18" charset="0"/>
              </a:rPr>
              <a:t>The system allows users to set budgets, track their progress, and manage savings.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sends alerts for overspending, encouraging disciplined financial behavior.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By promoting planning and awareness, it supports long-term financial goals and stability.</a:t>
            </a:r>
          </a:p>
          <a:p>
            <a:pPr algn="just">
              <a:lnSpc>
                <a:spcPct val="12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LITERATURE REVIEW</a:t>
            </a:r>
          </a:p>
        </p:txBody>
      </p:sp>
      <p:sp>
        <p:nvSpPr>
          <p:cNvPr id="3" name="Content Placeholder 2"/>
          <p:cNvSpPr>
            <a:spLocks noGrp="1"/>
          </p:cNvSpPr>
          <p:nvPr>
            <p:ph idx="1"/>
          </p:nvPr>
        </p:nvSpPr>
        <p:spPr>
          <a:xfrm>
            <a:off x="838200" y="1589809"/>
            <a:ext cx="10515600" cy="4587154"/>
          </a:xfrm>
        </p:spPr>
        <p:txBody>
          <a:bodyPr>
            <a:normAutofit fontScale="85000" lnSpcReduction="20000"/>
          </a:bodyPr>
          <a:lstStyle/>
          <a:p>
            <a:pPr>
              <a:buFont typeface="Arial" panose="020B0604020202020204" pitchFamily="34" charset="0"/>
              <a:buChar char="•"/>
            </a:pPr>
            <a:r>
              <a:rPr lang="en-IN" b="1" dirty="0"/>
              <a:t>Aishwarya &amp; Hemalatha (2024)</a:t>
            </a:r>
            <a:r>
              <a:rPr lang="en-IN" dirty="0"/>
              <a:t> – ML-based system predicting expenses using transaction data with visual analytics.</a:t>
            </a:r>
          </a:p>
          <a:p>
            <a:pPr>
              <a:buFont typeface="Arial" panose="020B0604020202020204" pitchFamily="34" charset="0"/>
              <a:buChar char="•"/>
            </a:pPr>
            <a:r>
              <a:rPr lang="en-IN" b="1" dirty="0"/>
              <a:t>Prof. Sushma A et al. (2025)</a:t>
            </a:r>
            <a:r>
              <a:rPr lang="en-IN" dirty="0"/>
              <a:t> – Django web app for income, expense, and savings tracking with reports.</a:t>
            </a:r>
          </a:p>
          <a:p>
            <a:pPr>
              <a:buFont typeface="Arial" panose="020B0604020202020204" pitchFamily="34" charset="0"/>
              <a:buChar char="•"/>
            </a:pPr>
            <a:r>
              <a:rPr lang="en-IN" b="1" dirty="0"/>
              <a:t>Tihomir Stefanov et al. (2024)</a:t>
            </a:r>
            <a:r>
              <a:rPr lang="en-IN" dirty="0"/>
              <a:t> – Android app for budgeting, financial reporting, and visual tracking.</a:t>
            </a:r>
          </a:p>
          <a:p>
            <a:pPr>
              <a:buFont typeface="Arial" panose="020B0604020202020204" pitchFamily="34" charset="0"/>
              <a:buChar char="•"/>
            </a:pPr>
            <a:r>
              <a:rPr lang="en-IN" b="1" dirty="0"/>
              <a:t>Lavesh Lingayat et al. (2024)</a:t>
            </a:r>
            <a:r>
              <a:rPr lang="en-IN" dirty="0"/>
              <a:t> – Real-time ML tracker with expense prediction and behavioural analysis.</a:t>
            </a:r>
          </a:p>
          <a:p>
            <a:pPr>
              <a:buFont typeface="Arial" panose="020B0604020202020204" pitchFamily="34" charset="0"/>
              <a:buChar char="•"/>
            </a:pPr>
            <a:r>
              <a:rPr lang="en-IN" b="1" dirty="0"/>
              <a:t>Samar Verma et al. (2024)</a:t>
            </a:r>
            <a:r>
              <a:rPr lang="en-IN" dirty="0"/>
              <a:t> – Web-based tool for modern financial planning and management.</a:t>
            </a:r>
          </a:p>
          <a:p>
            <a:pPr>
              <a:buFont typeface="Arial" panose="020B0604020202020204" pitchFamily="34" charset="0"/>
              <a:buChar char="•"/>
            </a:pPr>
            <a:r>
              <a:rPr lang="en-IN" b="1" dirty="0"/>
              <a:t>Yu Xie (2016)</a:t>
            </a:r>
            <a:r>
              <a:rPr lang="en-IN" dirty="0"/>
              <a:t> – Android app with voice assistance, charting, and accessibility features.</a:t>
            </a:r>
          </a:p>
          <a:p>
            <a:pPr>
              <a:buFont typeface="Arial" panose="020B0604020202020204" pitchFamily="34" charset="0"/>
              <a:buChar char="•"/>
            </a:pPr>
            <a:r>
              <a:rPr lang="en-IN" b="1" dirty="0"/>
              <a:t>S. Busk (2023)</a:t>
            </a:r>
            <a:r>
              <a:rPr lang="en-IN" dirty="0"/>
              <a:t> – Conceptual overview of personal finance principles and tracker necessity.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cs typeface="+mj-lt"/>
              </a:rPr>
              <a:t>			SYSTEM ARCHITECTURE</a:t>
            </a:r>
            <a:br>
              <a:rPr lang="en-IN" b="1" dirty="0"/>
            </a:br>
            <a:endParaRPr lang="en-IN" sz="2665" b="1" dirty="0">
              <a:cs typeface="+mj-lt"/>
            </a:endParaRPr>
          </a:p>
        </p:txBody>
      </p:sp>
      <p:pic>
        <p:nvPicPr>
          <p:cNvPr id="7" name="Content Placeholder 6">
            <a:extLst>
              <a:ext uri="{FF2B5EF4-FFF2-40B4-BE49-F238E27FC236}">
                <a16:creationId xmlns:a16="http://schemas.microsoft.com/office/drawing/2014/main" id="{B3B73C19-8DA1-FF9A-1BEB-BAE6E626F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905" y="1825625"/>
            <a:ext cx="7024189"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AAC-C838-D43D-CE57-5A352A552D9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4DD2BD11-E8F1-2560-6723-6AEF4A838976}"/>
              </a:ext>
            </a:extLst>
          </p:cNvPr>
          <p:cNvSpPr>
            <a:spLocks noGrp="1"/>
          </p:cNvSpPr>
          <p:nvPr>
            <p:ph idx="1"/>
          </p:nvPr>
        </p:nvSpPr>
        <p:spPr/>
        <p:txBody>
          <a:bodyPr>
            <a:normAutofit lnSpcReduction="10000"/>
          </a:bodyPr>
          <a:lstStyle/>
          <a:p>
            <a:r>
              <a:rPr lang="en-US" sz="1800" b="1" dirty="0"/>
              <a:t>Approach to Solving the Problem</a:t>
            </a:r>
          </a:p>
          <a:p>
            <a:r>
              <a:rPr lang="en-US" sz="1800" dirty="0"/>
              <a:t>Develop a secure, AI-enhanced platform to help users track, manage, and analyze personal finances.</a:t>
            </a:r>
            <a:br>
              <a:rPr lang="en-US" sz="1800" dirty="0"/>
            </a:br>
            <a:r>
              <a:rPr lang="en-US" sz="1800" dirty="0"/>
              <a:t>Use a responsive frontend with Next.js and </a:t>
            </a:r>
            <a:r>
              <a:rPr lang="en-US" sz="1800" dirty="0" err="1"/>
              <a:t>shadcn</a:t>
            </a:r>
            <a:r>
              <a:rPr lang="en-US" sz="1800" dirty="0"/>
              <a:t>/</a:t>
            </a:r>
            <a:r>
              <a:rPr lang="en-US" sz="1800" dirty="0" err="1"/>
              <a:t>ui</a:t>
            </a:r>
            <a:r>
              <a:rPr lang="en-US" sz="1800" dirty="0"/>
              <a:t> for a seamless multi-device experience.</a:t>
            </a:r>
            <a:br>
              <a:rPr lang="en-US" sz="1800" dirty="0"/>
            </a:br>
            <a:r>
              <a:rPr lang="en-US" sz="1800" dirty="0"/>
              <a:t>Implement a real-time, serverless backend using </a:t>
            </a:r>
            <a:r>
              <a:rPr lang="en-US" sz="1800" dirty="0" err="1"/>
              <a:t>Supabase</a:t>
            </a:r>
            <a:r>
              <a:rPr lang="en-US" sz="1800" dirty="0"/>
              <a:t> and Prisma for scalability and performance.</a:t>
            </a:r>
            <a:br>
              <a:rPr lang="en-US" sz="1800" dirty="0"/>
            </a:br>
            <a:r>
              <a:rPr lang="en-US" sz="1800" dirty="0"/>
              <a:t>Integrate Gemini AI for personalized insights and spending behavior predictions.</a:t>
            </a:r>
            <a:br>
              <a:rPr lang="en-US" sz="1800" dirty="0"/>
            </a:br>
            <a:r>
              <a:rPr lang="en-US" sz="1800" dirty="0"/>
              <a:t>Enable features like receipt uploads, automatic expense categorization, and email reports via </a:t>
            </a:r>
            <a:r>
              <a:rPr lang="en-US" sz="1800" dirty="0" err="1"/>
              <a:t>Inngest</a:t>
            </a:r>
            <a:r>
              <a:rPr lang="en-US" sz="1800" dirty="0"/>
              <a:t> and Resend.</a:t>
            </a:r>
          </a:p>
          <a:p>
            <a:r>
              <a:rPr lang="en-US" sz="1800" b="1" dirty="0"/>
              <a:t>Key Innovations / Improvements</a:t>
            </a:r>
          </a:p>
          <a:p>
            <a:r>
              <a:rPr lang="en-US" sz="1800" dirty="0"/>
              <a:t>AI-powered financial insights using Google Gemini</a:t>
            </a:r>
          </a:p>
          <a:p>
            <a:r>
              <a:rPr lang="en-US" sz="1800" dirty="0"/>
              <a:t>Receipt scanning with automatic categorization</a:t>
            </a:r>
          </a:p>
          <a:p>
            <a:r>
              <a:rPr lang="en-US" sz="1800" dirty="0"/>
              <a:t>Secure and simple authentication using Clerk</a:t>
            </a:r>
          </a:p>
          <a:p>
            <a:r>
              <a:rPr lang="en-US" sz="1800" dirty="0"/>
              <a:t>Event-based email reports (e.g., monthly summaries, alerts)</a:t>
            </a:r>
          </a:p>
          <a:p>
            <a:r>
              <a:rPr lang="en-US" sz="1800" dirty="0"/>
              <a:t>Clean, modern UI with Tailwind CSS and </a:t>
            </a:r>
            <a:r>
              <a:rPr lang="en-US" sz="1800" dirty="0" err="1"/>
              <a:t>shadcn</a:t>
            </a:r>
            <a:r>
              <a:rPr lang="en-US" sz="1800" dirty="0"/>
              <a:t>/</a:t>
            </a:r>
            <a:r>
              <a:rPr lang="en-US" sz="1800" dirty="0" err="1"/>
              <a:t>ui</a:t>
            </a:r>
            <a:endParaRPr lang="en-US" sz="1800" dirty="0"/>
          </a:p>
          <a:p>
            <a:r>
              <a:rPr lang="en-US" sz="1800" dirty="0"/>
              <a:t>Real-time, serverless backend powered by </a:t>
            </a:r>
            <a:r>
              <a:rPr lang="en-US" sz="1800" dirty="0" err="1"/>
              <a:t>Supabase</a:t>
            </a:r>
            <a:endParaRPr lang="en-US" sz="1800" dirty="0"/>
          </a:p>
          <a:p>
            <a:endParaRPr lang="en-IN" sz="1800" dirty="0"/>
          </a:p>
        </p:txBody>
      </p:sp>
    </p:spTree>
    <p:extLst>
      <p:ext uri="{BB962C8B-B14F-4D97-AF65-F5344CB8AC3E}">
        <p14:creationId xmlns:p14="http://schemas.microsoft.com/office/powerpoint/2010/main" val="235892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b="1" dirty="0">
                <a:latin typeface="Times New Roman" panose="02020603050405020304" pitchFamily="18" charset="0"/>
                <a:cs typeface="Times New Roman" panose="02020603050405020304" pitchFamily="18" charset="0"/>
              </a:rPr>
              <a:t>Use Case Diagram</a:t>
            </a:r>
          </a:p>
        </p:txBody>
      </p:sp>
      <p:pic>
        <p:nvPicPr>
          <p:cNvPr id="5" name="Picture 4"/>
          <p:cNvPicPr>
            <a:picLocks noChangeAspect="1"/>
          </p:cNvPicPr>
          <p:nvPr/>
        </p:nvPicPr>
        <p:blipFill>
          <a:blip r:embed="rId2"/>
          <a:stretch>
            <a:fillRect/>
          </a:stretch>
        </p:blipFill>
        <p:spPr>
          <a:xfrm>
            <a:off x="3736975" y="4150995"/>
            <a:ext cx="320040" cy="99060"/>
          </a:xfrm>
          <a:prstGeom prst="rect">
            <a:avLst/>
          </a:prstGeom>
        </p:spPr>
      </p:pic>
      <p:pic>
        <p:nvPicPr>
          <p:cNvPr id="7" name="Picture 6">
            <a:extLst>
              <a:ext uri="{FF2B5EF4-FFF2-40B4-BE49-F238E27FC236}">
                <a16:creationId xmlns:a16="http://schemas.microsoft.com/office/drawing/2014/main" id="{6B988EEC-3BBC-CF49-C5E8-37B5798D79CA}"/>
              </a:ext>
            </a:extLst>
          </p:cNvPr>
          <p:cNvPicPr>
            <a:picLocks noChangeAspect="1"/>
          </p:cNvPicPr>
          <p:nvPr/>
        </p:nvPicPr>
        <p:blipFill>
          <a:blip r:embed="rId3"/>
          <a:stretch>
            <a:fillRect/>
          </a:stretch>
        </p:blipFill>
        <p:spPr>
          <a:xfrm>
            <a:off x="3128962" y="1506682"/>
            <a:ext cx="5934075" cy="4432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EA34-85A1-5BCF-3212-67BCFB5C5D8F}"/>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7476DE75-2E13-43C9-BD9D-9919D3EAA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681" y="1443355"/>
            <a:ext cx="6298565" cy="5414645"/>
          </a:xfrm>
          <a:prstGeom prst="rect">
            <a:avLst/>
          </a:prstGeom>
          <a:noFill/>
          <a:ln>
            <a:noFill/>
          </a:ln>
        </p:spPr>
      </p:pic>
    </p:spTree>
    <p:extLst>
      <p:ext uri="{BB962C8B-B14F-4D97-AF65-F5344CB8AC3E}">
        <p14:creationId xmlns:p14="http://schemas.microsoft.com/office/powerpoint/2010/main" val="87180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97DE-EFAB-FF6A-954E-13EB801AB50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5E0EEB46-1AFD-29DA-8A90-D811C9255E3C}"/>
              </a:ext>
            </a:extLst>
          </p:cNvPr>
          <p:cNvPicPr>
            <a:picLocks noChangeAspect="1"/>
          </p:cNvPicPr>
          <p:nvPr/>
        </p:nvPicPr>
        <p:blipFill>
          <a:blip r:embed="rId2"/>
          <a:stretch>
            <a:fillRect/>
          </a:stretch>
        </p:blipFill>
        <p:spPr>
          <a:xfrm>
            <a:off x="3320820" y="1379220"/>
            <a:ext cx="5758180" cy="5013960"/>
          </a:xfrm>
          <a:prstGeom prst="rect">
            <a:avLst/>
          </a:prstGeom>
          <a:noFill/>
          <a:ln>
            <a:noFill/>
          </a:ln>
        </p:spPr>
      </p:pic>
    </p:spTree>
    <p:extLst>
      <p:ext uri="{BB962C8B-B14F-4D97-AF65-F5344CB8AC3E}">
        <p14:creationId xmlns:p14="http://schemas.microsoft.com/office/powerpoint/2010/main" val="361064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D9FF-5F92-05F8-0705-9EBA061DF3A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865815A1-B14E-B646-CE64-6F96EB9FA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37" y="1418012"/>
            <a:ext cx="7921602" cy="5149041"/>
          </a:xfrm>
          <a:prstGeom prst="rect">
            <a:avLst/>
          </a:prstGeom>
        </p:spPr>
      </p:pic>
    </p:spTree>
    <p:extLst>
      <p:ext uri="{BB962C8B-B14F-4D97-AF65-F5344CB8AC3E}">
        <p14:creationId xmlns:p14="http://schemas.microsoft.com/office/powerpoint/2010/main" val="3915477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810</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Artifakt Element Black</vt:lpstr>
      <vt:lpstr>Calibri</vt:lpstr>
      <vt:lpstr>Calibri Light</vt:lpstr>
      <vt:lpstr>Times New Roman</vt:lpstr>
      <vt:lpstr>Office Theme</vt:lpstr>
      <vt:lpstr>PowerPoint Presentation</vt:lpstr>
      <vt:lpstr>INTRODUCTION</vt:lpstr>
      <vt:lpstr>LITERATURE REVIEW</vt:lpstr>
      <vt:lpstr>   SYSTEM ARCHITECTURE </vt:lpstr>
      <vt:lpstr>PROPOSED SYSTEM</vt:lpstr>
      <vt:lpstr>Use Case Diagram</vt:lpstr>
      <vt:lpstr>CLASS DIAGRAM:</vt:lpstr>
      <vt:lpstr>Sequence Diagram:</vt:lpstr>
      <vt:lpstr>RESULTS:</vt:lpstr>
      <vt:lpstr>PowerPoint Presentation</vt:lpstr>
      <vt:lpstr>PowerPoint Presentation</vt:lpstr>
      <vt:lpstr>PowerPoint Presentation</vt:lpstr>
      <vt:lpstr>PowerPoint Presentation</vt:lpstr>
      <vt:lpstr>CONCLUSION</vt:lpstr>
      <vt:lpstr>FUTURE IMPROVEMENTS</vt:lpstr>
      <vt:lpstr>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navyateja kanchu</dc:creator>
  <cp:lastModifiedBy>navyateja kanchu</cp:lastModifiedBy>
  <cp:revision>2</cp:revision>
  <dcterms:created xsi:type="dcterms:W3CDTF">2025-05-03T18:57:00Z</dcterms:created>
  <dcterms:modified xsi:type="dcterms:W3CDTF">2025-08-01T05:49:51Z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082AC11570734B8BA96F9DB6864E5610_12</vt:lpwstr>
  </property>
  <property fmtid="{D5CDD505-2E9C-101B-9397-08002B2CF9AE}" pid="3" name="KSOProductBuildVer">
    <vt:lpwstr>1033-12.2.0.20795</vt:lpwstr>
  </property>
</Properties>
</file>