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3"/>
  </p:sldIdLst>
  <p:sldSz cx="43891200" cy="32918400"/>
  <p:notesSz cx="6858000" cy="9144000"/>
  <p:embeddedFontLst>
    <p:embeddedFont>
      <p:font typeface="Libre Baskerville" panose="02000000000000000000" pitchFamily="2" charset="0"/>
      <p:regular r:id="rId7"/>
      <p:bold r:id="rId8"/>
      <p:italic r:id="rId9"/>
    </p:embeddedFont>
    <p:embeddedFont>
      <p:font typeface="Montserrat Light" panose="00000400000000000000" pitchFamily="50" charset="0"/>
      <p:regular r:id="rId10"/>
      <p:italic r:id="rId11"/>
    </p:embeddedFont>
  </p:embeddedFontLst>
  <p:custDataLst>
    <p:tags r:id="rId12"/>
  </p:custDataLst>
  <p:defaultTextStyle>
    <a:defPPr>
      <a:defRPr lang="en-US"/>
    </a:defPPr>
    <a:lvl1pPr algn="l" rtl="0" fontAlgn="base">
      <a:spcBef>
        <a:spcPct val="0"/>
      </a:spcBef>
      <a:spcAft>
        <a:spcPct val="0"/>
      </a:spcAft>
      <a:defRPr sz="3800" kern="1200">
        <a:solidFill>
          <a:schemeClr val="tx1"/>
        </a:solidFill>
        <a:latin typeface="Arial" panose="020B0604020202020204"/>
        <a:ea typeface="+mn-ea"/>
        <a:cs typeface="+mn-cs"/>
      </a:defRPr>
    </a:lvl1pPr>
    <a:lvl2pPr marL="457200" algn="l" rtl="0" fontAlgn="base">
      <a:spcBef>
        <a:spcPct val="0"/>
      </a:spcBef>
      <a:spcAft>
        <a:spcPct val="0"/>
      </a:spcAft>
      <a:defRPr sz="3800" kern="1200">
        <a:solidFill>
          <a:schemeClr val="tx1"/>
        </a:solidFill>
        <a:latin typeface="Arial" panose="020B0604020202020204"/>
        <a:ea typeface="+mn-ea"/>
        <a:cs typeface="+mn-cs"/>
      </a:defRPr>
    </a:lvl2pPr>
    <a:lvl3pPr marL="914400" algn="l" rtl="0" fontAlgn="base">
      <a:spcBef>
        <a:spcPct val="0"/>
      </a:spcBef>
      <a:spcAft>
        <a:spcPct val="0"/>
      </a:spcAft>
      <a:defRPr sz="3800" kern="1200">
        <a:solidFill>
          <a:schemeClr val="tx1"/>
        </a:solidFill>
        <a:latin typeface="Arial" panose="020B0604020202020204"/>
        <a:ea typeface="+mn-ea"/>
        <a:cs typeface="+mn-cs"/>
      </a:defRPr>
    </a:lvl3pPr>
    <a:lvl4pPr marL="1371600" algn="l" rtl="0" fontAlgn="base">
      <a:spcBef>
        <a:spcPct val="0"/>
      </a:spcBef>
      <a:spcAft>
        <a:spcPct val="0"/>
      </a:spcAft>
      <a:defRPr sz="3800" kern="1200">
        <a:solidFill>
          <a:schemeClr val="tx1"/>
        </a:solidFill>
        <a:latin typeface="Arial" panose="020B0604020202020204"/>
        <a:ea typeface="+mn-ea"/>
        <a:cs typeface="+mn-cs"/>
      </a:defRPr>
    </a:lvl4pPr>
    <a:lvl5pPr marL="1828800" algn="l" rtl="0" fontAlgn="base">
      <a:spcBef>
        <a:spcPct val="0"/>
      </a:spcBef>
      <a:spcAft>
        <a:spcPct val="0"/>
      </a:spcAft>
      <a:defRPr sz="3800" kern="1200">
        <a:solidFill>
          <a:schemeClr val="tx1"/>
        </a:solidFill>
        <a:latin typeface="Arial" panose="020B0604020202020204"/>
        <a:ea typeface="+mn-ea"/>
        <a:cs typeface="+mn-cs"/>
      </a:defRPr>
    </a:lvl5pPr>
    <a:lvl6pPr marL="2286000" algn="l" defTabSz="914400" rtl="0" eaLnBrk="1" latinLnBrk="0" hangingPunct="1">
      <a:defRPr sz="3800" kern="1200">
        <a:solidFill>
          <a:schemeClr val="tx1"/>
        </a:solidFill>
        <a:latin typeface="Arial" panose="020B0604020202020204"/>
        <a:ea typeface="+mn-ea"/>
        <a:cs typeface="+mn-cs"/>
      </a:defRPr>
    </a:lvl6pPr>
    <a:lvl7pPr marL="2743200" algn="l" defTabSz="914400" rtl="0" eaLnBrk="1" latinLnBrk="0" hangingPunct="1">
      <a:defRPr sz="3800" kern="1200">
        <a:solidFill>
          <a:schemeClr val="tx1"/>
        </a:solidFill>
        <a:latin typeface="Arial" panose="020B0604020202020204"/>
        <a:ea typeface="+mn-ea"/>
        <a:cs typeface="+mn-cs"/>
      </a:defRPr>
    </a:lvl7pPr>
    <a:lvl8pPr marL="3200400" algn="l" defTabSz="914400" rtl="0" eaLnBrk="1" latinLnBrk="0" hangingPunct="1">
      <a:defRPr sz="3800" kern="1200">
        <a:solidFill>
          <a:schemeClr val="tx1"/>
        </a:solidFill>
        <a:latin typeface="Arial" panose="020B0604020202020204"/>
        <a:ea typeface="+mn-ea"/>
        <a:cs typeface="+mn-cs"/>
      </a:defRPr>
    </a:lvl8pPr>
    <a:lvl9pPr marL="3657600" algn="l" defTabSz="914400" rtl="0" eaLnBrk="1" latinLnBrk="0" hangingPunct="1">
      <a:defRPr sz="3800" kern="1200">
        <a:solidFill>
          <a:schemeClr val="tx1"/>
        </a:solidFill>
        <a:latin typeface="Arial" panose="020B0604020202020204"/>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varScale="1">
        <p:scale>
          <a:sx n="17" d="100"/>
          <a:sy n="17" d="100"/>
        </p:scale>
        <p:origin x="2126"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font" Target="fonts/font3.fntdata"/><Relationship Id="rId8" Type="http://schemas.openxmlformats.org/officeDocument/2006/relationships/font" Target="fonts/font2.fntdata"/><Relationship Id="rId7" Type="http://schemas.openxmlformats.org/officeDocument/2006/relationships/font" Target="fonts/font1.fntdata"/><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font" Target="fonts/font5.fntdata"/><Relationship Id="rId10" Type="http://schemas.openxmlformats.org/officeDocument/2006/relationships/font" Target="fonts/font4.fntdata"/><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endParaRPr lang="en-US"/>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endParaRPr lang="en-US"/>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endParaRPr lang="en-US"/>
          </a:p>
        </p:txBody>
      </p:sp>
      <p:sp>
        <p:nvSpPr>
          <p:cNvPr id="3" name="Content Placeholder 2"/>
          <p:cNvSpPr>
            <a:spLocks noGrp="1"/>
          </p:cNvSpPr>
          <p:nvPr>
            <p:ph idx="1"/>
          </p:nvPr>
        </p:nvSpPr>
        <p:spPr/>
        <p:txBody>
          <a:bodyPr/>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endParaRPr lang="en-US"/>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endParaRPr lang="en-US"/>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2.png"/><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lstStyle>
            <a:defPPr>
              <a:defRPr kern="1200"/>
            </a:defPPr>
          </a:lstStyle>
          <a:p>
            <a:pPr lvl="0"/>
            <a:r>
              <a:rPr lang="en-US"/>
              <a:t>Click to edit Master title style</a:t>
            </a:r>
            <a:endParaRPr lang="en-US"/>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lstStyle>
            <a:defPPr>
              <a:defRPr kern="1200"/>
            </a:def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lstStyle>
            <a:defPPr>
              <a:defRPr kern="1200"/>
            </a:defPPr>
            <a:lvl1pPr>
              <a:defRPr sz="7100" smtClean="0">
                <a:latin typeface="Arial" panose="020B0604020202020204"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lstStyle>
            <a:defPPr>
              <a:defRPr kern="1200"/>
            </a:defPPr>
            <a:lvl1pPr algn="ctr">
              <a:defRPr sz="7100" smtClean="0">
                <a:latin typeface="Arial" panose="020B0604020202020204"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lstStyle>
            <a:defPPr>
              <a:defRPr kern="1200"/>
            </a:defPPr>
            <a:lvl1pPr algn="r">
              <a:defRPr sz="7100" smtClean="0">
                <a:latin typeface="Arial" panose="020B0604020202020204" pitchFamily="34" charset="0"/>
              </a:defRPr>
            </a:lvl1pPr>
          </a:lstStyle>
          <a:p>
            <a:pPr>
              <a:defRPr/>
            </a:pPr>
            <a:fld id="{D74CA0E6-19C8-4E24-ACA2-24DF946E6C7E}" type="slidenum">
              <a:rPr lang="en-US"/>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endParaRPr sz="4560">
              <a:solidFill>
                <a:srgbClr val="80808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4080" rtl="0" eaLnBrk="0" fontAlgn="base" hangingPunct="0">
        <a:spcBef>
          <a:spcPct val="0"/>
        </a:spcBef>
        <a:spcAft>
          <a:spcPct val="0"/>
        </a:spcAft>
        <a:defRPr sz="22700">
          <a:solidFill>
            <a:schemeClr val="tx2"/>
          </a:solidFill>
          <a:latin typeface="+mj-lt"/>
          <a:ea typeface="+mj-ea"/>
          <a:cs typeface="+mj-cs"/>
        </a:defRPr>
      </a:lvl1pPr>
      <a:lvl2pPr algn="ctr" defTabSz="4704080" rtl="0" eaLnBrk="0" fontAlgn="base" hangingPunct="0">
        <a:spcBef>
          <a:spcPct val="0"/>
        </a:spcBef>
        <a:spcAft>
          <a:spcPct val="0"/>
        </a:spcAft>
        <a:defRPr sz="22700">
          <a:solidFill>
            <a:schemeClr val="tx2"/>
          </a:solidFill>
          <a:latin typeface="Arial" panose="020B0604020202020204"/>
        </a:defRPr>
      </a:lvl2pPr>
      <a:lvl3pPr algn="ctr" defTabSz="4704080" rtl="0" eaLnBrk="0" fontAlgn="base" hangingPunct="0">
        <a:spcBef>
          <a:spcPct val="0"/>
        </a:spcBef>
        <a:spcAft>
          <a:spcPct val="0"/>
        </a:spcAft>
        <a:defRPr sz="22700">
          <a:solidFill>
            <a:schemeClr val="tx2"/>
          </a:solidFill>
          <a:latin typeface="Arial" panose="020B0604020202020204"/>
        </a:defRPr>
      </a:lvl3pPr>
      <a:lvl4pPr algn="ctr" defTabSz="4704080" rtl="0" eaLnBrk="0" fontAlgn="base" hangingPunct="0">
        <a:spcBef>
          <a:spcPct val="0"/>
        </a:spcBef>
        <a:spcAft>
          <a:spcPct val="0"/>
        </a:spcAft>
        <a:defRPr sz="22700">
          <a:solidFill>
            <a:schemeClr val="tx2"/>
          </a:solidFill>
          <a:latin typeface="Arial" panose="020B0604020202020204"/>
        </a:defRPr>
      </a:lvl4pPr>
      <a:lvl5pPr algn="ctr" defTabSz="4704080" rtl="0" eaLnBrk="0" fontAlgn="base" hangingPunct="0">
        <a:spcBef>
          <a:spcPct val="0"/>
        </a:spcBef>
        <a:spcAft>
          <a:spcPct val="0"/>
        </a:spcAft>
        <a:defRPr sz="22700">
          <a:solidFill>
            <a:schemeClr val="tx2"/>
          </a:solidFill>
          <a:latin typeface="Arial" panose="020B0604020202020204"/>
        </a:defRPr>
      </a:lvl5pPr>
      <a:lvl6pPr marL="457200" algn="ctr" defTabSz="4704080" rtl="0" fontAlgn="base">
        <a:spcBef>
          <a:spcPct val="0"/>
        </a:spcBef>
        <a:spcAft>
          <a:spcPct val="0"/>
        </a:spcAft>
        <a:defRPr sz="22700">
          <a:solidFill>
            <a:schemeClr val="tx2"/>
          </a:solidFill>
          <a:latin typeface="Arial" panose="020B0604020202020204"/>
        </a:defRPr>
      </a:lvl6pPr>
      <a:lvl7pPr marL="914400" algn="ctr" defTabSz="4704080" rtl="0" fontAlgn="base">
        <a:spcBef>
          <a:spcPct val="0"/>
        </a:spcBef>
        <a:spcAft>
          <a:spcPct val="0"/>
        </a:spcAft>
        <a:defRPr sz="22700">
          <a:solidFill>
            <a:schemeClr val="tx2"/>
          </a:solidFill>
          <a:latin typeface="Arial" panose="020B0604020202020204"/>
        </a:defRPr>
      </a:lvl7pPr>
      <a:lvl8pPr marL="1371600" algn="ctr" defTabSz="4704080" rtl="0" fontAlgn="base">
        <a:spcBef>
          <a:spcPct val="0"/>
        </a:spcBef>
        <a:spcAft>
          <a:spcPct val="0"/>
        </a:spcAft>
        <a:defRPr sz="22700">
          <a:solidFill>
            <a:schemeClr val="tx2"/>
          </a:solidFill>
          <a:latin typeface="Arial" panose="020B0604020202020204"/>
        </a:defRPr>
      </a:lvl8pPr>
      <a:lvl9pPr marL="1828800" algn="ctr" defTabSz="4704080" rtl="0" fontAlgn="base">
        <a:spcBef>
          <a:spcPct val="0"/>
        </a:spcBef>
        <a:spcAft>
          <a:spcPct val="0"/>
        </a:spcAft>
        <a:defRPr sz="22700">
          <a:solidFill>
            <a:schemeClr val="tx2"/>
          </a:solidFill>
          <a:latin typeface="Arial" panose="020B0604020202020204"/>
        </a:defRPr>
      </a:lvl9pPr>
    </p:titleStyle>
    <p:bodyStyle>
      <a:defPPr>
        <a:defRPr kern="1200"/>
      </a:defPPr>
      <a:lvl1pPr marL="1762125" indent="-1762125" algn="l" defTabSz="4704080" rtl="0" eaLnBrk="0" fontAlgn="base" hangingPunct="0">
        <a:spcBef>
          <a:spcPct val="20000"/>
        </a:spcBef>
        <a:spcAft>
          <a:spcPct val="0"/>
        </a:spcAft>
        <a:buChar char="•"/>
        <a:defRPr sz="16500">
          <a:solidFill>
            <a:schemeClr val="tx1"/>
          </a:solidFill>
          <a:latin typeface="+mn-lt"/>
          <a:ea typeface="+mn-ea"/>
          <a:cs typeface="+mn-cs"/>
        </a:defRPr>
      </a:lvl1pPr>
      <a:lvl2pPr marL="3822700" indent="-1471930" algn="l" defTabSz="4704080" rtl="0" eaLnBrk="0" fontAlgn="base" hangingPunct="0">
        <a:spcBef>
          <a:spcPct val="20000"/>
        </a:spcBef>
        <a:spcAft>
          <a:spcPct val="0"/>
        </a:spcAft>
        <a:buChar char="–"/>
        <a:defRPr sz="14400">
          <a:solidFill>
            <a:schemeClr val="tx1"/>
          </a:solidFill>
          <a:latin typeface="+mn-lt"/>
        </a:defRPr>
      </a:lvl2pPr>
      <a:lvl3pPr marL="5878830" indent="-1174750" algn="l" defTabSz="4704080" rtl="0" eaLnBrk="0" fontAlgn="base" hangingPunct="0">
        <a:spcBef>
          <a:spcPct val="20000"/>
        </a:spcBef>
        <a:spcAft>
          <a:spcPct val="0"/>
        </a:spcAft>
        <a:buChar char="•"/>
        <a:defRPr sz="12400">
          <a:solidFill>
            <a:schemeClr val="tx1"/>
          </a:solidFill>
          <a:latin typeface="+mn-lt"/>
        </a:defRPr>
      </a:lvl3pPr>
      <a:lvl4pPr marL="8229600" indent="-1174750" algn="l" defTabSz="4704080" rtl="0" eaLnBrk="0" fontAlgn="base" hangingPunct="0">
        <a:spcBef>
          <a:spcPct val="20000"/>
        </a:spcBef>
        <a:spcAft>
          <a:spcPct val="0"/>
        </a:spcAft>
        <a:buChar char="–"/>
        <a:defRPr sz="10300">
          <a:solidFill>
            <a:schemeClr val="tx1"/>
          </a:solidFill>
          <a:latin typeface="+mn-lt"/>
        </a:defRPr>
      </a:lvl4pPr>
      <a:lvl5pPr marL="10582275" indent="-1176655" algn="l" defTabSz="4704080" rtl="0" eaLnBrk="0" fontAlgn="base" hangingPunct="0">
        <a:spcBef>
          <a:spcPct val="20000"/>
        </a:spcBef>
        <a:spcAft>
          <a:spcPct val="0"/>
        </a:spcAft>
        <a:buChar char="»"/>
        <a:defRPr sz="10300">
          <a:solidFill>
            <a:schemeClr val="tx1"/>
          </a:solidFill>
          <a:latin typeface="+mn-lt"/>
        </a:defRPr>
      </a:lvl5pPr>
      <a:lvl6pPr marL="11039475" indent="-1176655" algn="l" defTabSz="4704080" rtl="0" fontAlgn="base">
        <a:spcBef>
          <a:spcPct val="20000"/>
        </a:spcBef>
        <a:spcAft>
          <a:spcPct val="0"/>
        </a:spcAft>
        <a:buChar char="»"/>
        <a:defRPr sz="10300">
          <a:solidFill>
            <a:schemeClr val="tx1"/>
          </a:solidFill>
          <a:latin typeface="+mn-lt"/>
        </a:defRPr>
      </a:lvl6pPr>
      <a:lvl7pPr marL="11496675" indent="-1176655" algn="l" defTabSz="4704080" rtl="0" fontAlgn="base">
        <a:spcBef>
          <a:spcPct val="20000"/>
        </a:spcBef>
        <a:spcAft>
          <a:spcPct val="0"/>
        </a:spcAft>
        <a:buChar char="»"/>
        <a:defRPr sz="10300">
          <a:solidFill>
            <a:schemeClr val="tx1"/>
          </a:solidFill>
          <a:latin typeface="+mn-lt"/>
        </a:defRPr>
      </a:lvl7pPr>
      <a:lvl8pPr marL="11953875" indent="-1176655" algn="l" defTabSz="4704080" rtl="0" fontAlgn="base">
        <a:spcBef>
          <a:spcPct val="20000"/>
        </a:spcBef>
        <a:spcAft>
          <a:spcPct val="0"/>
        </a:spcAft>
        <a:buChar char="»"/>
        <a:defRPr sz="10300">
          <a:solidFill>
            <a:schemeClr val="tx1"/>
          </a:solidFill>
          <a:latin typeface="+mn-lt"/>
        </a:defRPr>
      </a:lvl8pPr>
      <a:lvl9pPr marL="12411075" indent="-1176655" algn="l" defTabSz="4704080"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BCDCDE"/>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p:cNvSpPr/>
          <p:nvPr/>
        </p:nvSpPr>
        <p:spPr bwMode="auto">
          <a:xfrm>
            <a:off x="685800" y="685799"/>
            <a:ext cx="42519600" cy="6266743"/>
          </a:xfrm>
          <a:prstGeom prst="round2DiagRect">
            <a:avLst/>
          </a:prstGeom>
          <a:solidFill>
            <a:srgbClr val="4380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4704080"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Arial" panose="020B0604020202020204"/>
            </a:endParaRPr>
          </a:p>
        </p:txBody>
      </p:sp>
      <p:sp>
        <p:nvSpPr>
          <p:cNvPr id="20" name="Title 11"/>
          <p:cNvSpPr txBox="1"/>
          <p:nvPr/>
        </p:nvSpPr>
        <p:spPr>
          <a:xfrm>
            <a:off x="1371600" y="1466143"/>
            <a:ext cx="41148000" cy="2746935"/>
          </a:xfrm>
          <a:prstGeom prst="rect">
            <a:avLst/>
          </a:prstGeom>
        </p:spPr>
        <p:txBody>
          <a:bodyPr lIns="128016" tIns="64008" rIns="128016" bIns="64008"/>
          <a:lstStyle>
            <a:defPPr>
              <a:defRPr lang="en-US"/>
            </a:defPPr>
            <a:lvl1pPr marL="0" algn="l" defTabSz="4387850" rtl="0" eaLnBrk="1" latinLnBrk="0" hangingPunct="1">
              <a:defRPr sz="8700" kern="1200">
                <a:solidFill>
                  <a:schemeClr val="tx1"/>
                </a:solidFill>
                <a:latin typeface="+mn-lt"/>
                <a:ea typeface="+mn-ea"/>
                <a:cs typeface="+mn-cs"/>
              </a:defRPr>
            </a:lvl1pPr>
            <a:lvl2pPr marL="2193925" algn="l" defTabSz="4387850" rtl="0" eaLnBrk="1" latinLnBrk="0" hangingPunct="1">
              <a:defRPr sz="8700" kern="1200">
                <a:solidFill>
                  <a:schemeClr val="tx1"/>
                </a:solidFill>
                <a:latin typeface="+mn-lt"/>
                <a:ea typeface="+mn-ea"/>
                <a:cs typeface="+mn-cs"/>
              </a:defRPr>
            </a:lvl2pPr>
            <a:lvl3pPr marL="4387850" algn="l" defTabSz="4387850" rtl="0" eaLnBrk="1" latinLnBrk="0" hangingPunct="1">
              <a:defRPr sz="8700" kern="1200">
                <a:solidFill>
                  <a:schemeClr val="tx1"/>
                </a:solidFill>
                <a:latin typeface="+mn-lt"/>
                <a:ea typeface="+mn-ea"/>
                <a:cs typeface="+mn-cs"/>
              </a:defRPr>
            </a:lvl3pPr>
            <a:lvl4pPr marL="6582410" algn="l" defTabSz="4387850" rtl="0" eaLnBrk="1" latinLnBrk="0" hangingPunct="1">
              <a:defRPr sz="8700" kern="1200">
                <a:solidFill>
                  <a:schemeClr val="tx1"/>
                </a:solidFill>
                <a:latin typeface="+mn-lt"/>
                <a:ea typeface="+mn-ea"/>
                <a:cs typeface="+mn-cs"/>
              </a:defRPr>
            </a:lvl4pPr>
            <a:lvl5pPr marL="8776335" algn="l" defTabSz="4387850" rtl="0" eaLnBrk="1" latinLnBrk="0" hangingPunct="1">
              <a:defRPr sz="8700" kern="1200">
                <a:solidFill>
                  <a:schemeClr val="tx1"/>
                </a:solidFill>
                <a:latin typeface="+mn-lt"/>
                <a:ea typeface="+mn-ea"/>
                <a:cs typeface="+mn-cs"/>
              </a:defRPr>
            </a:lvl5pPr>
            <a:lvl6pPr marL="10970260" algn="l" defTabSz="4387850" rtl="0" eaLnBrk="1" latinLnBrk="0" hangingPunct="1">
              <a:defRPr sz="8700" kern="1200">
                <a:solidFill>
                  <a:schemeClr val="tx1"/>
                </a:solidFill>
                <a:latin typeface="+mn-lt"/>
                <a:ea typeface="+mn-ea"/>
                <a:cs typeface="+mn-cs"/>
              </a:defRPr>
            </a:lvl6pPr>
            <a:lvl7pPr marL="13164185" algn="l" defTabSz="4387850" rtl="0" eaLnBrk="1" latinLnBrk="0" hangingPunct="1">
              <a:defRPr sz="8700" kern="1200">
                <a:solidFill>
                  <a:schemeClr val="tx1"/>
                </a:solidFill>
                <a:latin typeface="+mn-lt"/>
                <a:ea typeface="+mn-ea"/>
                <a:cs typeface="+mn-cs"/>
              </a:defRPr>
            </a:lvl7pPr>
            <a:lvl8pPr marL="15358110" algn="l" defTabSz="4387850" rtl="0" eaLnBrk="1" latinLnBrk="0" hangingPunct="1">
              <a:defRPr sz="8700" kern="1200">
                <a:solidFill>
                  <a:schemeClr val="tx1"/>
                </a:solidFill>
                <a:latin typeface="+mn-lt"/>
                <a:ea typeface="+mn-ea"/>
                <a:cs typeface="+mn-cs"/>
              </a:defRPr>
            </a:lvl8pPr>
            <a:lvl9pPr marL="17552035" algn="l" defTabSz="4387850" rtl="0" eaLnBrk="1" latinLnBrk="0" hangingPunct="1">
              <a:defRPr sz="8700" kern="1200">
                <a:solidFill>
                  <a:schemeClr val="tx1"/>
                </a:solidFill>
                <a:latin typeface="+mn-lt"/>
                <a:ea typeface="+mn-ea"/>
                <a:cs typeface="+mn-cs"/>
              </a:defRPr>
            </a:lvl9pPr>
          </a:lstStyle>
          <a:p>
            <a:pPr algn="ctr"/>
            <a:r>
              <a:rPr lang="en-US" sz="8500" dirty="0">
                <a:solidFill>
                  <a:schemeClr val="bg1"/>
                </a:solidFill>
                <a:latin typeface="Libre Baskerville" panose="02000000000000000000" pitchFamily="2" charset="0"/>
              </a:rPr>
              <a:t>FAKE CURRENCY DETECTION USING MAT LAB</a:t>
            </a:r>
            <a:endParaRPr lang="en-US" sz="8500" dirty="0">
              <a:solidFill>
                <a:schemeClr val="bg1"/>
              </a:solidFill>
              <a:latin typeface="Libre Baskerville" panose="02000000000000000000" pitchFamily="2" charset="0"/>
            </a:endParaRPr>
          </a:p>
        </p:txBody>
      </p:sp>
      <p:sp>
        <p:nvSpPr>
          <p:cNvPr id="21" name="Text Placeholder 16"/>
          <p:cNvSpPr txBox="1"/>
          <p:nvPr/>
        </p:nvSpPr>
        <p:spPr>
          <a:xfrm>
            <a:off x="1371600" y="4451806"/>
            <a:ext cx="41148000" cy="1034594"/>
          </a:xfrm>
          <a:prstGeom prst="rect">
            <a:avLst/>
          </a:prstGeom>
        </p:spPr>
        <p:txBody>
          <a:bodyPr lIns="128016" tIns="64008" rIns="128016" bIns="64008"/>
          <a:lstStyle>
            <a:defPPr>
              <a:defRPr lang="en-US"/>
            </a:defPPr>
            <a:lvl1pPr marL="0" algn="l" defTabSz="4387850" rtl="0" eaLnBrk="1" latinLnBrk="0" hangingPunct="1">
              <a:defRPr sz="8700" kern="1200">
                <a:solidFill>
                  <a:schemeClr val="tx1"/>
                </a:solidFill>
                <a:latin typeface="+mn-lt"/>
                <a:ea typeface="+mn-ea"/>
                <a:cs typeface="+mn-cs"/>
              </a:defRPr>
            </a:lvl1pPr>
            <a:lvl2pPr marL="2193925" algn="l" defTabSz="4387850" rtl="0" eaLnBrk="1" latinLnBrk="0" hangingPunct="1">
              <a:defRPr sz="8700" kern="1200">
                <a:solidFill>
                  <a:schemeClr val="tx1"/>
                </a:solidFill>
                <a:latin typeface="+mn-lt"/>
                <a:ea typeface="+mn-ea"/>
                <a:cs typeface="+mn-cs"/>
              </a:defRPr>
            </a:lvl2pPr>
            <a:lvl3pPr marL="4387850" algn="l" defTabSz="4387850" rtl="0" eaLnBrk="1" latinLnBrk="0" hangingPunct="1">
              <a:defRPr sz="8700" kern="1200">
                <a:solidFill>
                  <a:schemeClr val="tx1"/>
                </a:solidFill>
                <a:latin typeface="+mn-lt"/>
                <a:ea typeface="+mn-ea"/>
                <a:cs typeface="+mn-cs"/>
              </a:defRPr>
            </a:lvl3pPr>
            <a:lvl4pPr marL="6582410" algn="l" defTabSz="4387850" rtl="0" eaLnBrk="1" latinLnBrk="0" hangingPunct="1">
              <a:defRPr sz="8700" kern="1200">
                <a:solidFill>
                  <a:schemeClr val="tx1"/>
                </a:solidFill>
                <a:latin typeface="+mn-lt"/>
                <a:ea typeface="+mn-ea"/>
                <a:cs typeface="+mn-cs"/>
              </a:defRPr>
            </a:lvl4pPr>
            <a:lvl5pPr marL="8776335" algn="l" defTabSz="4387850" rtl="0" eaLnBrk="1" latinLnBrk="0" hangingPunct="1">
              <a:defRPr sz="8700" kern="1200">
                <a:solidFill>
                  <a:schemeClr val="tx1"/>
                </a:solidFill>
                <a:latin typeface="+mn-lt"/>
                <a:ea typeface="+mn-ea"/>
                <a:cs typeface="+mn-cs"/>
              </a:defRPr>
            </a:lvl5pPr>
            <a:lvl6pPr marL="10970260" algn="l" defTabSz="4387850" rtl="0" eaLnBrk="1" latinLnBrk="0" hangingPunct="1">
              <a:defRPr sz="8700" kern="1200">
                <a:solidFill>
                  <a:schemeClr val="tx1"/>
                </a:solidFill>
                <a:latin typeface="+mn-lt"/>
                <a:ea typeface="+mn-ea"/>
                <a:cs typeface="+mn-cs"/>
              </a:defRPr>
            </a:lvl6pPr>
            <a:lvl7pPr marL="13164185" algn="l" defTabSz="4387850" rtl="0" eaLnBrk="1" latinLnBrk="0" hangingPunct="1">
              <a:defRPr sz="8700" kern="1200">
                <a:solidFill>
                  <a:schemeClr val="tx1"/>
                </a:solidFill>
                <a:latin typeface="+mn-lt"/>
                <a:ea typeface="+mn-ea"/>
                <a:cs typeface="+mn-cs"/>
              </a:defRPr>
            </a:lvl7pPr>
            <a:lvl8pPr marL="15358110" algn="l" defTabSz="4387850" rtl="0" eaLnBrk="1" latinLnBrk="0" hangingPunct="1">
              <a:defRPr sz="8700" kern="1200">
                <a:solidFill>
                  <a:schemeClr val="tx1"/>
                </a:solidFill>
                <a:latin typeface="+mn-lt"/>
                <a:ea typeface="+mn-ea"/>
                <a:cs typeface="+mn-cs"/>
              </a:defRPr>
            </a:lvl8pPr>
            <a:lvl9pPr marL="17552035" algn="l" defTabSz="4387850" rtl="0" eaLnBrk="1" latinLnBrk="0" hangingPunct="1">
              <a:defRPr sz="8700" kern="1200">
                <a:solidFill>
                  <a:schemeClr val="tx1"/>
                </a:solidFill>
                <a:latin typeface="+mn-lt"/>
                <a:ea typeface="+mn-ea"/>
                <a:cs typeface="+mn-cs"/>
              </a:defRPr>
            </a:lvl9pPr>
          </a:lstStyle>
          <a:p>
            <a:pPr algn="ctr"/>
            <a:r>
              <a:rPr lang="en-US" sz="5600" dirty="0">
                <a:solidFill>
                  <a:schemeClr val="bg1"/>
                </a:solidFill>
                <a:latin typeface="Montserrat Light" panose="00000400000000000000" pitchFamily="50" charset="0"/>
              </a:rPr>
              <a:t>B.PRANITH ,CH.ABHILASH,P.SRIRAM,N.RAHUL</a:t>
            </a:r>
            <a:endParaRPr lang="en-US" sz="5600" dirty="0">
              <a:solidFill>
                <a:schemeClr val="bg1"/>
              </a:solidFill>
              <a:latin typeface="Montserrat Light" panose="00000400000000000000" pitchFamily="50" charset="0"/>
            </a:endParaRPr>
          </a:p>
          <a:p>
            <a:pPr algn="ctr"/>
            <a:r>
              <a:rPr lang="en-US" sz="5600" dirty="0">
                <a:solidFill>
                  <a:schemeClr val="bg1"/>
                </a:solidFill>
                <a:latin typeface="Montserrat Light" panose="00000400000000000000" pitchFamily="50" charset="0"/>
              </a:rPr>
              <a:t>DEPARTMENT OF ECE, CMR TECHNICAL CAMPUS</a:t>
            </a:r>
            <a:endParaRPr lang="en-US" sz="5600" dirty="0">
              <a:solidFill>
                <a:schemeClr val="bg1"/>
              </a:solidFill>
              <a:latin typeface="Montserrat Light" panose="00000400000000000000" pitchFamily="50" charset="0"/>
            </a:endParaRPr>
          </a:p>
        </p:txBody>
      </p:sp>
      <p:sp>
        <p:nvSpPr>
          <p:cNvPr id="22" name="TextBox 19"/>
          <p:cNvSpPr txBox="1">
            <a:spLocks noChangeArrowheads="1"/>
          </p:cNvSpPr>
          <p:nvPr/>
        </p:nvSpPr>
        <p:spPr bwMode="auto">
          <a:xfrm>
            <a:off x="685800" y="8874124"/>
            <a:ext cx="10058400" cy="168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no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algn="just">
              <a:lnSpc>
                <a:spcPct val="110000"/>
              </a:lnSpc>
            </a:pPr>
            <a:endParaRPr lang="en-US" sz="4000" dirty="0">
              <a:latin typeface="Montserrat Light" panose="00000400000000000000" pitchFamily="50" charset="0"/>
              <a:cs typeface="Arial" panose="020B0604020202020204" pitchFamily="34" charset="0"/>
            </a:endParaRPr>
          </a:p>
          <a:p>
            <a:pPr indent="457200" algn="just">
              <a:lnSpc>
                <a:spcPct val="110000"/>
              </a:lnSpc>
            </a:pPr>
            <a:r>
              <a:rPr lang="en-US" sz="4400" dirty="0">
                <a:latin typeface="Arial" panose="020B0604020202020204" pitchFamily="34" charset="0"/>
                <a:cs typeface="Arial" panose="020B0604020202020204" pitchFamily="34" charset="0"/>
              </a:rPr>
              <a:t>The advancement of color printing technology has increased the rate of fake currency note printing and duplicating the notes on a very large scale. Few years back, the printing could be done in a print house, but now anyone can print a currency note with maximum accuracy using a simple laser printer. As a result, the issue of fake notes instead of the genuine ones has been increased very largely. India has been unfortunately cursed with the problems like corruption and black money. And counterfeit of currency notes is also a big problem to it. This leads to design of a system that detects the fake currency note in a less time and in a more efficient manner. The proposed system gives an approach to verify the Indian currency notes. Verification of currency note is done by the concepts of image processing. . MATLAB software is used to extract the features of the note. The proposed system has got advantages like simplicity and high-performance speed. The result will predict whether the currency note is fake or not.</a:t>
            </a:r>
            <a:endParaRPr lang="en-US" sz="4400" dirty="0">
              <a:latin typeface="Arial" panose="020B0604020202020204" pitchFamily="34" charset="0"/>
              <a:cs typeface="Arial" panose="020B0604020202020204" pitchFamily="34" charset="0"/>
            </a:endParaRPr>
          </a:p>
        </p:txBody>
      </p:sp>
      <p:sp>
        <p:nvSpPr>
          <p:cNvPr id="23" name="Rectangle 22"/>
          <p:cNvSpPr>
            <a:spLocks noChangeArrowheads="1"/>
          </p:cNvSpPr>
          <p:nvPr/>
        </p:nvSpPr>
        <p:spPr bwMode="auto">
          <a:xfrm>
            <a:off x="685800" y="7825844"/>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a:solidFill>
                  <a:schemeClr val="bg1"/>
                </a:solidFill>
                <a:latin typeface="Libre Baskerville" panose="02000000000000000000" pitchFamily="2" charset="0"/>
              </a:rPr>
              <a:t>Abstract</a:t>
            </a:r>
            <a:endParaRPr lang="en-US" sz="3600" b="1">
              <a:solidFill>
                <a:schemeClr val="bg1"/>
              </a:solidFill>
              <a:latin typeface="Libre Baskerville" panose="02000000000000000000" pitchFamily="2" charset="0"/>
            </a:endParaRPr>
          </a:p>
        </p:txBody>
      </p:sp>
      <p:sp>
        <p:nvSpPr>
          <p:cNvPr id="24" name="TextBox 19"/>
          <p:cNvSpPr txBox="1">
            <a:spLocks noChangeArrowheads="1"/>
          </p:cNvSpPr>
          <p:nvPr/>
        </p:nvSpPr>
        <p:spPr bwMode="auto">
          <a:xfrm>
            <a:off x="12192000" y="18516601"/>
            <a:ext cx="9906000" cy="944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noAutofit/>
          </a:bodyPr>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indent="457200" algn="just">
              <a:lnSpc>
                <a:spcPct val="110000"/>
              </a:lnSpc>
            </a:pPr>
            <a:r>
              <a:rPr lang="en-US" sz="4400" dirty="0"/>
              <a:t>The detection of fake currency is a critical issue that affects economies worldwide. As counterfeiters employ increasingly sophisticated methods, traditional manual detection techniques often fall short. This project leverages MATLAB to develop an automated system for fake currency detection, utilizing advanced image processing and pattern recognition algorithms. MATLAB, with its powerful computational and visualization capabilities, offers an ideal environment for creating robust and efficient detection systems. This documentation outlines the project's objectives, methodologies, and implemen</a:t>
            </a:r>
            <a:r>
              <a:rPr lang="en-IN" altLang="en-US" sz="4400" dirty="0"/>
              <a:t>taion details.</a:t>
            </a:r>
            <a:endParaRPr lang="en-US" sz="4400" dirty="0">
              <a:latin typeface="Times New Roman" panose="02020603050405020304" pitchFamily="18" charset="0"/>
              <a:cs typeface="Times New Roman" panose="02020603050405020304" pitchFamily="18" charset="0"/>
            </a:endParaRPr>
          </a:p>
        </p:txBody>
      </p:sp>
      <p:sp>
        <p:nvSpPr>
          <p:cNvPr id="25" name="Rectangle 24"/>
          <p:cNvSpPr>
            <a:spLocks noChangeArrowheads="1"/>
          </p:cNvSpPr>
          <p:nvPr/>
        </p:nvSpPr>
        <p:spPr bwMode="auto">
          <a:xfrm>
            <a:off x="12039600" y="17297504"/>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dirty="0">
                <a:solidFill>
                  <a:schemeClr val="bg1"/>
                </a:solidFill>
                <a:latin typeface="Libre Baskerville" panose="02000000000000000000" pitchFamily="2" charset="0"/>
              </a:rPr>
              <a:t>INTRODUCTION</a:t>
            </a:r>
            <a:endParaRPr lang="en-US" sz="3600" b="1" dirty="0">
              <a:solidFill>
                <a:schemeClr val="bg1"/>
              </a:solidFill>
              <a:latin typeface="Libre Baskerville" panose="02000000000000000000" pitchFamily="2" charset="0"/>
            </a:endParaRPr>
          </a:p>
        </p:txBody>
      </p:sp>
      <p:sp>
        <p:nvSpPr>
          <p:cNvPr id="27" name="Rectangle 26"/>
          <p:cNvSpPr>
            <a:spLocks noChangeArrowheads="1"/>
          </p:cNvSpPr>
          <p:nvPr/>
        </p:nvSpPr>
        <p:spPr bwMode="auto">
          <a:xfrm>
            <a:off x="11658600" y="8001104"/>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a:solidFill>
                  <a:schemeClr val="bg1"/>
                </a:solidFill>
                <a:latin typeface="Libre Baskerville" panose="02000000000000000000" pitchFamily="2" charset="0"/>
              </a:rPr>
              <a:t>Block Diagram</a:t>
            </a:r>
            <a:endParaRPr lang="en-US" sz="3600" b="1">
              <a:solidFill>
                <a:schemeClr val="bg1"/>
              </a:solidFill>
              <a:latin typeface="Libre Baskerville" panose="02000000000000000000" pitchFamily="2" charset="0"/>
            </a:endParaRPr>
          </a:p>
        </p:txBody>
      </p:sp>
      <p:sp>
        <p:nvSpPr>
          <p:cNvPr id="29" name="Rectangle 28"/>
          <p:cNvSpPr>
            <a:spLocks noChangeArrowheads="1"/>
          </p:cNvSpPr>
          <p:nvPr/>
        </p:nvSpPr>
        <p:spPr bwMode="auto">
          <a:xfrm>
            <a:off x="24016018" y="8120707"/>
            <a:ext cx="8268335" cy="1247775"/>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dirty="0">
                <a:solidFill>
                  <a:schemeClr val="bg1"/>
                </a:solidFill>
                <a:latin typeface="Libre Baskerville" panose="02000000000000000000" pitchFamily="2" charset="0"/>
              </a:rPr>
              <a:t>Results</a:t>
            </a:r>
            <a:endParaRPr lang="en-US" sz="3600" b="1" dirty="0">
              <a:solidFill>
                <a:schemeClr val="bg1"/>
              </a:solidFill>
              <a:latin typeface="Libre Baskerville" panose="02000000000000000000" pitchFamily="2" charset="0"/>
            </a:endParaRPr>
          </a:p>
        </p:txBody>
      </p:sp>
      <p:sp>
        <p:nvSpPr>
          <p:cNvPr id="33" name="Rectangle 32"/>
          <p:cNvSpPr>
            <a:spLocks noChangeArrowheads="1"/>
          </p:cNvSpPr>
          <p:nvPr/>
        </p:nvSpPr>
        <p:spPr bwMode="auto">
          <a:xfrm>
            <a:off x="34061400" y="18287948"/>
            <a:ext cx="8499475" cy="1437640"/>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dirty="0">
                <a:solidFill>
                  <a:schemeClr val="bg1"/>
                </a:solidFill>
                <a:latin typeface="Libre Baskerville" panose="02000000000000000000" pitchFamily="2" charset="0"/>
              </a:rPr>
              <a:t>Future Scope</a:t>
            </a:r>
            <a:endParaRPr lang="en-US" sz="3600" b="1" dirty="0">
              <a:solidFill>
                <a:schemeClr val="bg1"/>
              </a:solidFill>
              <a:latin typeface="Libre Baskerville" panose="02000000000000000000" pitchFamily="2" charset="0"/>
            </a:endParaRPr>
          </a:p>
        </p:txBody>
      </p:sp>
      <p:sp>
        <p:nvSpPr>
          <p:cNvPr id="6" name="TextBox 5"/>
          <p:cNvSpPr txBox="1"/>
          <p:nvPr/>
        </p:nvSpPr>
        <p:spPr>
          <a:xfrm>
            <a:off x="24098567" y="9920061"/>
            <a:ext cx="10058400" cy="742511"/>
          </a:xfrm>
          <a:prstGeom prst="rect">
            <a:avLst/>
          </a:prstGeom>
          <a:noFill/>
        </p:spPr>
        <p:txBody>
          <a:bodyPr wrap="square">
            <a:spAutoFit/>
          </a:bodyPr>
          <a:lstStyle/>
          <a:p>
            <a:pPr marR="569595" algn="just">
              <a:lnSpc>
                <a:spcPct val="150000"/>
              </a:lnSpc>
              <a:spcBef>
                <a:spcPts val="460"/>
              </a:spcBef>
              <a:spcAft>
                <a:spcPts val="0"/>
              </a:spcAft>
              <a:tabLst>
                <a:tab pos="1042035" algn="l"/>
              </a:tabLst>
            </a:pPr>
            <a:r>
              <a:rPr lang="en-US" sz="3200" dirty="0">
                <a:effectLst/>
                <a:latin typeface="Times New Roman" panose="02020603050405020304" pitchFamily="18" charset="0"/>
                <a:ea typeface="Times New Roman" panose="02020603050405020304" pitchFamily="18" charset="0"/>
              </a:rPr>
              <a:t>So, here are the some results of the project</a:t>
            </a:r>
            <a:endParaRPr lang="en-IN" sz="3200" dirty="0">
              <a:effectLst/>
              <a:latin typeface="Times New Roman" panose="02020603050405020304" pitchFamily="18" charset="0"/>
              <a:ea typeface="Times New Roman" panose="02020603050405020304" pitchFamily="18" charset="0"/>
            </a:endParaRPr>
          </a:p>
        </p:txBody>
      </p:sp>
      <p:sp>
        <p:nvSpPr>
          <p:cNvPr id="9" name="Rectangle 8"/>
          <p:cNvSpPr>
            <a:spLocks noChangeArrowheads="1"/>
          </p:cNvSpPr>
          <p:nvPr/>
        </p:nvSpPr>
        <p:spPr bwMode="auto">
          <a:xfrm>
            <a:off x="34156967" y="8262494"/>
            <a:ext cx="8268335" cy="1247775"/>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panose="020B0604020202020204"/>
                <a:ea typeface="+mn-ea"/>
                <a:cs typeface="+mn-cs"/>
              </a:defRPr>
            </a:lvl1pPr>
            <a:lvl2pPr marL="457200" algn="l" rtl="0" fontAlgn="base">
              <a:spcBef>
                <a:spcPct val="0"/>
              </a:spcBef>
              <a:spcAft>
                <a:spcPct val="0"/>
              </a:spcAft>
              <a:defRPr sz="3000" kern="1200">
                <a:solidFill>
                  <a:schemeClr val="tx1"/>
                </a:solidFill>
                <a:latin typeface="Arial" panose="020B0604020202020204"/>
                <a:ea typeface="+mn-ea"/>
                <a:cs typeface="+mn-cs"/>
              </a:defRPr>
            </a:lvl2pPr>
            <a:lvl3pPr marL="914400" algn="l" rtl="0" fontAlgn="base">
              <a:spcBef>
                <a:spcPct val="0"/>
              </a:spcBef>
              <a:spcAft>
                <a:spcPct val="0"/>
              </a:spcAft>
              <a:defRPr sz="3000" kern="1200">
                <a:solidFill>
                  <a:schemeClr val="tx1"/>
                </a:solidFill>
                <a:latin typeface="Arial" panose="020B0604020202020204"/>
                <a:ea typeface="+mn-ea"/>
                <a:cs typeface="+mn-cs"/>
              </a:defRPr>
            </a:lvl3pPr>
            <a:lvl4pPr marL="1371600" algn="l" rtl="0" fontAlgn="base">
              <a:spcBef>
                <a:spcPct val="0"/>
              </a:spcBef>
              <a:spcAft>
                <a:spcPct val="0"/>
              </a:spcAft>
              <a:defRPr sz="3000" kern="1200">
                <a:solidFill>
                  <a:schemeClr val="tx1"/>
                </a:solidFill>
                <a:latin typeface="Arial" panose="020B0604020202020204"/>
                <a:ea typeface="+mn-ea"/>
                <a:cs typeface="+mn-cs"/>
              </a:defRPr>
            </a:lvl4pPr>
            <a:lvl5pPr marL="1828800" algn="l" rtl="0" fontAlgn="base">
              <a:spcBef>
                <a:spcPct val="0"/>
              </a:spcBef>
              <a:spcAft>
                <a:spcPct val="0"/>
              </a:spcAft>
              <a:defRPr sz="3000" kern="1200">
                <a:solidFill>
                  <a:schemeClr val="tx1"/>
                </a:solidFill>
                <a:latin typeface="Arial" panose="020B0604020202020204"/>
                <a:ea typeface="+mn-ea"/>
                <a:cs typeface="+mn-cs"/>
              </a:defRPr>
            </a:lvl5pPr>
            <a:lvl6pPr marL="2286000" algn="l" defTabSz="914400" rtl="0" eaLnBrk="1" latinLnBrk="0" hangingPunct="1">
              <a:defRPr sz="3000" kern="1200">
                <a:solidFill>
                  <a:schemeClr val="tx1"/>
                </a:solidFill>
                <a:latin typeface="Arial" panose="020B0604020202020204"/>
                <a:ea typeface="+mn-ea"/>
                <a:cs typeface="+mn-cs"/>
              </a:defRPr>
            </a:lvl6pPr>
            <a:lvl7pPr marL="2743200" algn="l" defTabSz="914400" rtl="0" eaLnBrk="1" latinLnBrk="0" hangingPunct="1">
              <a:defRPr sz="3000" kern="1200">
                <a:solidFill>
                  <a:schemeClr val="tx1"/>
                </a:solidFill>
                <a:latin typeface="Arial" panose="020B0604020202020204"/>
                <a:ea typeface="+mn-ea"/>
                <a:cs typeface="+mn-cs"/>
              </a:defRPr>
            </a:lvl7pPr>
            <a:lvl8pPr marL="3200400" algn="l" defTabSz="914400" rtl="0" eaLnBrk="1" latinLnBrk="0" hangingPunct="1">
              <a:defRPr sz="3000" kern="1200">
                <a:solidFill>
                  <a:schemeClr val="tx1"/>
                </a:solidFill>
                <a:latin typeface="Arial" panose="020B0604020202020204"/>
                <a:ea typeface="+mn-ea"/>
                <a:cs typeface="+mn-cs"/>
              </a:defRPr>
            </a:lvl8pPr>
            <a:lvl9pPr marL="3657600" algn="l" defTabSz="914400" rtl="0" eaLnBrk="1" latinLnBrk="0" hangingPunct="1">
              <a:defRPr sz="3000" kern="1200">
                <a:solidFill>
                  <a:schemeClr val="tx1"/>
                </a:solidFill>
                <a:latin typeface="Arial" panose="020B0604020202020204"/>
                <a:ea typeface="+mn-ea"/>
                <a:cs typeface="+mn-cs"/>
              </a:defRPr>
            </a:lvl9pPr>
          </a:lstStyle>
          <a:p>
            <a:pPr defTabSz="4702810">
              <a:defRPr/>
            </a:pPr>
            <a:r>
              <a:rPr lang="en-US" sz="3600" b="1" dirty="0">
                <a:solidFill>
                  <a:schemeClr val="bg1"/>
                </a:solidFill>
                <a:latin typeface="Libre Baskerville" panose="02000000000000000000" pitchFamily="2" charset="0"/>
              </a:rPr>
              <a:t>Conclusion </a:t>
            </a:r>
            <a:endParaRPr lang="en-US" sz="3600" b="1" dirty="0">
              <a:solidFill>
                <a:schemeClr val="bg1"/>
              </a:solidFill>
              <a:latin typeface="Libre Baskerville" panose="02000000000000000000" pitchFamily="2" charset="0"/>
            </a:endParaRPr>
          </a:p>
        </p:txBody>
      </p:sp>
      <p:sp>
        <p:nvSpPr>
          <p:cNvPr id="17" name="TextBox 16"/>
          <p:cNvSpPr txBox="1"/>
          <p:nvPr/>
        </p:nvSpPr>
        <p:spPr>
          <a:xfrm>
            <a:off x="33707705" y="20269200"/>
            <a:ext cx="9777730" cy="10638155"/>
          </a:xfrm>
          <a:prstGeom prst="rect">
            <a:avLst/>
          </a:prstGeom>
          <a:noFill/>
        </p:spPr>
        <p:txBody>
          <a:bodyPr wrap="square">
            <a:noAutofit/>
          </a:bodyPr>
          <a:lstStyle/>
          <a:p>
            <a:pPr marR="569595" indent="457200" algn="just">
              <a:lnSpc>
                <a:spcPct val="140000"/>
              </a:lnSpc>
              <a:spcBef>
                <a:spcPts val="460"/>
              </a:spcBef>
              <a:spcAft>
                <a:spcPts val="0"/>
              </a:spcAft>
              <a:tabLst>
                <a:tab pos="1042035" algn="l"/>
              </a:tabLst>
            </a:pPr>
            <a:r>
              <a:rPr lang="en-US" sz="4400" dirty="0"/>
              <a:t>The future several avenues for fake currency detection using MATLAB with a GUI is promising, with several avenues for enhancement and expansion:</a:t>
            </a:r>
            <a:r>
              <a:rPr lang="en-IN" sz="4400" dirty="0"/>
              <a:t>Advanced Image Processing Techniques, Multi-Sensor Fusion, Real-time</a:t>
            </a:r>
            <a:r>
              <a:rPr lang="en-IN" sz="4400" b="1" dirty="0"/>
              <a:t> </a:t>
            </a:r>
            <a:r>
              <a:rPr lang="en-IN" sz="4400" dirty="0"/>
              <a:t>Detection</a:t>
            </a:r>
            <a:r>
              <a:rPr lang="en-IN" sz="4400" b="1" dirty="0"/>
              <a:t>,</a:t>
            </a:r>
            <a:r>
              <a:rPr lang="en-IN" sz="4400" dirty="0"/>
              <a:t> Database Integration,, Security and Privacy, Collaborative Research, International Currency Support, Mobile and Web Applications.</a:t>
            </a:r>
            <a:endParaRPr lang="en-IN" sz="4400" dirty="0">
              <a:effectLst/>
              <a:latin typeface="Times New Roman" panose="02020603050405020304" pitchFamily="18" charset="0"/>
              <a:ea typeface="Times New Roman" panose="02020603050405020304" pitchFamily="18" charset="0"/>
            </a:endParaRPr>
          </a:p>
        </p:txBody>
      </p:sp>
      <p:sp>
        <p:nvSpPr>
          <p:cNvPr id="31" name="TextBox 30"/>
          <p:cNvSpPr txBox="1"/>
          <p:nvPr/>
        </p:nvSpPr>
        <p:spPr>
          <a:xfrm>
            <a:off x="33832800" y="9906000"/>
            <a:ext cx="9777730" cy="5818505"/>
          </a:xfrm>
          <a:prstGeom prst="rect">
            <a:avLst/>
          </a:prstGeom>
          <a:noFill/>
        </p:spPr>
        <p:txBody>
          <a:bodyPr wrap="square">
            <a:noAutofit/>
          </a:bodyPr>
          <a:lstStyle/>
          <a:p>
            <a:pPr indent="457200">
              <a:lnSpc>
                <a:spcPct val="110000"/>
              </a:lnSpc>
            </a:pPr>
            <a:r>
              <a:rPr lang="en-US" sz="4400" dirty="0"/>
              <a:t>The fake currency detection using image processing was implemented on MATLAB. This MATLAB GUI application provides a user-friendly interface for loading, displaying, and processing images. It demonstrates basic GUI functionalities, including handling user inputs, displaying images, and managing application state through various callback functions. </a:t>
            </a:r>
            <a:endParaRPr lang="en-IN" sz="4400" dirty="0"/>
          </a:p>
        </p:txBody>
      </p:sp>
      <p:pic>
        <p:nvPicPr>
          <p:cNvPr id="1026" name="Picture 2" descr="Fake currency detection using image processing - Projectwal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043218" y="9187659"/>
            <a:ext cx="7019926" cy="77819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4865" y="12725400"/>
            <a:ext cx="8789035" cy="6617970"/>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9600" y="20497800"/>
            <a:ext cx="8957945" cy="6758940"/>
          </a:xfrm>
          <a:prstGeom prst="rect">
            <a:avLst/>
          </a:prstGeom>
        </p:spPr>
      </p:pic>
    </p:spTree>
  </p:cSld>
  <p:clrMapOvr>
    <a:masterClrMapping/>
  </p:clrMapOvr>
  <p:transition/>
</p:sld>
</file>

<file path=ppt/tags/tag1.xml><?xml version="1.0" encoding="utf-8"?>
<p:tagLst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4080" rtl="0" eaLnBrk="1" fontAlgn="base" latinLnBrk="0" hangingPunct="1">
          <a:lnSpc>
            <a:spcPct val="100000"/>
          </a:lnSpc>
          <a:spcBef>
            <a:spcPct val="0"/>
          </a:spcBef>
          <a:spcAft>
            <a:spcPct val="0"/>
          </a:spcAft>
          <a:buClrTx/>
          <a:buSzTx/>
          <a:buFontTx/>
          <a:buNone/>
          <a:defRPr kumimoji="0" lang="en-US" sz="3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4704080" rtl="0" eaLnBrk="1" fontAlgn="base" latinLnBrk="0" hangingPunct="1">
          <a:lnSpc>
            <a:spcPct val="100000"/>
          </a:lnSpc>
          <a:spcBef>
            <a:spcPct val="0"/>
          </a:spcBef>
          <a:spcAft>
            <a:spcPct val="0"/>
          </a:spcAft>
          <a:buClrTx/>
          <a:buSzTx/>
          <a:buFontTx/>
          <a:buNone/>
          <a:defRPr kumimoji="0" lang="en-US" sz="3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2567</Words>
  <Application>WPS Presentation</Application>
  <PresentationFormat>Custom</PresentationFormat>
  <Paragraphs>27</Paragraphs>
  <Slides>1</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vt:i4>
      </vt:variant>
    </vt:vector>
  </HeadingPairs>
  <TitlesOfParts>
    <vt:vector size="22" baseType="lpstr">
      <vt:lpstr>Arial</vt:lpstr>
      <vt:lpstr>SimSun</vt:lpstr>
      <vt:lpstr>Wingdings</vt:lpstr>
      <vt:lpstr>Arial</vt:lpstr>
      <vt:lpstr>Libre Baskerville</vt:lpstr>
      <vt:lpstr>Montserrat Light</vt:lpstr>
      <vt:lpstr>Times New Roman</vt:lpstr>
      <vt:lpstr>Microsoft YaHei</vt:lpstr>
      <vt:lpstr>Arial Unicode MS</vt:lpstr>
      <vt:lpstr>Calibri</vt:lpstr>
      <vt:lpstr>Pristina</vt:lpstr>
      <vt:lpstr>Cascadia Code</vt:lpstr>
      <vt:lpstr>Candara</vt:lpstr>
      <vt:lpstr>Cascadia Code SemiBold</vt:lpstr>
      <vt:lpstr>Cambria Math</vt:lpstr>
      <vt:lpstr>Calisto MT</vt:lpstr>
      <vt:lpstr>Bodoni MT Condensed</vt:lpstr>
      <vt:lpstr>Broadway</vt:lpstr>
      <vt:lpstr>Blackadder ITC</vt:lpstr>
      <vt:lpstr>Algerian</vt:lpstr>
      <vt:lpstr>Default Design</vt:lpstr>
      <vt:lpstr>PowerPoint 演示文稿</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dc:subject>Free Research Poster</dc:subject>
  <cp:category>templates for scientific poster</cp:category>
  <cp:lastModifiedBy>janap</cp:lastModifiedBy>
  <cp:revision>29</cp:revision>
  <dcterms:created xsi:type="dcterms:W3CDTF">2024-06-20T17:43:00Z</dcterms:created>
  <dcterms:modified xsi:type="dcterms:W3CDTF">2024-06-24T02:38:55Z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B9EEE322B17B47C384ADC9DAF5DEC805_13</vt:lpwstr>
  </property>
  <property fmtid="{D5CDD505-2E9C-101B-9397-08002B2CF9AE}" pid="3" name="KSOProductBuildVer">
    <vt:lpwstr>1033-12.2.0.17119</vt:lpwstr>
  </property>
</Properties>
</file>