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7C85-5F21-4EA9-9AD6-FC0C2E42767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94CE-2C53-42B6-83D8-DE23D91947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37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7C85-5F21-4EA9-9AD6-FC0C2E42767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94CE-2C53-42B6-83D8-DE23D919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1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7C85-5F21-4EA9-9AD6-FC0C2E42767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94CE-2C53-42B6-83D8-DE23D919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5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7C85-5F21-4EA9-9AD6-FC0C2E42767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94CE-2C53-42B6-83D8-DE23D919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7C85-5F21-4EA9-9AD6-FC0C2E42767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94CE-2C53-42B6-83D8-DE23D91947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92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7C85-5F21-4EA9-9AD6-FC0C2E42767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94CE-2C53-42B6-83D8-DE23D919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7C85-5F21-4EA9-9AD6-FC0C2E42767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94CE-2C53-42B6-83D8-DE23D919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4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7C85-5F21-4EA9-9AD6-FC0C2E42767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94CE-2C53-42B6-83D8-DE23D919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9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7C85-5F21-4EA9-9AD6-FC0C2E42767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94CE-2C53-42B6-83D8-DE23D919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7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D67C85-5F21-4EA9-9AD6-FC0C2E42767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4494CE-2C53-42B6-83D8-DE23D919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7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7C85-5F21-4EA9-9AD6-FC0C2E42767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94CE-2C53-42B6-83D8-DE23D919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3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D67C85-5F21-4EA9-9AD6-FC0C2E42767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4494CE-2C53-42B6-83D8-DE23D919470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3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AA507-359F-47CA-8CEB-4F3B0F7E6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Disaster tweet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FF56E-6E47-4609-B9FD-0AFC8A40E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7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C681-A23B-4985-9A06-B244B566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Tf-idf</a:t>
            </a:r>
            <a:r>
              <a:rPr lang="en-US" dirty="0"/>
              <a:t> vector and randomized SVD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E2068-96C9-493B-B223-54492517F8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Firstly, I got a matrix from the </a:t>
            </a:r>
            <a:r>
              <a:rPr lang="en-US" dirty="0" err="1"/>
              <a:t>TfidfVectorizer</a:t>
            </a:r>
            <a:r>
              <a:rPr lang="en-US" dirty="0"/>
              <a:t> with max of 500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Extracted the terms from the vector.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Used </a:t>
            </a:r>
            <a:r>
              <a:rPr lang="en-US" dirty="0" err="1"/>
              <a:t>sklearn’s</a:t>
            </a:r>
            <a:r>
              <a:rPr lang="en-US" dirty="0"/>
              <a:t> randomized SVD for topic extraction.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221DDD-26DB-4B4E-B7A8-D9C18A8849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13785" y="1846263"/>
            <a:ext cx="1957580" cy="4022725"/>
          </a:xfrm>
        </p:spPr>
      </p:pic>
    </p:spTree>
    <p:extLst>
      <p:ext uri="{BB962C8B-B14F-4D97-AF65-F5344CB8AC3E}">
        <p14:creationId xmlns:p14="http://schemas.microsoft.com/office/powerpoint/2010/main" val="2429632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81A1-50BF-4629-B841-B45BA2A3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Afinn</a:t>
            </a:r>
            <a:r>
              <a:rPr lang="en-US" dirty="0"/>
              <a:t> sentiment score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342C04-6257-46E7-906F-60208A218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1738" y="1846263"/>
            <a:ext cx="5561045" cy="4022725"/>
          </a:xfrm>
        </p:spPr>
      </p:pic>
    </p:spTree>
    <p:extLst>
      <p:ext uri="{BB962C8B-B14F-4D97-AF65-F5344CB8AC3E}">
        <p14:creationId xmlns:p14="http://schemas.microsoft.com/office/powerpoint/2010/main" val="3802493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0FEA-1ED3-495B-8B63-D58B9D10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69C64-B16C-4463-83F5-47F86B6AB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of LSTM, essentially a deep neural network, is comparatively more capable of identifying tweets related to disaster then Random forest classifier.</a:t>
            </a:r>
          </a:p>
          <a:p>
            <a:r>
              <a:rPr lang="en-US" dirty="0"/>
              <a:t>LSTM identifies tweets with 75% accuracy while random forest identifies tweets with 58</a:t>
            </a:r>
            <a:r>
              <a:rPr lang="en-US"/>
              <a:t>% accuracy.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14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5C68-5939-47E6-B415-D87A53F6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00BD9-F4EB-4983-810A-20A1CA9B2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project aims to build a model which can correctly identify if the tweet is related to the topic of disaster of any kind.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It’s not always that when someone tweets ‘Ablaze’ it’s related to disaster. It can be metaphorical. For example, “On the plus, side look at the sky last night it was ablaze”.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There are different was of performing a classification however, I have used following methods: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Count Vector and Random forest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Embedding layer with Bidirectional LSTM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err="1"/>
              <a:t>Tfidf</a:t>
            </a:r>
            <a:r>
              <a:rPr lang="en-US" dirty="0"/>
              <a:t> Vector and topic extraction (Extra)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Sentiment score with </a:t>
            </a:r>
            <a:r>
              <a:rPr lang="en-US" dirty="0" err="1"/>
              <a:t>afinn</a:t>
            </a:r>
            <a:r>
              <a:rPr lang="en-US" dirty="0"/>
              <a:t>(Extra)</a:t>
            </a:r>
          </a:p>
        </p:txBody>
      </p:sp>
    </p:spTree>
    <p:extLst>
      <p:ext uri="{BB962C8B-B14F-4D97-AF65-F5344CB8AC3E}">
        <p14:creationId xmlns:p14="http://schemas.microsoft.com/office/powerpoint/2010/main" val="344617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04FC-9D9C-45DF-9AAB-A42E6A25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7BF0-D1D8-49D9-AA75-3DDB14C95F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dataset is from the site Kaggle, it’s from a current on-going competition.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Link: https://www.kaggle.com/competitions/nlp-getting-started/data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A567D2-08B4-439C-8540-DEC05C5D1F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555" y="1922106"/>
            <a:ext cx="4937125" cy="2094678"/>
          </a:xfrm>
        </p:spPr>
      </p:pic>
    </p:spTree>
    <p:extLst>
      <p:ext uri="{BB962C8B-B14F-4D97-AF65-F5344CB8AC3E}">
        <p14:creationId xmlns:p14="http://schemas.microsoft.com/office/powerpoint/2010/main" val="290223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2B8D-376A-4788-9162-D139A9E4F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202B60-940B-4420-ACD1-4A63C7666D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80" y="2433228"/>
            <a:ext cx="2924583" cy="247684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409E1E9-0AEC-4FF0-A3FF-CDDFED18F3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07307" y="2433228"/>
            <a:ext cx="2848373" cy="284837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132707-A808-4BCA-A776-9ACCDA48C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813" y="2433228"/>
            <a:ext cx="3934374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4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BBC65-0C79-458F-B042-415D53F60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the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7BE70-C221-4184-A133-0E4BE39A75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For processing the data, it needs cleaning.</a:t>
            </a:r>
          </a:p>
          <a:p>
            <a:r>
              <a:rPr lang="en-US" dirty="0"/>
              <a:t>1. Removed hashtags for the tweets.</a:t>
            </a:r>
          </a:p>
          <a:p>
            <a:r>
              <a:rPr lang="en-US" dirty="0"/>
              <a:t>2. Removed links from the tweets.</a:t>
            </a:r>
          </a:p>
          <a:p>
            <a:r>
              <a:rPr lang="en-US" dirty="0"/>
              <a:t>3. Tokenized the text and made text to lower case.</a:t>
            </a:r>
          </a:p>
          <a:p>
            <a:r>
              <a:rPr lang="en-US" dirty="0"/>
              <a:t>4. Removed </a:t>
            </a:r>
            <a:r>
              <a:rPr lang="en-US" dirty="0" err="1"/>
              <a:t>stopwords</a:t>
            </a:r>
            <a:r>
              <a:rPr lang="en-US" dirty="0"/>
              <a:t>.</a:t>
            </a:r>
          </a:p>
          <a:p>
            <a:r>
              <a:rPr lang="en-US" dirty="0"/>
              <a:t>5. Made a different column of tokens.</a:t>
            </a:r>
          </a:p>
          <a:p>
            <a:r>
              <a:rPr lang="en-US" dirty="0"/>
              <a:t>6. Made a different column for clean text.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1D6147E3-A045-42E2-BF99-B8CBA12598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35369" y="2262375"/>
            <a:ext cx="4938712" cy="2858266"/>
          </a:xfrm>
        </p:spPr>
      </p:pic>
    </p:spTree>
    <p:extLst>
      <p:ext uri="{BB962C8B-B14F-4D97-AF65-F5344CB8AC3E}">
        <p14:creationId xmlns:p14="http://schemas.microsoft.com/office/powerpoint/2010/main" val="366329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7A74-B8AA-4B57-9BCF-B7A2EB5C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93222-C301-4746-A06E-C21F3BFD01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world cloud shows what words are used multiple times in the clean text.</a:t>
            </a:r>
          </a:p>
          <a:p>
            <a:r>
              <a:rPr lang="en-US" dirty="0"/>
              <a:t>Words to take note of: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Fire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Storm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Emergency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Death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Help</a:t>
            </a:r>
          </a:p>
          <a:p>
            <a:pPr marL="292608" lvl="1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21D8BA-8B6F-4B85-AFE4-83EA7BEA60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209237"/>
            <a:ext cx="4937125" cy="3296777"/>
          </a:xfrm>
        </p:spPr>
      </p:pic>
    </p:spTree>
    <p:extLst>
      <p:ext uri="{BB962C8B-B14F-4D97-AF65-F5344CB8AC3E}">
        <p14:creationId xmlns:p14="http://schemas.microsoft.com/office/powerpoint/2010/main" val="77292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18FDA-BF89-41BD-933D-0C5BEBD1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Vector and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67618-1601-4895-BCCC-AD193FD118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first step in this model was to convert the tokenized text to a vector. I used Count vector to do so.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Secondly, for finding the best parameter for random forest, I used grid search. Got </a:t>
            </a:r>
            <a:r>
              <a:rPr lang="en-US" dirty="0" err="1"/>
              <a:t>max_depth</a:t>
            </a:r>
            <a:r>
              <a:rPr lang="en-US" dirty="0"/>
              <a:t>: 12, </a:t>
            </a:r>
            <a:r>
              <a:rPr lang="en-US" dirty="0" err="1"/>
              <a:t>Max_features</a:t>
            </a:r>
            <a:r>
              <a:rPr lang="en-US" dirty="0"/>
              <a:t>: 7, </a:t>
            </a:r>
            <a:r>
              <a:rPr lang="en-US" dirty="0" err="1"/>
              <a:t>n_estimators</a:t>
            </a:r>
            <a:r>
              <a:rPr lang="en-US" dirty="0"/>
              <a:t>: 15.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Ran random forest on these parameters and got a f1 score of 58% on test set.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B0934A-84E9-4DB4-87B3-64EC5E8783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7192" y="2190518"/>
            <a:ext cx="4239217" cy="3334215"/>
          </a:xfrm>
        </p:spPr>
      </p:pic>
    </p:spTree>
    <p:extLst>
      <p:ext uri="{BB962C8B-B14F-4D97-AF65-F5344CB8AC3E}">
        <p14:creationId xmlns:p14="http://schemas.microsoft.com/office/powerpoint/2010/main" val="195482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9C7D5-D049-4D96-9C41-A204B689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637788-B8F1-4DFA-A3E2-93A6856759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4738" y="2076296"/>
            <a:ext cx="5050937" cy="356265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768DB-4E64-4427-BA3D-6B066F0A4A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Firstly, I split the data to train and test. This time I used </a:t>
            </a:r>
            <a:r>
              <a:rPr lang="en-US" dirty="0" err="1"/>
              <a:t>Keras</a:t>
            </a:r>
            <a:r>
              <a:rPr lang="en-US" dirty="0"/>
              <a:t> Tokenizer to tokenizer the text with max words 10_000.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Secondly, applied text to sequence and  pad sequence on the tokenized text. In addition, did the same on the test 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Defined a model with callbacks of learning rate scheduler.</a:t>
            </a:r>
          </a:p>
        </p:txBody>
      </p:sp>
    </p:spTree>
    <p:extLst>
      <p:ext uri="{BB962C8B-B14F-4D97-AF65-F5344CB8AC3E}">
        <p14:creationId xmlns:p14="http://schemas.microsoft.com/office/powerpoint/2010/main" val="1648282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82C9-9F41-43FE-AD49-6846DDCC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A322-175A-452A-A4C4-349AB89781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Running on the test set I got the accuracy of 75%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8F7E-A0A2-4305-BFED-F125D03FD4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Custom input: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B66CC1-3936-4800-B846-E4D7DA4CB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3282059"/>
            <a:ext cx="4937761" cy="1838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7E51F7-FC71-45B8-A8ED-F29F8B68A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3167743"/>
            <a:ext cx="5410955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712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</TotalTime>
  <Words>489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Disaster tweet Classification</vt:lpstr>
      <vt:lpstr>Summary</vt:lpstr>
      <vt:lpstr>Dataset</vt:lpstr>
      <vt:lpstr>Dataset</vt:lpstr>
      <vt:lpstr>Preprocessing the Dataset</vt:lpstr>
      <vt:lpstr>Word Cloud</vt:lpstr>
      <vt:lpstr>Count Vector and Random forest</vt:lpstr>
      <vt:lpstr>LSTM model</vt:lpstr>
      <vt:lpstr>Accuracy</vt:lpstr>
      <vt:lpstr>Tf-idf vector and randomized SVD</vt:lpstr>
      <vt:lpstr>Afinn sentiment score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tweet Classification</dc:title>
  <dc:creator>pranjal patel</dc:creator>
  <cp:lastModifiedBy>pranjal patel</cp:lastModifiedBy>
  <cp:revision>4</cp:revision>
  <dcterms:created xsi:type="dcterms:W3CDTF">2022-04-27T17:56:35Z</dcterms:created>
  <dcterms:modified xsi:type="dcterms:W3CDTF">2022-04-27T19:29:23Z</dcterms:modified>
</cp:coreProperties>
</file>