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To-Do List App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/>
              <a:t>																																- By Pranjal Srivastava</a:t>
            </a:r>
          </a:p>
        </p:txBody>
      </p:sp>
    </p:spTree>
    <p:extLst>
      <p:ext uri="{BB962C8B-B14F-4D97-AF65-F5344CB8AC3E}">
        <p14:creationId xmlns:p14="http://schemas.microsoft.com/office/powerpoint/2010/main" val="20424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dirty="0"/>
              <a:t>Assignment</a:t>
            </a:r>
            <a:br>
              <a:rPr lang="en-US" dirty="0"/>
            </a:br>
            <a:r>
              <a:rPr lang="en-US" b="1" dirty="0"/>
              <a:t>Build a To-Do List App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Building a simple responsive web-based to-do list app with user authentication.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to-do list app contains login and register pages so that if new user arrives he can easily register and use the to-do list.</a:t>
            </a:r>
          </a:p>
          <a:p>
            <a:endParaRPr lang="en-US" dirty="0"/>
          </a:p>
          <a:p>
            <a:r>
              <a:rPr lang="en-US" dirty="0"/>
              <a:t>User privacy is present which helps to ensure data integrity.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Flow: Home Page &gt; Register or Login &gt; Access To-Do List.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Hosted on Heroku servers along with Mongo Atlas to save list data.</a:t>
            </a:r>
          </a:p>
        </p:txBody>
      </p:sp>
    </p:spTree>
    <p:extLst>
      <p:ext uri="{BB962C8B-B14F-4D97-AF65-F5344CB8AC3E}">
        <p14:creationId xmlns:p14="http://schemas.microsoft.com/office/powerpoint/2010/main" val="2526938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Assignment</a:t>
            </a:r>
            <a:br>
              <a:rPr lang="en-US" dirty="0"/>
            </a:br>
            <a:r>
              <a:rPr lang="en-US" b="1" dirty="0"/>
              <a:t>Build a To-Do List App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development details are mentioned below :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Front End Languages Used	-	HTML, CSS, Bootstrap( CSS Framework )</a:t>
            </a:r>
          </a:p>
          <a:p>
            <a:pPr lvl="1"/>
            <a:r>
              <a:rPr lang="en-US" dirty="0"/>
              <a:t>Back End Languages Used	-	Node.js, Express.js</a:t>
            </a:r>
          </a:p>
          <a:p>
            <a:pPr lvl="1"/>
            <a:r>
              <a:rPr lang="en-US" dirty="0"/>
              <a:t>Server						-	Heroku server</a:t>
            </a:r>
          </a:p>
          <a:p>
            <a:pPr lvl="1"/>
            <a:r>
              <a:rPr lang="en-US" dirty="0"/>
              <a:t>Database					-	MongoDB Atlas</a:t>
            </a:r>
          </a:p>
          <a:p>
            <a:pPr lvl="1"/>
            <a:r>
              <a:rPr lang="en-US" dirty="0"/>
              <a:t>Code Editor				- 	VS Code</a:t>
            </a:r>
          </a:p>
          <a:p>
            <a:pPr lvl="1"/>
            <a:r>
              <a:rPr lang="en-US" dirty="0"/>
              <a:t>Web Hosting				- 	Heroku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9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Assignment</a:t>
            </a:r>
            <a:br>
              <a:rPr lang="en-US" dirty="0"/>
            </a:br>
            <a:r>
              <a:rPr lang="en-US" b="1" dirty="0"/>
              <a:t>Build a To-Do List App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SOURCE CODE </a:t>
            </a:r>
            <a:r>
              <a:rPr lang="en-US" sz="2000" b="1" dirty="0"/>
              <a:t>(uploaded on GitHub)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&amp;</a:t>
            </a:r>
          </a:p>
          <a:p>
            <a:pPr marL="0" indent="0" algn="ctr">
              <a:buNone/>
            </a:pPr>
            <a:r>
              <a:rPr lang="en-US" sz="2800" b="1" dirty="0"/>
              <a:t>WEBSITE </a:t>
            </a:r>
            <a:r>
              <a:rPr lang="en-US" sz="2000" b="1" dirty="0"/>
              <a:t>(hosted on </a:t>
            </a:r>
            <a:r>
              <a:rPr lang="en-US" sz="2000" b="1" dirty="0" err="1"/>
              <a:t>heroku</a:t>
            </a:r>
            <a:r>
              <a:rPr lang="en-US" sz="2000" b="1" dirty="0"/>
              <a:t>)</a:t>
            </a:r>
          </a:p>
          <a:p>
            <a:pPr marL="0" indent="0" algn="ctr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21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9213" y="2351314"/>
            <a:ext cx="8915399" cy="24260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 You</a:t>
            </a:r>
            <a:br>
              <a:rPr lang="en-US" b="1" dirty="0"/>
            </a:br>
            <a:r>
              <a:rPr lang="en-US" b="1" dirty="0"/>
              <a:t>for</a:t>
            </a:r>
            <a:br>
              <a:rPr lang="en-US" b="1" dirty="0"/>
            </a:br>
            <a:r>
              <a:rPr lang="en-US" b="1" dirty="0"/>
              <a:t>Watching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897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</TotalTime>
  <Words>231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To-Do List App</vt:lpstr>
      <vt:lpstr>Assignment Build a To-Do List App</vt:lpstr>
      <vt:lpstr>Assignment Build a To-Do List App</vt:lpstr>
      <vt:lpstr>Assignment Build a To-Do List App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Sparks Foundation</dc:title>
  <dc:creator>Pranjal Srivastav</dc:creator>
  <cp:lastModifiedBy>Pranjal Srivastav</cp:lastModifiedBy>
  <cp:revision>13</cp:revision>
  <dcterms:created xsi:type="dcterms:W3CDTF">2022-05-20T17:57:45Z</dcterms:created>
  <dcterms:modified xsi:type="dcterms:W3CDTF">2022-07-26T11:00:20Z</dcterms:modified>
</cp:coreProperties>
</file>