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ED76B62C-E9AC-4F68-A37A-1A757ECE809D}" type="datetimeFigureOut">
              <a:rPr lang="en-US" smtClean="0"/>
              <a:t>10/5/2020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326A1360-2B4C-45FF-BE19-9AE742382DC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76B62C-E9AC-4F68-A37A-1A757ECE809D}" type="datetimeFigureOut">
              <a:rPr lang="en-US" smtClean="0"/>
              <a:t>10/5/2020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26A1360-2B4C-45FF-BE19-9AE742382DC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76B62C-E9AC-4F68-A37A-1A757ECE809D}" type="datetimeFigureOut">
              <a:rPr lang="en-US" smtClean="0"/>
              <a:t>10/5/2020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26A1360-2B4C-45FF-BE19-9AE742382DC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76B62C-E9AC-4F68-A37A-1A757ECE809D}" type="datetimeFigureOut">
              <a:rPr lang="en-US" smtClean="0"/>
              <a:t>10/5/2020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26A1360-2B4C-45FF-BE19-9AE742382DC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D76B62C-E9AC-4F68-A37A-1A757ECE809D}" type="datetimeFigureOut">
              <a:rPr lang="en-US" smtClean="0"/>
              <a:t>10/5/2020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26A1360-2B4C-45FF-BE19-9AE742382DC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D76B62C-E9AC-4F68-A37A-1A757ECE809D}" type="datetimeFigureOut">
              <a:rPr lang="en-US" smtClean="0"/>
              <a:t>10/5/2020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26A1360-2B4C-45FF-BE19-9AE742382DC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D76B62C-E9AC-4F68-A37A-1A757ECE809D}" type="datetimeFigureOut">
              <a:rPr lang="en-US" smtClean="0"/>
              <a:t>10/5/2020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326A1360-2B4C-45FF-BE19-9AE742382DC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D76B62C-E9AC-4F68-A37A-1A757ECE809D}" type="datetimeFigureOut">
              <a:rPr lang="en-US" smtClean="0"/>
              <a:t>10/5/2020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326A1360-2B4C-45FF-BE19-9AE742382DC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D76B62C-E9AC-4F68-A37A-1A757ECE809D}" type="datetimeFigureOut">
              <a:rPr lang="en-US" smtClean="0"/>
              <a:t>10/5/2020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326A1360-2B4C-45FF-BE19-9AE742382DC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D76B62C-E9AC-4F68-A37A-1A757ECE809D}" type="datetimeFigureOut">
              <a:rPr lang="en-US" smtClean="0"/>
              <a:t>10/5/2020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26A1360-2B4C-45FF-BE19-9AE742382DC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D76B62C-E9AC-4F68-A37A-1A757ECE809D}" type="datetimeFigureOut">
              <a:rPr lang="en-US" smtClean="0"/>
              <a:t>10/5/2020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26A1360-2B4C-45FF-BE19-9AE742382DC1}" type="slidenum">
              <a:rPr lang="en-IN" smtClean="0"/>
              <a:t>‹#›</a:t>
            </a:fld>
            <a:endParaRPr lang="en-IN"/>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D76B62C-E9AC-4F68-A37A-1A757ECE809D}" type="datetimeFigureOut">
              <a:rPr lang="en-US" smtClean="0"/>
              <a:t>10/5/2020</a:t>
            </a:fld>
            <a:endParaRPr lang="en-IN"/>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26A1360-2B4C-45FF-BE19-9AE742382DC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428604"/>
            <a:ext cx="7772400" cy="1214445"/>
          </a:xfrm>
        </p:spPr>
        <p:txBody>
          <a:bodyPr/>
          <a:lstStyle/>
          <a:p>
            <a:r>
              <a:rPr lang="en-IN" dirty="0" smtClean="0"/>
              <a:t>Drowsiness Detection   </a:t>
            </a:r>
            <a:endParaRPr lang="en-IN" dirty="0"/>
          </a:p>
        </p:txBody>
      </p:sp>
      <p:sp>
        <p:nvSpPr>
          <p:cNvPr id="3" name="Subtitle 2"/>
          <p:cNvSpPr>
            <a:spLocks noGrp="1"/>
          </p:cNvSpPr>
          <p:nvPr>
            <p:ph type="subTitle" idx="1"/>
          </p:nvPr>
        </p:nvSpPr>
        <p:spPr>
          <a:xfrm>
            <a:off x="722376" y="3685032"/>
            <a:ext cx="7772400" cy="1672794"/>
          </a:xfrm>
        </p:spPr>
        <p:txBody>
          <a:bodyPr>
            <a:normAutofit/>
          </a:bodyPr>
          <a:lstStyle/>
          <a:p>
            <a:r>
              <a:rPr lang="en-IN" sz="3200" dirty="0" smtClean="0">
                <a:solidFill>
                  <a:schemeClr val="accent5">
                    <a:lumMod val="60000"/>
                    <a:lumOff val="40000"/>
                  </a:schemeClr>
                </a:solidFill>
              </a:rPr>
              <a:t>Submitted By:</a:t>
            </a:r>
          </a:p>
          <a:p>
            <a:r>
              <a:rPr lang="en-IN" sz="3200" dirty="0" err="1" smtClean="0">
                <a:solidFill>
                  <a:schemeClr val="accent1">
                    <a:lumMod val="75000"/>
                  </a:schemeClr>
                </a:solidFill>
              </a:rPr>
              <a:t>Pranjal</a:t>
            </a:r>
            <a:r>
              <a:rPr lang="en-IN" sz="3200" dirty="0" smtClean="0">
                <a:solidFill>
                  <a:schemeClr val="accent1">
                    <a:lumMod val="75000"/>
                  </a:schemeClr>
                </a:solidFill>
              </a:rPr>
              <a:t> </a:t>
            </a:r>
            <a:r>
              <a:rPr lang="en-IN" sz="3200" dirty="0" err="1" smtClean="0">
                <a:solidFill>
                  <a:schemeClr val="accent1">
                    <a:lumMod val="75000"/>
                  </a:schemeClr>
                </a:solidFill>
              </a:rPr>
              <a:t>Agarwal</a:t>
            </a:r>
            <a:endParaRPr lang="en-IN" sz="3200" dirty="0" smtClean="0">
              <a:solidFill>
                <a:schemeClr val="accent1">
                  <a:lumMod val="75000"/>
                </a:schemeClr>
              </a:solidFill>
            </a:endParaRPr>
          </a:p>
          <a:p>
            <a:r>
              <a:rPr lang="en-IN" sz="3200" dirty="0" smtClean="0">
                <a:solidFill>
                  <a:schemeClr val="accent1">
                    <a:lumMod val="75000"/>
                  </a:schemeClr>
                </a:solidFill>
              </a:rPr>
              <a:t>(16eskcs739)</a:t>
            </a:r>
          </a:p>
        </p:txBody>
      </p:sp>
      <p:pic>
        <p:nvPicPr>
          <p:cNvPr id="4" name="image1.png"/>
          <p:cNvPicPr/>
          <p:nvPr/>
        </p:nvPicPr>
        <p:blipFill>
          <a:blip r:embed="rId2" cstate="print"/>
          <a:stretch>
            <a:fillRect/>
          </a:stretch>
        </p:blipFill>
        <p:spPr>
          <a:xfrm>
            <a:off x="3929058" y="1928802"/>
            <a:ext cx="1182414" cy="11981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b="1" dirty="0" smtClean="0"/>
              <a:t>Objective:-</a:t>
            </a:r>
          </a:p>
          <a:p>
            <a:r>
              <a:rPr lang="en-IN" dirty="0" smtClean="0"/>
              <a:t>This project is focused on the localization of the eyes, which involves looking at the entire image of the face, and determining the position of the eyes by a self developed image-processing algorithm. Once the position of the eyes is located, the system is designed to determine whether the eyes are opened or closed, and detect fatigue.</a:t>
            </a:r>
            <a:r>
              <a:rPr lang="en-US" b="1" dirty="0" smtClean="0"/>
              <a:t>.</a:t>
            </a:r>
            <a:endParaRPr lang="en-IN"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6403675"/>
            <a:ext cx="8183880" cy="97158"/>
          </a:xfrm>
        </p:spPr>
        <p:txBody>
          <a:bodyPr>
            <a:normAutofit fontScale="90000"/>
          </a:bodyPr>
          <a:lstStyle/>
          <a:p>
            <a:endParaRPr lang="en-IN" dirty="0"/>
          </a:p>
        </p:txBody>
      </p:sp>
      <p:sp>
        <p:nvSpPr>
          <p:cNvPr id="3" name="Content Placeholder 2"/>
          <p:cNvSpPr>
            <a:spLocks noGrp="1"/>
          </p:cNvSpPr>
          <p:nvPr>
            <p:ph idx="1"/>
          </p:nvPr>
        </p:nvSpPr>
        <p:spPr/>
        <p:txBody>
          <a:bodyPr/>
          <a:lstStyle/>
          <a:p>
            <a:r>
              <a:rPr lang="en-US" b="1" dirty="0" smtClean="0"/>
              <a:t>SYSTEM </a:t>
            </a:r>
            <a:r>
              <a:rPr lang="en-US" b="1" dirty="0" smtClean="0"/>
              <a:t>DESIGN SPECIFICATION:-</a:t>
            </a:r>
          </a:p>
          <a:p>
            <a:endParaRPr lang="en-IN" dirty="0"/>
          </a:p>
        </p:txBody>
      </p:sp>
      <p:pic>
        <p:nvPicPr>
          <p:cNvPr id="4" name="Picture 3" descr="C:\Users\User\Desktop\Capture.PNG"/>
          <p:cNvPicPr/>
          <p:nvPr/>
        </p:nvPicPr>
        <p:blipFill>
          <a:blip r:embed="rId2"/>
          <a:srcRect/>
          <a:stretch>
            <a:fillRect/>
          </a:stretch>
        </p:blipFill>
        <p:spPr bwMode="auto">
          <a:xfrm>
            <a:off x="1928794" y="1214422"/>
            <a:ext cx="5648343" cy="426673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6429396"/>
            <a:ext cx="8183880" cy="71438"/>
          </a:xfrm>
        </p:spPr>
        <p:txBody>
          <a:bodyPr>
            <a:normAutofit fontScale="90000"/>
          </a:bodyPr>
          <a:lstStyle/>
          <a:p>
            <a:endParaRPr lang="en-IN" dirty="0"/>
          </a:p>
        </p:txBody>
      </p:sp>
      <p:pic>
        <p:nvPicPr>
          <p:cNvPr id="4" name="Content Placeholder 3" descr="C:\Users\User\Desktop\General-scheme-of-the-drowsiness-detection-system.png"/>
          <p:cNvPicPr>
            <a:picLocks noGrp="1"/>
          </p:cNvPicPr>
          <p:nvPr>
            <p:ph idx="1"/>
          </p:nvPr>
        </p:nvPicPr>
        <p:blipFill>
          <a:blip r:embed="rId2"/>
          <a:srcRect/>
          <a:stretch>
            <a:fillRect/>
          </a:stretch>
        </p:blipFill>
        <p:spPr bwMode="auto">
          <a:xfrm>
            <a:off x="2143108" y="785794"/>
            <a:ext cx="5072098" cy="450059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smtClean="0"/>
              <a:t>PROJECT </a:t>
            </a:r>
            <a:r>
              <a:rPr lang="en-US" b="1" dirty="0" smtClean="0"/>
              <a:t>SCREENSHOTS :-</a:t>
            </a:r>
            <a:endParaRPr lang="en-IN" dirty="0" smtClean="0"/>
          </a:p>
          <a:p>
            <a:endParaRPr lang="en-IN" dirty="0"/>
          </a:p>
        </p:txBody>
      </p:sp>
      <p:pic>
        <p:nvPicPr>
          <p:cNvPr id="4" name="Picture 3" descr="C:\Users\User\Desktop\1_ Capture.PNG"/>
          <p:cNvPicPr/>
          <p:nvPr/>
        </p:nvPicPr>
        <p:blipFill>
          <a:blip r:embed="rId2"/>
          <a:srcRect/>
          <a:stretch>
            <a:fillRect/>
          </a:stretch>
        </p:blipFill>
        <p:spPr bwMode="auto">
          <a:xfrm>
            <a:off x="928662" y="1142984"/>
            <a:ext cx="3214710" cy="2857520"/>
          </a:xfrm>
          <a:prstGeom prst="rect">
            <a:avLst/>
          </a:prstGeom>
          <a:noFill/>
          <a:ln w="9525">
            <a:noFill/>
            <a:miter lim="800000"/>
            <a:headEnd/>
            <a:tailEnd/>
          </a:ln>
        </p:spPr>
      </p:pic>
      <p:pic>
        <p:nvPicPr>
          <p:cNvPr id="5" name="Picture 4" descr="C:\Users\User\Desktop\0_Capture.PNG"/>
          <p:cNvPicPr/>
          <p:nvPr/>
        </p:nvPicPr>
        <p:blipFill>
          <a:blip r:embed="rId3"/>
          <a:srcRect/>
          <a:stretch>
            <a:fillRect/>
          </a:stretch>
        </p:blipFill>
        <p:spPr bwMode="auto">
          <a:xfrm>
            <a:off x="5214942" y="2643182"/>
            <a:ext cx="3309945" cy="309087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6357958"/>
            <a:ext cx="7398062" cy="265742"/>
          </a:xfrm>
        </p:spPr>
        <p:txBody>
          <a:bodyPr>
            <a:normAutofit fontScale="90000"/>
          </a:bodyPr>
          <a:lstStyle/>
          <a:p>
            <a:endParaRPr lang="en-IN" dirty="0"/>
          </a:p>
        </p:txBody>
      </p:sp>
      <p:sp>
        <p:nvSpPr>
          <p:cNvPr id="3" name="Content Placeholder 2"/>
          <p:cNvSpPr>
            <a:spLocks noGrp="1"/>
          </p:cNvSpPr>
          <p:nvPr>
            <p:ph idx="1"/>
          </p:nvPr>
        </p:nvSpPr>
        <p:spPr/>
        <p:txBody>
          <a:bodyPr>
            <a:normAutofit fontScale="92500" lnSpcReduction="20000"/>
          </a:bodyPr>
          <a:lstStyle/>
          <a:p>
            <a:r>
              <a:rPr lang="en-US" b="1" dirty="0" smtClean="0"/>
              <a:t>PROJECT SUMMARY AND </a:t>
            </a:r>
            <a:r>
              <a:rPr lang="en-US" b="1" dirty="0" smtClean="0"/>
              <a:t>CONCLUSIONS:-</a:t>
            </a:r>
            <a:endParaRPr lang="en-IN" dirty="0" smtClean="0"/>
          </a:p>
          <a:p>
            <a:r>
              <a:rPr lang="en-IN" dirty="0" smtClean="0"/>
              <a:t>The driver abnormality monitoring system developed is capable of detecting drowsiness, drunken and reckless behaviours of driver in a short time. The Drowsiness Detection System developed based on eye closure of the driver can differentiate normal eye blink and drowsiness and detect the drowsiness while driving. The proposed system can prevent the accidents due to the sleepiness while driving.</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12</TotalTime>
  <Words>151</Words>
  <Application>Microsoft Office PowerPoint</Application>
  <PresentationFormat>On-screen Show (4:3)</PresentationFormat>
  <Paragraphs>10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Aspect</vt:lpstr>
      <vt:lpstr>Drowsiness Detection   </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 Detection</dc:title>
  <dc:creator>User</dc:creator>
  <cp:lastModifiedBy>User</cp:lastModifiedBy>
  <cp:revision>2</cp:revision>
  <dcterms:created xsi:type="dcterms:W3CDTF">2020-10-05T03:19:38Z</dcterms:created>
  <dcterms:modified xsi:type="dcterms:W3CDTF">2020-10-05T03:32:22Z</dcterms:modified>
</cp:coreProperties>
</file>