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EDCE"/>
    <a:srgbClr val="0257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1" autoAdjust="0"/>
    <p:restoredTop sz="94660"/>
  </p:normalViewPr>
  <p:slideViewPr>
    <p:cSldViewPr snapToGrid="0">
      <p:cViewPr varScale="1">
        <p:scale>
          <a:sx n="60" d="100"/>
          <a:sy n="60" d="100"/>
        </p:scale>
        <p:origin x="64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CF03E-E48D-4EEC-8665-BE8B68B2E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C8898-98DB-473F-B326-FB3F6BD64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A5F9E-13D5-48CF-970D-9A05AB5FF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9EFC9-1CCB-4F79-BDC1-422C91FBB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99CC6-B66B-45C6-8FEE-1F61FFBEF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85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9E78-E565-45DF-B76A-73FB20C8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6E8008-1312-4A06-9DF8-FBAEF0029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064FA-05E9-4724-8715-0DBFDB244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A83A7-48AA-4111-ADCB-A68194283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DF17B-3512-4C4F-8F40-5C9D8F00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1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D65CBC-347F-4791-9396-182DD7445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E532C-E8A4-4A35-8106-CD699E98E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0F05A-CE18-4A0E-84CE-B2733730A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168B1-643F-4C8C-95B0-7D1F28405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22ADB-DBF0-4342-B891-AE4064884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6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857D4-8E09-4806-8A3A-B97A0CFA3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1F803-0A36-4B54-87DF-5BBD0C7B9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2423E-59F9-4098-80B0-D67B5E6D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A05E0-D159-458F-88A6-687A82F2B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169D1-479C-48A7-9302-7083D2BB0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00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260AD-447C-4CB7-BABB-740AE913F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9825B-F138-485A-B1F2-A11BF737C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7E84E-0140-430A-A34B-A08B162C7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8568E-BE5D-49ED-AE4E-BBA5800BE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3E2B-EE5D-4440-ADD1-4854595F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93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35373-B2CB-4689-876B-6E067C0F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9A087-686A-48C4-BEB0-71458E764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22C8A-CA81-4531-AF0F-8E7F26A32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49A7B-B486-4EE5-A76E-823796FB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B0451-2356-48BF-8079-EABB3D6B5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DE626-ACF5-450D-B21A-07E6D683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98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4004C-7E94-404B-90FD-8B1440B4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9ACCB-80A2-4E55-8F74-BA4454F99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EECD0-2F77-4284-B015-1EE95B686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90531-F261-4036-B4AB-36CC2752D3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28B2DB-7A5C-417D-BF8E-220336A57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3C3DA6-6CE2-4DD0-B520-94687834E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CF1DF3-12DD-41A3-8162-C984BC6AF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DF9B0F-E25A-496E-9416-998AA8F74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8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1D580-F59E-4060-9EC9-C8B019CE4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7070B3-2175-4473-A150-25CC400C5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9093D7-DC9D-4963-BBEB-14A74151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756ED6-F78D-476A-8EAF-E9EF2AB96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66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861E7B-4667-45E9-999E-70F08D4CC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77C17E-98DE-4399-A9BF-3287A99C2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6EA47-D14B-494E-8D9E-8E1F7E84E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4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C0B37-B08D-441F-9014-10AC379C0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7F87B-2786-428F-B855-7388B61AE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4CC2B-AF7B-4876-AF89-B1C7CD67F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60DF9-4EC7-4E7E-8F63-960FDBF7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43194-3FFC-466C-9BC6-DDDCFABA8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7A213-DF3E-45F8-88EF-0E6A822B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8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A6A04-7EBF-4A27-898A-9BBDE8CF5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FE68D5-10A1-4541-A431-A6DFE71090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A9567-6C5F-4C40-A35C-D8E835CF7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5A7C6-2E87-47F3-830A-0920E529F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3D4FD-367F-4CF3-9921-D64E4984C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83D27-D7CE-466D-AAC8-574FEA423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09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AA99C7-17B3-435F-88CB-6722107E5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B45F0-3320-4E48-A4B8-CE1026EF0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09507-13CD-47C6-B3E4-D7AF365385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2B83A-8DBC-4138-8F8E-346F2B186E55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5FE77-CB00-4F2E-A392-E8F9A2EE0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840AD-529A-4BE2-BC49-21AD5F4E0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97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D9BA63F-AC42-45C9-8C70-4565C515748B}"/>
              </a:ext>
            </a:extLst>
          </p:cNvPr>
          <p:cNvSpPr/>
          <p:nvPr/>
        </p:nvSpPr>
        <p:spPr>
          <a:xfrm>
            <a:off x="3509439" y="1554608"/>
            <a:ext cx="3068185" cy="928465"/>
          </a:xfrm>
          <a:custGeom>
            <a:avLst/>
            <a:gdLst>
              <a:gd name="connsiteX0" fmla="*/ 137834 w 3068185"/>
              <a:gd name="connsiteY0" fmla="*/ 0 h 1856930"/>
              <a:gd name="connsiteX1" fmla="*/ 2931269 w 3068185"/>
              <a:gd name="connsiteY1" fmla="*/ 0 h 1856930"/>
              <a:gd name="connsiteX2" fmla="*/ 3068185 w 3068185"/>
              <a:gd name="connsiteY2" fmla="*/ 136916 h 1856930"/>
              <a:gd name="connsiteX3" fmla="*/ 3068185 w 3068185"/>
              <a:gd name="connsiteY3" fmla="*/ 1358293 h 1856930"/>
              <a:gd name="connsiteX4" fmla="*/ 2931269 w 3068185"/>
              <a:gd name="connsiteY4" fmla="*/ 1495209 h 1856930"/>
              <a:gd name="connsiteX5" fmla="*/ 646847 w 3068185"/>
              <a:gd name="connsiteY5" fmla="*/ 1495209 h 1856930"/>
              <a:gd name="connsiteX6" fmla="*/ 646847 w 3068185"/>
              <a:gd name="connsiteY6" fmla="*/ 1797698 h 1856930"/>
              <a:gd name="connsiteX7" fmla="*/ 587615 w 3068185"/>
              <a:gd name="connsiteY7" fmla="*/ 1856930 h 1856930"/>
              <a:gd name="connsiteX8" fmla="*/ 59232 w 3068185"/>
              <a:gd name="connsiteY8" fmla="*/ 1856930 h 1856930"/>
              <a:gd name="connsiteX9" fmla="*/ 0 w 3068185"/>
              <a:gd name="connsiteY9" fmla="*/ 1797698 h 1856930"/>
              <a:gd name="connsiteX10" fmla="*/ 0 w 3068185"/>
              <a:gd name="connsiteY10" fmla="*/ 420953 h 1856930"/>
              <a:gd name="connsiteX11" fmla="*/ 918 w 3068185"/>
              <a:gd name="connsiteY11" fmla="*/ 418737 h 1856930"/>
              <a:gd name="connsiteX12" fmla="*/ 918 w 3068185"/>
              <a:gd name="connsiteY12" fmla="*/ 136916 h 1856930"/>
              <a:gd name="connsiteX13" fmla="*/ 137834 w 3068185"/>
              <a:gd name="connsiteY13" fmla="*/ 0 h 1856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68185" h="1856930">
                <a:moveTo>
                  <a:pt x="137834" y="0"/>
                </a:moveTo>
                <a:lnTo>
                  <a:pt x="2931269" y="0"/>
                </a:lnTo>
                <a:cubicBezTo>
                  <a:pt x="3006886" y="0"/>
                  <a:pt x="3068185" y="61299"/>
                  <a:pt x="3068185" y="136916"/>
                </a:cubicBezTo>
                <a:lnTo>
                  <a:pt x="3068185" y="1358293"/>
                </a:lnTo>
                <a:cubicBezTo>
                  <a:pt x="3068185" y="1433910"/>
                  <a:pt x="3006886" y="1495209"/>
                  <a:pt x="2931269" y="1495209"/>
                </a:cubicBezTo>
                <a:lnTo>
                  <a:pt x="646847" y="1495209"/>
                </a:lnTo>
                <a:lnTo>
                  <a:pt x="646847" y="1797698"/>
                </a:lnTo>
                <a:cubicBezTo>
                  <a:pt x="646847" y="1830411"/>
                  <a:pt x="620328" y="1856930"/>
                  <a:pt x="587615" y="1856930"/>
                </a:cubicBezTo>
                <a:lnTo>
                  <a:pt x="59232" y="1856930"/>
                </a:lnTo>
                <a:cubicBezTo>
                  <a:pt x="26519" y="1856930"/>
                  <a:pt x="0" y="1830411"/>
                  <a:pt x="0" y="1797698"/>
                </a:cubicBezTo>
                <a:lnTo>
                  <a:pt x="0" y="420953"/>
                </a:lnTo>
                <a:lnTo>
                  <a:pt x="918" y="418737"/>
                </a:lnTo>
                <a:lnTo>
                  <a:pt x="918" y="136916"/>
                </a:lnTo>
                <a:cubicBezTo>
                  <a:pt x="918" y="61299"/>
                  <a:pt x="62217" y="0"/>
                  <a:pt x="13783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3B30082-0889-4E37-B68B-23B3CDF18ED5}"/>
              </a:ext>
            </a:extLst>
          </p:cNvPr>
          <p:cNvSpPr/>
          <p:nvPr/>
        </p:nvSpPr>
        <p:spPr>
          <a:xfrm>
            <a:off x="2261106" y="1554608"/>
            <a:ext cx="1701479" cy="1454810"/>
          </a:xfrm>
          <a:prstGeom prst="ellipse">
            <a:avLst/>
          </a:prstGeom>
          <a:solidFill>
            <a:srgbClr val="C2E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76D73B5C-4F62-4B21-99FC-EA36E59ADA0E}"/>
              </a:ext>
            </a:extLst>
          </p:cNvPr>
          <p:cNvSpPr/>
          <p:nvPr/>
        </p:nvSpPr>
        <p:spPr>
          <a:xfrm>
            <a:off x="4446815" y="2657789"/>
            <a:ext cx="2385452" cy="703257"/>
          </a:xfrm>
          <a:prstGeom prst="round2DiagRect">
            <a:avLst>
              <a:gd name="adj1" fmla="val 13482"/>
              <a:gd name="adj2" fmla="val 0"/>
            </a:avLst>
          </a:prstGeom>
          <a:solidFill>
            <a:srgbClr val="025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6A1CFD4-D245-4CE5-A2DB-1628DBA25100}"/>
              </a:ext>
            </a:extLst>
          </p:cNvPr>
          <p:cNvSpPr/>
          <p:nvPr/>
        </p:nvSpPr>
        <p:spPr>
          <a:xfrm>
            <a:off x="559627" y="1819784"/>
            <a:ext cx="1701479" cy="1454810"/>
          </a:xfrm>
          <a:prstGeom prst="ellipse">
            <a:avLst/>
          </a:prstGeom>
          <a:solidFill>
            <a:srgbClr val="F1D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44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3438972-9052-25F8-0495-E07B4D697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" y="0"/>
            <a:ext cx="12043471" cy="675889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F11C9D7-796B-D321-FBEF-C2BEF2F36632}"/>
              </a:ext>
            </a:extLst>
          </p:cNvPr>
          <p:cNvSpPr/>
          <p:nvPr/>
        </p:nvSpPr>
        <p:spPr>
          <a:xfrm>
            <a:off x="273521" y="507265"/>
            <a:ext cx="3596729" cy="1760994"/>
          </a:xfrm>
          <a:prstGeom prst="roundRect">
            <a:avLst>
              <a:gd name="adj" fmla="val 7209"/>
            </a:avLst>
          </a:prstGeom>
          <a:solidFill>
            <a:schemeClr val="accent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A8D156C5-2312-FC51-6AF9-877C62CD0E9A}"/>
              </a:ext>
            </a:extLst>
          </p:cNvPr>
          <p:cNvSpPr/>
          <p:nvPr/>
        </p:nvSpPr>
        <p:spPr>
          <a:xfrm>
            <a:off x="4245801" y="524763"/>
            <a:ext cx="1084520" cy="1760994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72E973C0-CFD4-DA47-FC82-4F6D082CBD4A}"/>
              </a:ext>
            </a:extLst>
          </p:cNvPr>
          <p:cNvSpPr/>
          <p:nvPr/>
        </p:nvSpPr>
        <p:spPr>
          <a:xfrm>
            <a:off x="5698335" y="524762"/>
            <a:ext cx="1084520" cy="1743497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92B881BE-AE7F-5767-70B4-4D6AF74897F1}"/>
              </a:ext>
            </a:extLst>
          </p:cNvPr>
          <p:cNvSpPr/>
          <p:nvPr/>
        </p:nvSpPr>
        <p:spPr>
          <a:xfrm>
            <a:off x="7140236" y="524760"/>
            <a:ext cx="1084520" cy="1743497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B2464AF6-E261-5C10-6B19-FF74691D5EBB}"/>
              </a:ext>
            </a:extLst>
          </p:cNvPr>
          <p:cNvSpPr/>
          <p:nvPr/>
        </p:nvSpPr>
        <p:spPr>
          <a:xfrm>
            <a:off x="8512044" y="524761"/>
            <a:ext cx="3517396" cy="723019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C80A4F5-E8CC-9E38-DBDA-9072DE516EA2}"/>
              </a:ext>
            </a:extLst>
          </p:cNvPr>
          <p:cNvSpPr/>
          <p:nvPr/>
        </p:nvSpPr>
        <p:spPr>
          <a:xfrm>
            <a:off x="8548577" y="1445901"/>
            <a:ext cx="3517396" cy="2433502"/>
          </a:xfrm>
          <a:prstGeom prst="roundRect">
            <a:avLst>
              <a:gd name="adj" fmla="val 7209"/>
            </a:avLst>
          </a:prstGeom>
          <a:solidFill>
            <a:schemeClr val="accent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B65FE65-D2D2-5C29-E9A6-CEC87CACB567}"/>
              </a:ext>
            </a:extLst>
          </p:cNvPr>
          <p:cNvSpPr/>
          <p:nvPr/>
        </p:nvSpPr>
        <p:spPr>
          <a:xfrm>
            <a:off x="236988" y="2392088"/>
            <a:ext cx="5089924" cy="1970440"/>
          </a:xfrm>
          <a:prstGeom prst="roundRect">
            <a:avLst>
              <a:gd name="adj" fmla="val 7209"/>
            </a:avLst>
          </a:prstGeom>
          <a:solidFill>
            <a:schemeClr val="accent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8635CDE-A3D0-F8BB-3DB1-8CBACA04953D}"/>
              </a:ext>
            </a:extLst>
          </p:cNvPr>
          <p:cNvSpPr/>
          <p:nvPr/>
        </p:nvSpPr>
        <p:spPr>
          <a:xfrm>
            <a:off x="258254" y="4531082"/>
            <a:ext cx="4505133" cy="2169515"/>
          </a:xfrm>
          <a:prstGeom prst="roundRect">
            <a:avLst>
              <a:gd name="adj" fmla="val 7209"/>
            </a:avLst>
          </a:prstGeom>
          <a:solidFill>
            <a:schemeClr val="accent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6BFC855-8300-06F2-DC49-3F99134CA348}"/>
              </a:ext>
            </a:extLst>
          </p:cNvPr>
          <p:cNvSpPr/>
          <p:nvPr/>
        </p:nvSpPr>
        <p:spPr>
          <a:xfrm>
            <a:off x="4940124" y="4584481"/>
            <a:ext cx="1439412" cy="2126749"/>
          </a:xfrm>
          <a:prstGeom prst="roundRect">
            <a:avLst>
              <a:gd name="adj" fmla="val 7209"/>
            </a:avLst>
          </a:prstGeom>
          <a:solidFill>
            <a:schemeClr val="accent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1402C1E-FE7C-AAC9-D72B-FC37D2DF0F98}"/>
              </a:ext>
            </a:extLst>
          </p:cNvPr>
          <p:cNvSpPr/>
          <p:nvPr/>
        </p:nvSpPr>
        <p:spPr>
          <a:xfrm>
            <a:off x="6644626" y="4070439"/>
            <a:ext cx="5421347" cy="2683319"/>
          </a:xfrm>
          <a:prstGeom prst="roundRect">
            <a:avLst>
              <a:gd name="adj" fmla="val 7209"/>
            </a:avLst>
          </a:prstGeom>
          <a:solidFill>
            <a:schemeClr val="accent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110054E-147F-BEAD-53E5-968EB51BB2FE}"/>
              </a:ext>
            </a:extLst>
          </p:cNvPr>
          <p:cNvSpPr/>
          <p:nvPr/>
        </p:nvSpPr>
        <p:spPr>
          <a:xfrm>
            <a:off x="5503455" y="2394517"/>
            <a:ext cx="2830637" cy="1980257"/>
          </a:xfrm>
          <a:custGeom>
            <a:avLst/>
            <a:gdLst>
              <a:gd name="connsiteX0" fmla="*/ 107045 w 2830637"/>
              <a:gd name="connsiteY0" fmla="*/ 0 h 1980257"/>
              <a:gd name="connsiteX1" fmla="*/ 2723592 w 2830637"/>
              <a:gd name="connsiteY1" fmla="*/ 0 h 1980257"/>
              <a:gd name="connsiteX2" fmla="*/ 2830637 w 2830637"/>
              <a:gd name="connsiteY2" fmla="*/ 107045 h 1980257"/>
              <a:gd name="connsiteX3" fmla="*/ 2830637 w 2830637"/>
              <a:gd name="connsiteY3" fmla="*/ 1377841 h 1980257"/>
              <a:gd name="connsiteX4" fmla="*/ 2723592 w 2830637"/>
              <a:gd name="connsiteY4" fmla="*/ 1484886 h 1980257"/>
              <a:gd name="connsiteX5" fmla="*/ 1001113 w 2830637"/>
              <a:gd name="connsiteY5" fmla="*/ 1484886 h 1980257"/>
              <a:gd name="connsiteX6" fmla="*/ 1001113 w 2830637"/>
              <a:gd name="connsiteY6" fmla="*/ 1908313 h 1980257"/>
              <a:gd name="connsiteX7" fmla="*/ 929169 w 2830637"/>
              <a:gd name="connsiteY7" fmla="*/ 1980257 h 1980257"/>
              <a:gd name="connsiteX8" fmla="*/ 75087 w 2830637"/>
              <a:gd name="connsiteY8" fmla="*/ 1980257 h 1980257"/>
              <a:gd name="connsiteX9" fmla="*/ 3143 w 2830637"/>
              <a:gd name="connsiteY9" fmla="*/ 1908313 h 1980257"/>
              <a:gd name="connsiteX10" fmla="*/ 3143 w 2830637"/>
              <a:gd name="connsiteY10" fmla="*/ 1393409 h 1980257"/>
              <a:gd name="connsiteX11" fmla="*/ 0 w 2830637"/>
              <a:gd name="connsiteY11" fmla="*/ 1377841 h 1980257"/>
              <a:gd name="connsiteX12" fmla="*/ 0 w 2830637"/>
              <a:gd name="connsiteY12" fmla="*/ 107045 h 1980257"/>
              <a:gd name="connsiteX13" fmla="*/ 3143 w 2830637"/>
              <a:gd name="connsiteY13" fmla="*/ 91477 h 1980257"/>
              <a:gd name="connsiteX14" fmla="*/ 3143 w 2830637"/>
              <a:gd name="connsiteY14" fmla="*/ 81760 h 1980257"/>
              <a:gd name="connsiteX15" fmla="*/ 47083 w 2830637"/>
              <a:gd name="connsiteY15" fmla="*/ 15470 h 1980257"/>
              <a:gd name="connsiteX16" fmla="*/ 58257 w 2830637"/>
              <a:gd name="connsiteY16" fmla="*/ 13214 h 1980257"/>
              <a:gd name="connsiteX17" fmla="*/ 65379 w 2830637"/>
              <a:gd name="connsiteY17" fmla="*/ 8412 h 1980257"/>
              <a:gd name="connsiteX18" fmla="*/ 107045 w 2830637"/>
              <a:gd name="connsiteY18" fmla="*/ 0 h 1980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830637" h="1980257">
                <a:moveTo>
                  <a:pt x="107045" y="0"/>
                </a:moveTo>
                <a:lnTo>
                  <a:pt x="2723592" y="0"/>
                </a:lnTo>
                <a:cubicBezTo>
                  <a:pt x="2782711" y="0"/>
                  <a:pt x="2830637" y="47926"/>
                  <a:pt x="2830637" y="107045"/>
                </a:cubicBezTo>
                <a:lnTo>
                  <a:pt x="2830637" y="1377841"/>
                </a:lnTo>
                <a:cubicBezTo>
                  <a:pt x="2830637" y="1436960"/>
                  <a:pt x="2782711" y="1484886"/>
                  <a:pt x="2723592" y="1484886"/>
                </a:cubicBezTo>
                <a:lnTo>
                  <a:pt x="1001113" y="1484886"/>
                </a:lnTo>
                <a:lnTo>
                  <a:pt x="1001113" y="1908313"/>
                </a:lnTo>
                <a:cubicBezTo>
                  <a:pt x="1001113" y="1948047"/>
                  <a:pt x="968903" y="1980257"/>
                  <a:pt x="929169" y="1980257"/>
                </a:cubicBezTo>
                <a:lnTo>
                  <a:pt x="75087" y="1980257"/>
                </a:lnTo>
                <a:cubicBezTo>
                  <a:pt x="35353" y="1980257"/>
                  <a:pt x="3143" y="1948047"/>
                  <a:pt x="3143" y="1908313"/>
                </a:cubicBezTo>
                <a:lnTo>
                  <a:pt x="3143" y="1393409"/>
                </a:lnTo>
                <a:lnTo>
                  <a:pt x="0" y="1377841"/>
                </a:lnTo>
                <a:lnTo>
                  <a:pt x="0" y="107045"/>
                </a:lnTo>
                <a:lnTo>
                  <a:pt x="3143" y="91477"/>
                </a:lnTo>
                <a:lnTo>
                  <a:pt x="3143" y="81760"/>
                </a:lnTo>
                <a:cubicBezTo>
                  <a:pt x="3143" y="51960"/>
                  <a:pt x="21261" y="26391"/>
                  <a:pt x="47083" y="15470"/>
                </a:cubicBezTo>
                <a:lnTo>
                  <a:pt x="58257" y="13214"/>
                </a:lnTo>
                <a:lnTo>
                  <a:pt x="65379" y="8412"/>
                </a:lnTo>
                <a:cubicBezTo>
                  <a:pt x="78185" y="2995"/>
                  <a:pt x="92266" y="0"/>
                  <a:pt x="107045" y="0"/>
                </a:cubicBezTo>
                <a:close/>
              </a:path>
            </a:pathLst>
          </a:custGeom>
          <a:solidFill>
            <a:schemeClr val="accent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57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F11C9D7-796B-D321-FBEF-C2BEF2F36632}"/>
              </a:ext>
            </a:extLst>
          </p:cNvPr>
          <p:cNvSpPr/>
          <p:nvPr/>
        </p:nvSpPr>
        <p:spPr>
          <a:xfrm>
            <a:off x="273521" y="507265"/>
            <a:ext cx="3596729" cy="1760994"/>
          </a:xfrm>
          <a:prstGeom prst="roundRect">
            <a:avLst>
              <a:gd name="adj" fmla="val 7209"/>
            </a:avLst>
          </a:prstGeom>
          <a:solidFill>
            <a:srgbClr val="025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A8D156C5-2312-FC51-6AF9-877C62CD0E9A}"/>
              </a:ext>
            </a:extLst>
          </p:cNvPr>
          <p:cNvSpPr/>
          <p:nvPr/>
        </p:nvSpPr>
        <p:spPr>
          <a:xfrm>
            <a:off x="4245801" y="524763"/>
            <a:ext cx="1084520" cy="1760994"/>
          </a:xfrm>
          <a:prstGeom prst="round2DiagRect">
            <a:avLst/>
          </a:prstGeom>
          <a:solidFill>
            <a:schemeClr val="bg1">
              <a:lumMod val="85000"/>
              <a:alpha val="29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72E973C0-CFD4-DA47-FC82-4F6D082CBD4A}"/>
              </a:ext>
            </a:extLst>
          </p:cNvPr>
          <p:cNvSpPr/>
          <p:nvPr/>
        </p:nvSpPr>
        <p:spPr>
          <a:xfrm>
            <a:off x="5698335" y="524762"/>
            <a:ext cx="1084520" cy="1743497"/>
          </a:xfrm>
          <a:prstGeom prst="round2DiagRect">
            <a:avLst/>
          </a:prstGeom>
          <a:solidFill>
            <a:schemeClr val="bg1">
              <a:lumMod val="75000"/>
              <a:alpha val="48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92B881BE-AE7F-5767-70B4-4D6AF74897F1}"/>
              </a:ext>
            </a:extLst>
          </p:cNvPr>
          <p:cNvSpPr/>
          <p:nvPr/>
        </p:nvSpPr>
        <p:spPr>
          <a:xfrm>
            <a:off x="7140236" y="524760"/>
            <a:ext cx="1084520" cy="1743497"/>
          </a:xfrm>
          <a:prstGeom prst="round2DiagRect">
            <a:avLst/>
          </a:prstGeom>
          <a:solidFill>
            <a:schemeClr val="bg1">
              <a:lumMod val="85000"/>
              <a:alpha val="29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B2464AF6-E261-5C10-6B19-FF74691D5EBB}"/>
              </a:ext>
            </a:extLst>
          </p:cNvPr>
          <p:cNvSpPr/>
          <p:nvPr/>
        </p:nvSpPr>
        <p:spPr>
          <a:xfrm>
            <a:off x="8529843" y="556660"/>
            <a:ext cx="3517396" cy="723019"/>
          </a:xfrm>
          <a:prstGeom prst="round2DiagRect">
            <a:avLst/>
          </a:prstGeom>
          <a:solidFill>
            <a:srgbClr val="C2EDC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C80A4F5-E8CC-9E38-DBDA-9072DE516EA2}"/>
              </a:ext>
            </a:extLst>
          </p:cNvPr>
          <p:cNvSpPr/>
          <p:nvPr/>
        </p:nvSpPr>
        <p:spPr>
          <a:xfrm>
            <a:off x="8495726" y="1442358"/>
            <a:ext cx="3517396" cy="2433502"/>
          </a:xfrm>
          <a:prstGeom prst="roundRect">
            <a:avLst>
              <a:gd name="adj" fmla="val 7209"/>
            </a:avLst>
          </a:prstGeom>
          <a:solidFill>
            <a:schemeClr val="bg1">
              <a:lumMod val="95000"/>
              <a:alpha val="2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B65FE65-D2D2-5C29-E9A6-CEC87CACB567}"/>
              </a:ext>
            </a:extLst>
          </p:cNvPr>
          <p:cNvSpPr/>
          <p:nvPr/>
        </p:nvSpPr>
        <p:spPr>
          <a:xfrm>
            <a:off x="236988" y="2392088"/>
            <a:ext cx="5089924" cy="1970440"/>
          </a:xfrm>
          <a:prstGeom prst="roundRect">
            <a:avLst>
              <a:gd name="adj" fmla="val 7209"/>
            </a:avLst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8635CDE-A3D0-F8BB-3DB1-8CBACA04953D}"/>
              </a:ext>
            </a:extLst>
          </p:cNvPr>
          <p:cNvSpPr/>
          <p:nvPr/>
        </p:nvSpPr>
        <p:spPr>
          <a:xfrm>
            <a:off x="258254" y="4531082"/>
            <a:ext cx="4409439" cy="2240636"/>
          </a:xfrm>
          <a:prstGeom prst="roundRect">
            <a:avLst>
              <a:gd name="adj" fmla="val 7209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>
            <a:outerShdw blurRad="50800" dist="50800" dir="5400000" sx="102000" sy="102000" algn="ctr" rotWithShape="0">
              <a:schemeClr val="bg1">
                <a:lumMod val="95000"/>
                <a:alpha val="3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1402C1E-FE7C-AAC9-D72B-FC37D2DF0F98}"/>
              </a:ext>
            </a:extLst>
          </p:cNvPr>
          <p:cNvSpPr/>
          <p:nvPr/>
        </p:nvSpPr>
        <p:spPr>
          <a:xfrm>
            <a:off x="6644626" y="4070439"/>
            <a:ext cx="5421347" cy="2701279"/>
          </a:xfrm>
          <a:prstGeom prst="roundRect">
            <a:avLst>
              <a:gd name="adj" fmla="val 7209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>
            <a:outerShdw blurRad="50800" dist="50800" dir="5400000" sx="102000" sy="102000" algn="ctr" rotWithShape="0">
              <a:schemeClr val="bg1">
                <a:lumMod val="95000"/>
                <a:alpha val="3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110054E-147F-BEAD-53E5-968EB51BB2FE}"/>
              </a:ext>
            </a:extLst>
          </p:cNvPr>
          <p:cNvSpPr/>
          <p:nvPr/>
        </p:nvSpPr>
        <p:spPr>
          <a:xfrm>
            <a:off x="5503455" y="2394517"/>
            <a:ext cx="2830637" cy="1980257"/>
          </a:xfrm>
          <a:custGeom>
            <a:avLst/>
            <a:gdLst>
              <a:gd name="connsiteX0" fmla="*/ 107045 w 2830637"/>
              <a:gd name="connsiteY0" fmla="*/ 0 h 1980257"/>
              <a:gd name="connsiteX1" fmla="*/ 2723592 w 2830637"/>
              <a:gd name="connsiteY1" fmla="*/ 0 h 1980257"/>
              <a:gd name="connsiteX2" fmla="*/ 2830637 w 2830637"/>
              <a:gd name="connsiteY2" fmla="*/ 107045 h 1980257"/>
              <a:gd name="connsiteX3" fmla="*/ 2830637 w 2830637"/>
              <a:gd name="connsiteY3" fmla="*/ 1377841 h 1980257"/>
              <a:gd name="connsiteX4" fmla="*/ 2723592 w 2830637"/>
              <a:gd name="connsiteY4" fmla="*/ 1484886 h 1980257"/>
              <a:gd name="connsiteX5" fmla="*/ 1001113 w 2830637"/>
              <a:gd name="connsiteY5" fmla="*/ 1484886 h 1980257"/>
              <a:gd name="connsiteX6" fmla="*/ 1001113 w 2830637"/>
              <a:gd name="connsiteY6" fmla="*/ 1908313 h 1980257"/>
              <a:gd name="connsiteX7" fmla="*/ 929169 w 2830637"/>
              <a:gd name="connsiteY7" fmla="*/ 1980257 h 1980257"/>
              <a:gd name="connsiteX8" fmla="*/ 75087 w 2830637"/>
              <a:gd name="connsiteY8" fmla="*/ 1980257 h 1980257"/>
              <a:gd name="connsiteX9" fmla="*/ 3143 w 2830637"/>
              <a:gd name="connsiteY9" fmla="*/ 1908313 h 1980257"/>
              <a:gd name="connsiteX10" fmla="*/ 3143 w 2830637"/>
              <a:gd name="connsiteY10" fmla="*/ 1393409 h 1980257"/>
              <a:gd name="connsiteX11" fmla="*/ 0 w 2830637"/>
              <a:gd name="connsiteY11" fmla="*/ 1377841 h 1980257"/>
              <a:gd name="connsiteX12" fmla="*/ 0 w 2830637"/>
              <a:gd name="connsiteY12" fmla="*/ 107045 h 1980257"/>
              <a:gd name="connsiteX13" fmla="*/ 3143 w 2830637"/>
              <a:gd name="connsiteY13" fmla="*/ 91477 h 1980257"/>
              <a:gd name="connsiteX14" fmla="*/ 3143 w 2830637"/>
              <a:gd name="connsiteY14" fmla="*/ 81760 h 1980257"/>
              <a:gd name="connsiteX15" fmla="*/ 47083 w 2830637"/>
              <a:gd name="connsiteY15" fmla="*/ 15470 h 1980257"/>
              <a:gd name="connsiteX16" fmla="*/ 58257 w 2830637"/>
              <a:gd name="connsiteY16" fmla="*/ 13214 h 1980257"/>
              <a:gd name="connsiteX17" fmla="*/ 65379 w 2830637"/>
              <a:gd name="connsiteY17" fmla="*/ 8412 h 1980257"/>
              <a:gd name="connsiteX18" fmla="*/ 107045 w 2830637"/>
              <a:gd name="connsiteY18" fmla="*/ 0 h 1980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830637" h="1980257">
                <a:moveTo>
                  <a:pt x="107045" y="0"/>
                </a:moveTo>
                <a:lnTo>
                  <a:pt x="2723592" y="0"/>
                </a:lnTo>
                <a:cubicBezTo>
                  <a:pt x="2782711" y="0"/>
                  <a:pt x="2830637" y="47926"/>
                  <a:pt x="2830637" y="107045"/>
                </a:cubicBezTo>
                <a:lnTo>
                  <a:pt x="2830637" y="1377841"/>
                </a:lnTo>
                <a:cubicBezTo>
                  <a:pt x="2830637" y="1436960"/>
                  <a:pt x="2782711" y="1484886"/>
                  <a:pt x="2723592" y="1484886"/>
                </a:cubicBezTo>
                <a:lnTo>
                  <a:pt x="1001113" y="1484886"/>
                </a:lnTo>
                <a:lnTo>
                  <a:pt x="1001113" y="1908313"/>
                </a:lnTo>
                <a:cubicBezTo>
                  <a:pt x="1001113" y="1948047"/>
                  <a:pt x="968903" y="1980257"/>
                  <a:pt x="929169" y="1980257"/>
                </a:cubicBezTo>
                <a:lnTo>
                  <a:pt x="75087" y="1980257"/>
                </a:lnTo>
                <a:cubicBezTo>
                  <a:pt x="35353" y="1980257"/>
                  <a:pt x="3143" y="1948047"/>
                  <a:pt x="3143" y="1908313"/>
                </a:cubicBezTo>
                <a:lnTo>
                  <a:pt x="3143" y="1393409"/>
                </a:lnTo>
                <a:lnTo>
                  <a:pt x="0" y="1377841"/>
                </a:lnTo>
                <a:lnTo>
                  <a:pt x="0" y="107045"/>
                </a:lnTo>
                <a:lnTo>
                  <a:pt x="3143" y="91477"/>
                </a:lnTo>
                <a:lnTo>
                  <a:pt x="3143" y="81760"/>
                </a:lnTo>
                <a:cubicBezTo>
                  <a:pt x="3143" y="51960"/>
                  <a:pt x="21261" y="26391"/>
                  <a:pt x="47083" y="15470"/>
                </a:cubicBezTo>
                <a:lnTo>
                  <a:pt x="58257" y="13214"/>
                </a:lnTo>
                <a:lnTo>
                  <a:pt x="65379" y="8412"/>
                </a:lnTo>
                <a:cubicBezTo>
                  <a:pt x="78185" y="2995"/>
                  <a:pt x="92266" y="0"/>
                  <a:pt x="107045" y="0"/>
                </a:cubicBezTo>
                <a:close/>
              </a:path>
            </a:pathLst>
          </a:custGeom>
          <a:solidFill>
            <a:schemeClr val="bg1">
              <a:lumMod val="75000"/>
              <a:alpha val="48000"/>
            </a:schemeClr>
          </a:solidFill>
          <a:ln>
            <a:noFill/>
          </a:ln>
          <a:effectLst>
            <a:outerShdw blurRad="50800" dist="50800" dir="5400000" sx="102000" sy="102000" algn="ctr" rotWithShape="0">
              <a:schemeClr val="bg1">
                <a:lumMod val="95000"/>
                <a:alpha val="3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F91CDD8D-9B8D-E94A-C98E-46553D39D419}"/>
              </a:ext>
            </a:extLst>
          </p:cNvPr>
          <p:cNvSpPr/>
          <p:nvPr/>
        </p:nvSpPr>
        <p:spPr>
          <a:xfrm>
            <a:off x="4848448" y="4531080"/>
            <a:ext cx="1623052" cy="2240637"/>
          </a:xfrm>
          <a:prstGeom prst="round2DiagRect">
            <a:avLst/>
          </a:prstGeom>
          <a:solidFill>
            <a:srgbClr val="02575C"/>
          </a:solidFill>
          <a:ln>
            <a:noFill/>
          </a:ln>
          <a:effectLst>
            <a:outerShdw blurRad="50800" dist="50800" dir="5400000" algn="ctr" rotWithShape="0">
              <a:schemeClr val="bg1">
                <a:lumMod val="9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F0D7049-6F0D-5E4A-6C49-BE45750D5AEA}"/>
              </a:ext>
            </a:extLst>
          </p:cNvPr>
          <p:cNvSpPr/>
          <p:nvPr/>
        </p:nvSpPr>
        <p:spPr>
          <a:xfrm>
            <a:off x="238527" y="556660"/>
            <a:ext cx="3589191" cy="1677507"/>
          </a:xfrm>
          <a:prstGeom prst="roundRect">
            <a:avLst>
              <a:gd name="adj" fmla="val 7209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884DCFD-7547-65FE-C5BA-AC7D3E4B4D77}"/>
              </a:ext>
            </a:extLst>
          </p:cNvPr>
          <p:cNvSpPr/>
          <p:nvPr/>
        </p:nvSpPr>
        <p:spPr>
          <a:xfrm>
            <a:off x="4498761" y="609823"/>
            <a:ext cx="552893" cy="530352"/>
          </a:xfrm>
          <a:prstGeom prst="ellipse">
            <a:avLst/>
          </a:prstGeom>
          <a:solidFill>
            <a:srgbClr val="025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CBD7C0E-AB77-44E8-8F8B-FC70EAE93CE9}"/>
              </a:ext>
            </a:extLst>
          </p:cNvPr>
          <p:cNvSpPr/>
          <p:nvPr/>
        </p:nvSpPr>
        <p:spPr>
          <a:xfrm>
            <a:off x="5944015" y="609823"/>
            <a:ext cx="552893" cy="530352"/>
          </a:xfrm>
          <a:prstGeom prst="ellipse">
            <a:avLst/>
          </a:prstGeom>
          <a:solidFill>
            <a:srgbClr val="F1D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9AE67E-5CCB-2B1F-4D2B-26F71FFFE983}"/>
              </a:ext>
            </a:extLst>
          </p:cNvPr>
          <p:cNvSpPr/>
          <p:nvPr/>
        </p:nvSpPr>
        <p:spPr>
          <a:xfrm>
            <a:off x="7389269" y="621094"/>
            <a:ext cx="552893" cy="530352"/>
          </a:xfrm>
          <a:prstGeom prst="ellipse">
            <a:avLst/>
          </a:prstGeom>
          <a:solidFill>
            <a:srgbClr val="C2E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656B98C-C549-A124-16C1-E152EB035410}"/>
              </a:ext>
            </a:extLst>
          </p:cNvPr>
          <p:cNvSpPr/>
          <p:nvPr/>
        </p:nvSpPr>
        <p:spPr>
          <a:xfrm>
            <a:off x="4930942" y="4911856"/>
            <a:ext cx="552893" cy="530352"/>
          </a:xfrm>
          <a:prstGeom prst="ellipse">
            <a:avLst/>
          </a:prstGeom>
          <a:solidFill>
            <a:srgbClr val="F1D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8EFD7BF-1A23-AADF-6470-B36EF92E06A7}"/>
              </a:ext>
            </a:extLst>
          </p:cNvPr>
          <p:cNvSpPr/>
          <p:nvPr/>
        </p:nvSpPr>
        <p:spPr>
          <a:xfrm>
            <a:off x="4923717" y="5522853"/>
            <a:ext cx="552893" cy="5303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CFD53D2-7C59-29F7-6D07-6D08FA6D8442}"/>
              </a:ext>
            </a:extLst>
          </p:cNvPr>
          <p:cNvSpPr/>
          <p:nvPr/>
        </p:nvSpPr>
        <p:spPr>
          <a:xfrm>
            <a:off x="4937758" y="6133850"/>
            <a:ext cx="552893" cy="530352"/>
          </a:xfrm>
          <a:prstGeom prst="ellipse">
            <a:avLst/>
          </a:prstGeom>
          <a:solidFill>
            <a:srgbClr val="C2E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C9F8FDD-D540-309C-6210-530411BEC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101" y="4963263"/>
            <a:ext cx="403744" cy="403744"/>
          </a:xfrm>
          <a:prstGeom prst="rect">
            <a:avLst/>
          </a:prstGeom>
        </p:spPr>
      </p:pic>
      <p:pic>
        <p:nvPicPr>
          <p:cNvPr id="36" name="Picture 3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3014372-9C21-0B7B-CB4E-32CEB8096AA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59681">
            <a:off x="173402" y="18551"/>
            <a:ext cx="406784" cy="40678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38" name="Picture 3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AFEE4DE-8CBF-3FA2-2E7A-06C97FE5CC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604" y="6182631"/>
            <a:ext cx="393980" cy="393980"/>
          </a:xfrm>
          <a:prstGeom prst="rect">
            <a:avLst/>
          </a:prstGeom>
        </p:spPr>
      </p:pic>
      <p:pic>
        <p:nvPicPr>
          <p:cNvPr id="40" name="Picture 3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2918036-978A-84B3-E7C2-0637AB7BE5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369" y="5593269"/>
            <a:ext cx="355295" cy="355295"/>
          </a:xfrm>
          <a:prstGeom prst="rect">
            <a:avLst/>
          </a:prstGeom>
        </p:spPr>
      </p:pic>
      <p:pic>
        <p:nvPicPr>
          <p:cNvPr id="42" name="Picture 4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FFF5B7E-C3A3-BCB1-4C7B-F938EFA7770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4581857" y="642359"/>
            <a:ext cx="380983" cy="380983"/>
          </a:xfrm>
          <a:prstGeom prst="rect">
            <a:avLst/>
          </a:prstGeom>
        </p:spPr>
      </p:pic>
      <p:pic>
        <p:nvPicPr>
          <p:cNvPr id="44" name="Picture 4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1A67081-F536-44D4-5E4D-1BCE02FDC4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726" y="620457"/>
            <a:ext cx="445190" cy="445190"/>
          </a:xfrm>
          <a:prstGeom prst="rect">
            <a:avLst/>
          </a:prstGeom>
        </p:spPr>
      </p:pic>
      <p:pic>
        <p:nvPicPr>
          <p:cNvPr id="46" name="Picture 4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5D5605E-08D6-5F3D-81AD-73C50A2B8A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116" y="661326"/>
            <a:ext cx="396690" cy="39669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DD05043-73BC-E3BC-98FF-5E28367BBA8B}"/>
              </a:ext>
            </a:extLst>
          </p:cNvPr>
          <p:cNvSpPr/>
          <p:nvPr/>
        </p:nvSpPr>
        <p:spPr>
          <a:xfrm>
            <a:off x="251897" y="2392089"/>
            <a:ext cx="5089924" cy="1970440"/>
          </a:xfrm>
          <a:prstGeom prst="roundRect">
            <a:avLst>
              <a:gd name="adj" fmla="val 7209"/>
            </a:avLst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  <a:effectLst>
            <a:outerShdw blurRad="50800" dist="50800" dir="5400000" sx="102000" sy="102000" algn="ctr" rotWithShape="0">
              <a:schemeClr val="bg1">
                <a:lumMod val="95000"/>
                <a:alpha val="3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E93BE14-4DE5-ACBB-7698-0A8066A850FC}"/>
              </a:ext>
            </a:extLst>
          </p:cNvPr>
          <p:cNvSpPr/>
          <p:nvPr/>
        </p:nvSpPr>
        <p:spPr>
          <a:xfrm>
            <a:off x="201994" y="579143"/>
            <a:ext cx="3589191" cy="1677507"/>
          </a:xfrm>
          <a:prstGeom prst="roundRect">
            <a:avLst>
              <a:gd name="adj" fmla="val 7209"/>
            </a:avLst>
          </a:prstGeom>
          <a:solidFill>
            <a:schemeClr val="bg1"/>
          </a:solidFill>
          <a:ln>
            <a:noFill/>
          </a:ln>
          <a:effectLst>
            <a:outerShdw blurRad="50800" dist="50800" dir="5400000" sx="102000" sy="102000" algn="ctr" rotWithShape="0">
              <a:schemeClr val="bg1">
                <a:lumMod val="95000"/>
                <a:alpha val="3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02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Ismaila Mumuni</dc:creator>
  <cp:lastModifiedBy>Agarwal, Priya (ext)</cp:lastModifiedBy>
  <cp:revision>28</cp:revision>
  <dcterms:created xsi:type="dcterms:W3CDTF">2023-12-06T06:56:06Z</dcterms:created>
  <dcterms:modified xsi:type="dcterms:W3CDTF">2024-07-27T10:42:11Z</dcterms:modified>
</cp:coreProperties>
</file>