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1"/>
  </p:notesMasterIdLst>
  <p:sldIdLst>
    <p:sldId id="257" r:id="rId2"/>
    <p:sldId id="258" r:id="rId3"/>
    <p:sldId id="274" r:id="rId4"/>
    <p:sldId id="267" r:id="rId5"/>
    <p:sldId id="273" r:id="rId6"/>
    <p:sldId id="260" r:id="rId7"/>
    <p:sldId id="268" r:id="rId8"/>
    <p:sldId id="270" r:id="rId9"/>
    <p:sldId id="271"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p:cViewPr varScale="1">
        <p:scale>
          <a:sx n="118" d="100"/>
          <a:sy n="118" d="100"/>
        </p:scale>
        <p:origin x="403"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69F6D5-E866-4467-A618-D404B6A597F6}" type="datetimeFigureOut">
              <a:rPr lang="en-US" smtClean="0"/>
              <a:pPr/>
              <a:t>10/23/2019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582599-2E67-490B-8B1D-A1BB978B20B5}" type="slidenum">
              <a:rPr lang="en-US" smtClean="0"/>
              <a:pPr/>
              <a:t>‹#›</a:t>
            </a:fld>
            <a:endParaRPr lang="en-US"/>
          </a:p>
        </p:txBody>
      </p:sp>
    </p:spTree>
    <p:extLst>
      <p:ext uri="{BB962C8B-B14F-4D97-AF65-F5344CB8AC3E}">
        <p14:creationId xmlns:p14="http://schemas.microsoft.com/office/powerpoint/2010/main" val="163332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45" name="Shape 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07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554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ctr" anchorCtr="0">
            <a:noAutofit/>
          </a:bodyPr>
          <a:lstStyle/>
          <a:p>
            <a:pPr lvl="0">
              <a:spcBef>
                <a:spcPts val="0"/>
              </a:spcBef>
              <a:buNone/>
            </a:pPr>
            <a:endParaRPr/>
          </a:p>
        </p:txBody>
      </p:sp>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9646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841772"/>
            <a:ext cx="6858000" cy="17907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r>
              <a:rPr lang="en-US" smtClean="0"/>
              <a:t>Click to edit Master title style</a:t>
            </a:r>
            <a:endParaRPr/>
          </a:p>
        </p:txBody>
      </p:sp>
      <p:sp>
        <p:nvSpPr>
          <p:cNvPr id="13" name="Shape 13"/>
          <p:cNvSpPr txBox="1">
            <a:spLocks noGrp="1"/>
          </p:cNvSpPr>
          <p:nvPr>
            <p:ph type="subTitle" idx="1"/>
          </p:nvPr>
        </p:nvSpPr>
        <p:spPr>
          <a:xfrm>
            <a:off x="1143000" y="2701528"/>
            <a:ext cx="6858000" cy="1241700"/>
          </a:xfrm>
          <a:prstGeom prst="rect">
            <a:avLst/>
          </a:prstGeom>
          <a:noFill/>
          <a:ln>
            <a:noFill/>
          </a:ln>
        </p:spPr>
        <p:txBody>
          <a:bodyPr wrap="square" lIns="91425" tIns="91425" rIns="91425" bIns="91425" anchor="t" anchorCtr="0"/>
          <a:lstStyle>
            <a:lvl1pPr marL="0" marR="0" lvl="0" indent="0" algn="ctr" rtl="0">
              <a:lnSpc>
                <a:spcPct val="90000"/>
              </a:lnSpc>
              <a:spcBef>
                <a:spcPts val="1067"/>
              </a:spcBef>
              <a:spcAft>
                <a:spcPts val="0"/>
              </a:spcAft>
              <a:buClr>
                <a:schemeClr val="dk1"/>
              </a:buClr>
              <a:buFont typeface="Arial"/>
              <a:buNone/>
              <a:defRPr sz="2800" b="0" i="0" u="none" strike="noStrike" cap="none">
                <a:solidFill>
                  <a:schemeClr val="dk1"/>
                </a:solidFill>
                <a:latin typeface="Times New Roman"/>
                <a:ea typeface="Times New Roman"/>
                <a:cs typeface="Times New Roman"/>
                <a:sym typeface="Times New Roman"/>
              </a:defRPr>
            </a:lvl1pPr>
            <a:lvl2pPr marL="457189" marR="0" lvl="1" indent="-12689" algn="ctr" rtl="0">
              <a:lnSpc>
                <a:spcPct val="90000"/>
              </a:lnSpc>
              <a:spcBef>
                <a:spcPts val="533"/>
              </a:spcBef>
              <a:spcAft>
                <a:spcPts val="0"/>
              </a:spcAft>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2pPr>
            <a:lvl3pPr marL="914377" marR="0" lvl="2" indent="-12677" algn="ctr" rtl="0">
              <a:lnSpc>
                <a:spcPct val="90000"/>
              </a:lnSpc>
              <a:spcBef>
                <a:spcPts val="533"/>
              </a:spcBef>
              <a:spcAft>
                <a:spcPts val="0"/>
              </a:spcAft>
              <a:buClr>
                <a:schemeClr val="dk1"/>
              </a:buClr>
              <a:buFont typeface="Arial"/>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4pPr>
            <a:lvl5pPr marL="1828754" marR="0" lvl="4" indent="-12654"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5pPr>
            <a:lvl6pPr marL="2285943" marR="0" lvl="5" indent="-12643"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2743131" marR="0" lvl="6" indent="-12631"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3200320" marR="0" lvl="7" indent="-12619"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3657509" marR="0" lvl="8" indent="-12608"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r>
              <a:rPr lang="en-US" smtClean="0"/>
              <a:t>Click to edit Master subtitle style</a:t>
            </a:r>
            <a:endParaRPr/>
          </a:p>
        </p:txBody>
      </p:sp>
      <p:sp>
        <p:nvSpPr>
          <p:cNvPr id="14" name="Shape 14"/>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7123D69E-4A13-4D6D-870F-35F8E1089D94}" type="datetime1">
              <a:rPr lang="en-US" smtClean="0"/>
              <a:pPr/>
              <a:t>10/23/2019</a:t>
            </a:fld>
            <a:endParaRPr lang="en-US"/>
          </a:p>
        </p:txBody>
      </p:sp>
      <p:sp>
        <p:nvSpPr>
          <p:cNvPr id="15" name="Shape 15"/>
          <p:cNvSpPr txBox="1">
            <a:spLocks noGrp="1"/>
          </p:cNvSpPr>
          <p:nvPr>
            <p:ph type="ftr" idx="11"/>
          </p:nvPr>
        </p:nvSpPr>
        <p:spPr>
          <a:xfrm>
            <a:off x="6342366" y="9596437"/>
            <a:ext cx="3086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lang="en-US"/>
          </a:p>
        </p:txBody>
      </p:sp>
      <p:sp>
        <p:nvSpPr>
          <p:cNvPr id="16" name="Shape 16"/>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sp>
        <p:nvSpPr>
          <p:cNvPr id="17" name="Shape 17"/>
          <p:cNvSpPr>
            <a:spLocks noGrp="1"/>
          </p:cNvSpPr>
          <p:nvPr>
            <p:ph type="dgm" idx="2"/>
          </p:nvPr>
        </p:nvSpPr>
        <p:spPr>
          <a:xfrm>
            <a:off x="1087040" y="2550318"/>
            <a:ext cx="6914100" cy="151200"/>
          </a:xfrm>
          <a:prstGeom prst="rect">
            <a:avLst/>
          </a:prstGeom>
          <a:noFill/>
          <a:ln>
            <a:noFill/>
          </a:ln>
        </p:spPr>
        <p:txBody>
          <a:bodyPr wrap="square" lIns="91425" tIns="91425" rIns="91425" bIns="91425" anchor="t" anchorCtr="0"/>
          <a:lstStyle>
            <a:lvl1pPr marL="237060" marR="0" lvl="0" indent="118539" algn="l" rtl="0">
              <a:lnSpc>
                <a:spcPct val="90000"/>
              </a:lnSpc>
              <a:spcBef>
                <a:spcPts val="1067"/>
              </a:spcBef>
              <a:spcAft>
                <a:spcPts val="0"/>
              </a:spcAft>
              <a:buClr>
                <a:schemeClr val="dk1"/>
              </a:buClr>
              <a:buSzPct val="100000"/>
              <a:buFont typeface="Arial"/>
              <a:buChar char="•"/>
              <a:defRPr sz="2800" b="0" i="0" u="none" strike="noStrike" cap="none">
                <a:solidFill>
                  <a:schemeClr val="dk1"/>
                </a:solidFill>
                <a:latin typeface="Times New Roman"/>
                <a:ea typeface="Times New Roman"/>
                <a:cs typeface="Times New Roman"/>
                <a:sym typeface="Times New Roman"/>
              </a:defRPr>
            </a:lvl1pPr>
            <a:lvl2pPr marL="694249" marR="0" lvl="1" indent="55051" algn="l" rtl="0">
              <a:lnSpc>
                <a:spcPct val="90000"/>
              </a:lnSpc>
              <a:spcBef>
                <a:spcPts val="533"/>
              </a:spcBef>
              <a:spcAft>
                <a:spcPts val="0"/>
              </a:spcAft>
              <a:buClr>
                <a:schemeClr val="dk1"/>
              </a:buClr>
              <a:buSzPct val="100000"/>
              <a:buFont typeface="Arial"/>
              <a:buChar char="•"/>
              <a:defRPr sz="2400" b="0" i="0" u="none" strike="noStrike" cap="none">
                <a:solidFill>
                  <a:schemeClr val="dk1"/>
                </a:solidFill>
                <a:latin typeface="Times New Roman"/>
                <a:ea typeface="Times New Roman"/>
                <a:cs typeface="Times New Roman"/>
                <a:sym typeface="Times New Roman"/>
              </a:defRPr>
            </a:lvl2pPr>
            <a:lvl3pPr marL="1151438" marR="0" lvl="2" indent="16962" algn="l" rtl="0">
              <a:lnSpc>
                <a:spcPct val="90000"/>
              </a:lnSpc>
              <a:spcBef>
                <a:spcPts val="533"/>
              </a:spcBef>
              <a:spcAft>
                <a:spcPts val="0"/>
              </a:spcAft>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3pPr>
            <a:lvl4pPr marL="1608626" marR="0" lvl="3" indent="-4171"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4pPr>
            <a:lvl5pPr marL="2065815" marR="0" lvl="4" indent="-4160"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5pPr>
            <a:lvl6pPr marL="2523004" marR="0" lvl="5" indent="-4149"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6pPr>
            <a:lvl7pPr marL="2980192" marR="0" lvl="6" indent="-4137"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7pPr>
            <a:lvl8pPr marL="3437381" marR="0" lvl="7" indent="-4126"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8pPr>
            <a:lvl9pPr marL="3894568" marR="0" lvl="8" indent="-4114"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9pPr>
          </a:lstStyle>
          <a:p>
            <a:r>
              <a:rPr lang="en-US" smtClean="0"/>
              <a:t>Click icon to add SmartArt graphic</a:t>
            </a:r>
            <a:endParaRPr/>
          </a:p>
        </p:txBody>
      </p:sp>
      <p:cxnSp>
        <p:nvCxnSpPr>
          <p:cNvPr id="18" name="Shape 18"/>
          <p:cNvCxnSpPr>
            <a:stCxn id="17" idx="1"/>
          </p:cNvCxnSpPr>
          <p:nvPr/>
        </p:nvCxnSpPr>
        <p:spPr>
          <a:xfrm>
            <a:off x="1087041" y="2625918"/>
            <a:ext cx="6981093" cy="6525"/>
          </a:xfrm>
          <a:prstGeom prst="straightConnector1">
            <a:avLst/>
          </a:prstGeom>
          <a:noFill/>
          <a:ln w="19050" cap="flat" cmpd="sng">
            <a:solidFill>
              <a:schemeClr val="accent1"/>
            </a:solidFill>
            <a:prstDash val="solid"/>
            <a:miter lim="8000"/>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628650" y="273843"/>
            <a:ext cx="7886700" cy="9942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Times New Roman"/>
              <a:buNone/>
              <a:defRPr sz="4400" b="0" i="0" u="none" strike="noStrike" cap="none">
                <a:solidFill>
                  <a:schemeClr val="dk1"/>
                </a:solidFill>
                <a:latin typeface="Times New Roman"/>
                <a:ea typeface="Times New Roman"/>
                <a:cs typeface="Times New Roman"/>
                <a:sym typeface="Times New Roman"/>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r>
              <a:rPr lang="en-US" smtClean="0"/>
              <a:t>Click to edit Master title style</a:t>
            </a:r>
            <a:endParaRPr/>
          </a:p>
        </p:txBody>
      </p:sp>
      <p:sp>
        <p:nvSpPr>
          <p:cNvPr id="21" name="Shape 21"/>
          <p:cNvSpPr txBox="1">
            <a:spLocks noGrp="1"/>
          </p:cNvSpPr>
          <p:nvPr>
            <p:ph type="body" idx="1"/>
          </p:nvPr>
        </p:nvSpPr>
        <p:spPr>
          <a:xfrm>
            <a:off x="628650" y="1369218"/>
            <a:ext cx="7886700" cy="3263400"/>
          </a:xfrm>
          <a:prstGeom prst="rect">
            <a:avLst/>
          </a:prstGeom>
          <a:noFill/>
          <a:ln>
            <a:noFill/>
          </a:ln>
        </p:spPr>
        <p:txBody>
          <a:bodyPr wrap="square" lIns="91425" tIns="91425" rIns="91425" bIns="91425" anchor="t" anchorCtr="0"/>
          <a:lstStyle>
            <a:lvl1pPr marL="237060" marR="0" lvl="0" indent="156639" algn="l" rtl="0">
              <a:lnSpc>
                <a:spcPct val="90000"/>
              </a:lnSpc>
              <a:spcBef>
                <a:spcPts val="1067"/>
              </a:spcBef>
              <a:spcAft>
                <a:spcPts val="0"/>
              </a:spcAft>
              <a:buClr>
                <a:schemeClr val="dk1"/>
              </a:buClr>
              <a:buSzPct val="100000"/>
              <a:buFont typeface="Arial"/>
              <a:buChar char="•"/>
              <a:defRPr sz="3200" b="0" i="0" u="none" strike="noStrike" cap="none">
                <a:solidFill>
                  <a:schemeClr val="dk1"/>
                </a:solidFill>
                <a:latin typeface="Times New Roman"/>
                <a:ea typeface="Times New Roman"/>
                <a:cs typeface="Times New Roman"/>
                <a:sym typeface="Times New Roman"/>
              </a:defRPr>
            </a:lvl1pPr>
            <a:lvl2pPr marL="694249" marR="0" lvl="1" indent="118551" algn="l" rtl="0">
              <a:lnSpc>
                <a:spcPct val="90000"/>
              </a:lnSpc>
              <a:spcBef>
                <a:spcPts val="533"/>
              </a:spcBef>
              <a:spcAft>
                <a:spcPts val="0"/>
              </a:spcAft>
              <a:buClr>
                <a:schemeClr val="dk1"/>
              </a:buClr>
              <a:buSzPct val="100000"/>
              <a:buFont typeface="Arial"/>
              <a:buChar char="•"/>
              <a:defRPr sz="2800" b="0" i="0" u="none" strike="noStrike" cap="none">
                <a:solidFill>
                  <a:schemeClr val="dk1"/>
                </a:solidFill>
                <a:latin typeface="Times New Roman"/>
                <a:ea typeface="Times New Roman"/>
                <a:cs typeface="Times New Roman"/>
                <a:sym typeface="Times New Roman"/>
              </a:defRPr>
            </a:lvl2pPr>
            <a:lvl3pPr marL="1151438" marR="0" lvl="2" indent="55062" algn="l" rtl="0">
              <a:lnSpc>
                <a:spcPct val="90000"/>
              </a:lnSpc>
              <a:spcBef>
                <a:spcPts val="533"/>
              </a:spcBef>
              <a:spcAft>
                <a:spcPts val="0"/>
              </a:spcAft>
              <a:buClr>
                <a:schemeClr val="dk1"/>
              </a:buClr>
              <a:buSzPct val="100000"/>
              <a:buFont typeface="Arial"/>
              <a:buChar char="•"/>
              <a:defRPr sz="2400" b="0" i="0" u="none" strike="noStrike" cap="none">
                <a:solidFill>
                  <a:schemeClr val="dk1"/>
                </a:solidFill>
                <a:latin typeface="Times New Roman"/>
                <a:ea typeface="Times New Roman"/>
                <a:cs typeface="Times New Roman"/>
                <a:sym typeface="Times New Roman"/>
              </a:defRPr>
            </a:lvl3pPr>
            <a:lvl4pPr marL="1608626" marR="0" lvl="3" indent="16973" algn="l" rtl="0">
              <a:lnSpc>
                <a:spcPct val="90000"/>
              </a:lnSpc>
              <a:spcBef>
                <a:spcPts val="533"/>
              </a:spcBef>
              <a:spcAft>
                <a:spcPts val="0"/>
              </a:spcAft>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4pPr>
            <a:lvl5pPr marL="2065815" marR="0" lvl="4" indent="-4160"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5pPr>
            <a:lvl6pPr marL="2523004" marR="0" lvl="5" indent="-4149"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6pPr>
            <a:lvl7pPr marL="2980192" marR="0" lvl="6" indent="-4137"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7pPr>
            <a:lvl8pPr marL="3437381" marR="0" lvl="7" indent="-4126"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8pPr>
            <a:lvl9pPr marL="3894568" marR="0" lvl="8" indent="-4114"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22" name="Shape 22"/>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C782B9DF-5941-4F8A-9A97-ED128F836C7E}" type="datetime1">
              <a:rPr lang="en-US" smtClean="0"/>
              <a:pPr/>
              <a:t>10/23/2019</a:t>
            </a:fld>
            <a:endParaRPr lang="en-US"/>
          </a:p>
        </p:txBody>
      </p:sp>
      <p:sp>
        <p:nvSpPr>
          <p:cNvPr id="23" name="Shape 23"/>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cxnSp>
        <p:nvCxnSpPr>
          <p:cNvPr id="24" name="Shape 24"/>
          <p:cNvCxnSpPr/>
          <p:nvPr/>
        </p:nvCxnSpPr>
        <p:spPr>
          <a:xfrm>
            <a:off x="628650" y="1315343"/>
            <a:ext cx="7886700" cy="0"/>
          </a:xfrm>
          <a:prstGeom prst="straightConnector1">
            <a:avLst/>
          </a:prstGeom>
          <a:noFill/>
          <a:ln w="19050" cap="flat" cmpd="sng">
            <a:solidFill>
              <a:schemeClr val="accent1"/>
            </a:solidFill>
            <a:prstDash val="solid"/>
            <a:miter lim="8000"/>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28650" y="273843"/>
            <a:ext cx="7886700" cy="9942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Times New Roman"/>
              <a:buNone/>
              <a:defRPr sz="4400" b="0" i="0" u="none" strike="noStrike" cap="none">
                <a:solidFill>
                  <a:schemeClr val="dk1"/>
                </a:solidFill>
                <a:latin typeface="Times New Roman"/>
                <a:ea typeface="Times New Roman"/>
                <a:cs typeface="Times New Roman"/>
                <a:sym typeface="Times New Roman"/>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r>
              <a:rPr lang="en-US" smtClean="0"/>
              <a:t>Click to edit Master title style</a:t>
            </a:r>
            <a:endParaRPr/>
          </a:p>
        </p:txBody>
      </p:sp>
      <p:sp>
        <p:nvSpPr>
          <p:cNvPr id="27" name="Shape 27"/>
          <p:cNvSpPr txBox="1">
            <a:spLocks noGrp="1"/>
          </p:cNvSpPr>
          <p:nvPr>
            <p:ph type="body" idx="1"/>
          </p:nvPr>
        </p:nvSpPr>
        <p:spPr>
          <a:xfrm>
            <a:off x="628650" y="1369218"/>
            <a:ext cx="7886700" cy="3263400"/>
          </a:xfrm>
          <a:prstGeom prst="rect">
            <a:avLst/>
          </a:prstGeom>
          <a:noFill/>
          <a:ln>
            <a:noFill/>
          </a:ln>
        </p:spPr>
        <p:txBody>
          <a:bodyPr wrap="square" lIns="91425" tIns="91425" rIns="91425" bIns="91425" anchor="t" anchorCtr="0"/>
          <a:lstStyle>
            <a:lvl1pPr marL="0" marR="0" lvl="0" indent="0" algn="ctr" rtl="0">
              <a:lnSpc>
                <a:spcPct val="90000"/>
              </a:lnSpc>
              <a:spcBef>
                <a:spcPts val="1067"/>
              </a:spcBef>
              <a:spcAft>
                <a:spcPts val="0"/>
              </a:spcAft>
              <a:buClr>
                <a:schemeClr val="dk1"/>
              </a:buClr>
              <a:buFont typeface="Arial"/>
              <a:buNone/>
              <a:defRPr sz="3200" b="0" i="0" u="none" strike="noStrike" cap="none">
                <a:solidFill>
                  <a:schemeClr val="dk1"/>
                </a:solidFill>
                <a:latin typeface="Times New Roman"/>
                <a:ea typeface="Times New Roman"/>
                <a:cs typeface="Times New Roman"/>
                <a:sym typeface="Times New Roman"/>
              </a:defRPr>
            </a:lvl1pPr>
            <a:lvl2pPr marL="694249" marR="0" lvl="1" indent="55051" algn="l" rtl="0">
              <a:lnSpc>
                <a:spcPct val="90000"/>
              </a:lnSpc>
              <a:spcBef>
                <a:spcPts val="533"/>
              </a:spcBef>
              <a:spcAft>
                <a:spcPts val="0"/>
              </a:spcAft>
              <a:buClr>
                <a:schemeClr val="dk1"/>
              </a:buClr>
              <a:buSzPct val="100000"/>
              <a:buFont typeface="Arial"/>
              <a:buChar char="•"/>
              <a:defRPr sz="2400" b="0" i="0" u="none" strike="noStrike" cap="none">
                <a:solidFill>
                  <a:schemeClr val="dk1"/>
                </a:solidFill>
                <a:latin typeface="Times New Roman"/>
                <a:ea typeface="Times New Roman"/>
                <a:cs typeface="Times New Roman"/>
                <a:sym typeface="Times New Roman"/>
              </a:defRPr>
            </a:lvl2pPr>
            <a:lvl3pPr marL="1151438" marR="0" lvl="2" indent="16962" algn="l" rtl="0">
              <a:lnSpc>
                <a:spcPct val="90000"/>
              </a:lnSpc>
              <a:spcBef>
                <a:spcPts val="533"/>
              </a:spcBef>
              <a:spcAft>
                <a:spcPts val="0"/>
              </a:spcAft>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3pPr>
            <a:lvl4pPr marL="1608626" marR="0" lvl="3" indent="-4171"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4pPr>
            <a:lvl5pPr marL="2065815" marR="0" lvl="4" indent="-4160"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5pPr>
            <a:lvl6pPr marL="2523004" marR="0" lvl="5" indent="-4149"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6pPr>
            <a:lvl7pPr marL="2980192" marR="0" lvl="6" indent="-4137"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7pPr>
            <a:lvl8pPr marL="3437381" marR="0" lvl="7" indent="-4126"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8pPr>
            <a:lvl9pPr marL="3894568" marR="0" lvl="8" indent="-4114"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28" name="Shape 28"/>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19B185B7-86C7-473B-8071-0ACDEA2CEB72}" type="datetime1">
              <a:rPr lang="en-US" smtClean="0"/>
              <a:pPr/>
              <a:t>10/23/2019</a:t>
            </a:fld>
            <a:endParaRPr lang="en-US"/>
          </a:p>
        </p:txBody>
      </p:sp>
      <p:sp>
        <p:nvSpPr>
          <p:cNvPr id="29" name="Shape 29"/>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cxnSp>
        <p:nvCxnSpPr>
          <p:cNvPr id="30" name="Shape 30"/>
          <p:cNvCxnSpPr/>
          <p:nvPr/>
        </p:nvCxnSpPr>
        <p:spPr>
          <a:xfrm>
            <a:off x="628650" y="1315343"/>
            <a:ext cx="7886700" cy="0"/>
          </a:xfrm>
          <a:prstGeom prst="straightConnector1">
            <a:avLst/>
          </a:prstGeom>
          <a:noFill/>
          <a:ln w="19050" cap="flat" cmpd="sng">
            <a:solidFill>
              <a:schemeClr val="accent1"/>
            </a:solidFill>
            <a:prstDash val="solid"/>
            <a:miter lim="8000"/>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628650" y="273843"/>
            <a:ext cx="7886700" cy="9942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Arial"/>
              <a:buNone/>
              <a:defRPr sz="4400" b="0" i="0" u="none" strike="noStrike" cap="none">
                <a:solidFill>
                  <a:schemeClr val="dk1"/>
                </a:solidFill>
                <a:latin typeface="Arial"/>
                <a:ea typeface="Arial"/>
                <a:cs typeface="Arial"/>
                <a:sym typeface="Arial"/>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r>
              <a:rPr lang="en-US" smtClean="0"/>
              <a:t>Click to edit Master title style</a:t>
            </a:r>
            <a:endParaRPr/>
          </a:p>
        </p:txBody>
      </p:sp>
      <p:sp>
        <p:nvSpPr>
          <p:cNvPr id="33" name="Shape 33"/>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A62AE393-770F-42A7-B12E-AADFB9407032}" type="datetime1">
              <a:rPr lang="en-US" smtClean="0"/>
              <a:pPr/>
              <a:t>10/23/2019</a:t>
            </a:fld>
            <a:endParaRPr lang="en-US"/>
          </a:p>
        </p:txBody>
      </p:sp>
      <p:sp>
        <p:nvSpPr>
          <p:cNvPr id="34" name="Shape 34"/>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311709" y="744575"/>
            <a:ext cx="8520600" cy="20526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Font typeface="Arial"/>
              <a:buNone/>
              <a:defRPr sz="6933" b="0" i="0" u="none" strike="noStrike" cap="none">
                <a:solidFill>
                  <a:schemeClr val="dk1"/>
                </a:solidFill>
                <a:latin typeface="Arial"/>
                <a:ea typeface="Arial"/>
                <a:cs typeface="Arial"/>
                <a:sym typeface="Arial"/>
              </a:defRPr>
            </a:lvl1pPr>
            <a:lvl2pPr lvl="1" indent="0" algn="ctr" rtl="0">
              <a:spcBef>
                <a:spcPts val="0"/>
              </a:spcBef>
              <a:buFont typeface="Arial"/>
              <a:buNone/>
              <a:defRPr sz="6933"/>
            </a:lvl2pPr>
            <a:lvl3pPr lvl="2" indent="0" algn="ctr" rtl="0">
              <a:spcBef>
                <a:spcPts val="0"/>
              </a:spcBef>
              <a:buFont typeface="Arial"/>
              <a:buNone/>
              <a:defRPr sz="6933"/>
            </a:lvl3pPr>
            <a:lvl4pPr lvl="3" indent="0" algn="ctr" rtl="0">
              <a:spcBef>
                <a:spcPts val="0"/>
              </a:spcBef>
              <a:buFont typeface="Arial"/>
              <a:buNone/>
              <a:defRPr sz="6933"/>
            </a:lvl4pPr>
            <a:lvl5pPr lvl="4" indent="0" algn="ctr" rtl="0">
              <a:spcBef>
                <a:spcPts val="0"/>
              </a:spcBef>
              <a:buFont typeface="Arial"/>
              <a:buNone/>
              <a:defRPr sz="6933"/>
            </a:lvl5pPr>
            <a:lvl6pPr lvl="5" indent="0" algn="ctr" rtl="0">
              <a:spcBef>
                <a:spcPts val="0"/>
              </a:spcBef>
              <a:buFont typeface="Arial"/>
              <a:buNone/>
              <a:defRPr sz="6933"/>
            </a:lvl6pPr>
            <a:lvl7pPr lvl="6" indent="0" algn="ctr" rtl="0">
              <a:spcBef>
                <a:spcPts val="0"/>
              </a:spcBef>
              <a:buFont typeface="Arial"/>
              <a:buNone/>
              <a:defRPr sz="6933"/>
            </a:lvl7pPr>
            <a:lvl8pPr lvl="7" indent="0" algn="ctr" rtl="0">
              <a:spcBef>
                <a:spcPts val="0"/>
              </a:spcBef>
              <a:buFont typeface="Arial"/>
              <a:buNone/>
              <a:defRPr sz="6933"/>
            </a:lvl8pPr>
            <a:lvl9pPr lvl="8" indent="0" algn="ctr" rtl="0">
              <a:spcBef>
                <a:spcPts val="0"/>
              </a:spcBef>
              <a:buFont typeface="Arial"/>
              <a:buNone/>
              <a:defRPr sz="6933"/>
            </a:lvl9pPr>
          </a:lstStyle>
          <a:p>
            <a:r>
              <a:rPr lang="en-US" smtClean="0"/>
              <a:t>Click to edit Master title style</a:t>
            </a:r>
            <a:endParaRPr/>
          </a:p>
        </p:txBody>
      </p:sp>
      <p:sp>
        <p:nvSpPr>
          <p:cNvPr id="37" name="Shape 37"/>
          <p:cNvSpPr txBox="1">
            <a:spLocks noGrp="1"/>
          </p:cNvSpPr>
          <p:nvPr>
            <p:ph type="subTitle" idx="1"/>
          </p:nvPr>
        </p:nvSpPr>
        <p:spPr>
          <a:xfrm>
            <a:off x="311700" y="2834125"/>
            <a:ext cx="8520600" cy="792600"/>
          </a:xfrm>
          <a:prstGeom prst="rect">
            <a:avLst/>
          </a:prstGeom>
          <a:noFill/>
          <a:ln>
            <a:noFill/>
          </a:ln>
        </p:spPr>
        <p:txBody>
          <a:bodyPr wrap="square" lIns="91425" tIns="91425" rIns="91425" bIns="91425" anchor="t" anchorCtr="0"/>
          <a:lstStyle>
            <a:lvl1pPr marL="177800" marR="0" lvl="0" indent="-381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1pPr>
            <a:lvl2pPr marL="520700" marR="0" lvl="1" indent="-635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2pPr>
            <a:lvl3pPr marL="863600" marR="0" lvl="2" indent="-762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3pPr>
            <a:lvl4pPr marL="1206500" marR="0" lvl="3"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4pPr>
            <a:lvl5pPr marL="1549400" marR="0" lvl="4"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5pPr>
            <a:lvl6pPr marL="1892300" marR="0" lvl="5"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6pPr>
            <a:lvl7pPr marL="2235200" marR="0" lvl="6"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7pPr>
            <a:lvl8pPr marL="2578100" marR="0" lvl="7"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8pPr>
            <a:lvl9pPr marL="2921000" marR="0" lvl="8" indent="-88900" algn="ctr" rtl="0">
              <a:lnSpc>
                <a:spcPct val="100000"/>
              </a:lnSpc>
              <a:spcBef>
                <a:spcPts val="0"/>
              </a:spcBef>
              <a:spcAft>
                <a:spcPts val="0"/>
              </a:spcAft>
              <a:buClr>
                <a:schemeClr val="dk1"/>
              </a:buClr>
              <a:buFont typeface="Arial"/>
              <a:buNone/>
              <a:defRPr sz="3733" b="0" i="0" u="none" strike="noStrike" cap="none">
                <a:solidFill>
                  <a:schemeClr val="dk1"/>
                </a:solidFill>
                <a:latin typeface="Times New Roman"/>
                <a:ea typeface="Times New Roman"/>
                <a:cs typeface="Times New Roman"/>
                <a:sym typeface="Times New Roman"/>
              </a:defRPr>
            </a:lvl9pPr>
          </a:lstStyle>
          <a:p>
            <a:r>
              <a:rPr lang="en-US" smtClean="0"/>
              <a:t>Click to edit Master subtitle style</a:t>
            </a:r>
            <a:endParaRPr/>
          </a:p>
        </p:txBody>
      </p:sp>
      <p:sp>
        <p:nvSpPr>
          <p:cNvPr id="38" name="Shape 38"/>
          <p:cNvSpPr txBox="1">
            <a:spLocks noGrp="1"/>
          </p:cNvSpPr>
          <p:nvPr>
            <p:ph type="sldNum" idx="12"/>
          </p:nvPr>
        </p:nvSpPr>
        <p:spPr>
          <a:xfrm>
            <a:off x="8472458" y="4663216"/>
            <a:ext cx="548700" cy="3936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311700" y="445025"/>
            <a:ext cx="8520600" cy="5727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rtl="0">
              <a:spcBef>
                <a:spcPts val="0"/>
              </a:spcBef>
              <a:buFont typeface="Arial"/>
              <a:buNone/>
              <a:defRPr sz="1400"/>
            </a:lvl2pPr>
            <a:lvl3pPr lvl="2" indent="0" rtl="0">
              <a:spcBef>
                <a:spcPts val="0"/>
              </a:spcBef>
              <a:buFont typeface="Arial"/>
              <a:buNone/>
              <a:defRPr sz="1400"/>
            </a:lvl3pPr>
            <a:lvl4pPr lvl="3" indent="0" rtl="0">
              <a:spcBef>
                <a:spcPts val="0"/>
              </a:spcBef>
              <a:buFont typeface="Arial"/>
              <a:buNone/>
              <a:defRPr sz="1400"/>
            </a:lvl4pPr>
            <a:lvl5pPr lvl="4" indent="0" rtl="0">
              <a:spcBef>
                <a:spcPts val="0"/>
              </a:spcBef>
              <a:buFont typeface="Arial"/>
              <a:buNone/>
              <a:defRPr sz="1400"/>
            </a:lvl5pPr>
            <a:lvl6pPr lvl="5" indent="0" rtl="0">
              <a:spcBef>
                <a:spcPts val="0"/>
              </a:spcBef>
              <a:buFont typeface="Arial"/>
              <a:buNone/>
              <a:defRPr sz="1400"/>
            </a:lvl6pPr>
            <a:lvl7pPr lvl="6" indent="0" rtl="0">
              <a:spcBef>
                <a:spcPts val="0"/>
              </a:spcBef>
              <a:buFont typeface="Arial"/>
              <a:buNone/>
              <a:defRPr sz="1400"/>
            </a:lvl7pPr>
            <a:lvl8pPr lvl="7" indent="0" rtl="0">
              <a:spcBef>
                <a:spcPts val="0"/>
              </a:spcBef>
              <a:buFont typeface="Arial"/>
              <a:buNone/>
              <a:defRPr sz="1400"/>
            </a:lvl8pPr>
            <a:lvl9pPr lvl="8" indent="0" rtl="0">
              <a:spcBef>
                <a:spcPts val="0"/>
              </a:spcBef>
              <a:buFont typeface="Arial"/>
              <a:buNone/>
              <a:defRPr sz="1400"/>
            </a:lvl9pPr>
          </a:lstStyle>
          <a:p>
            <a:r>
              <a:rPr lang="en-US" smtClean="0"/>
              <a:t>Click to edit Master title style</a:t>
            </a:r>
            <a:endParaRPr/>
          </a:p>
        </p:txBody>
      </p:sp>
      <p:sp>
        <p:nvSpPr>
          <p:cNvPr id="41" name="Shape 41"/>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marL="177800" marR="0" lvl="0" indent="95250" algn="l" rtl="0">
              <a:lnSpc>
                <a:spcPct val="90000"/>
              </a:lnSpc>
              <a:spcBef>
                <a:spcPts val="0"/>
              </a:spcBef>
              <a:spcAft>
                <a:spcPts val="0"/>
              </a:spcAft>
              <a:buClr>
                <a:schemeClr val="dk1"/>
              </a:buClr>
              <a:buSzPct val="100000"/>
              <a:buFont typeface="Arial"/>
              <a:buChar char="•"/>
              <a:defRPr sz="2100" b="0" i="0" u="none" strike="noStrike" cap="none">
                <a:solidFill>
                  <a:schemeClr val="dk1"/>
                </a:solidFill>
                <a:latin typeface="Times New Roman"/>
                <a:ea typeface="Times New Roman"/>
                <a:cs typeface="Times New Roman"/>
                <a:sym typeface="Times New Roman"/>
              </a:defRPr>
            </a:lvl1pPr>
            <a:lvl2pPr marL="520700" marR="0" lvl="1" indent="50800" algn="l" rtl="0">
              <a:lnSpc>
                <a:spcPct val="90000"/>
              </a:lnSpc>
              <a:spcBef>
                <a:spcPts val="0"/>
              </a:spcBef>
              <a:spcAft>
                <a:spcPts val="0"/>
              </a:spcAft>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2pPr>
            <a:lvl3pPr marL="863600" marR="0" lvl="2" indent="19050" algn="l" rtl="0">
              <a:lnSpc>
                <a:spcPct val="90000"/>
              </a:lnSpc>
              <a:spcBef>
                <a:spcPts val="0"/>
              </a:spcBef>
              <a:spcAft>
                <a:spcPts val="0"/>
              </a:spcAft>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3pPr>
            <a:lvl4pPr marL="1206500" marR="0" lvl="3"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4pPr>
            <a:lvl5pPr marL="1549400" marR="0" lvl="4"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5pPr>
            <a:lvl6pPr marL="1892300" marR="0" lvl="5"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6pPr>
            <a:lvl7pPr marL="2235200" marR="0" lvl="6"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7pPr>
            <a:lvl8pPr marL="2578100" marR="0" lvl="7"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8pPr>
            <a:lvl9pPr marL="2921000" marR="0" lvl="8" indent="0" algn="l" rtl="0">
              <a:lnSpc>
                <a:spcPct val="90000"/>
              </a:lnSpc>
              <a:spcBef>
                <a:spcPts val="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9pPr>
          </a:lstStyle>
          <a:p>
            <a:pPr lvl="0"/>
            <a:r>
              <a:rPr lang="en-US" smtClean="0"/>
              <a:t>Click to edit Master text styles</a:t>
            </a:r>
          </a:p>
        </p:txBody>
      </p:sp>
      <p:sp>
        <p:nvSpPr>
          <p:cNvPr id="42" name="Shape 42"/>
          <p:cNvSpPr txBox="1">
            <a:spLocks noGrp="1"/>
          </p:cNvSpPr>
          <p:nvPr>
            <p:ph type="sldNum" idx="12"/>
          </p:nvPr>
        </p:nvSpPr>
        <p:spPr>
          <a:xfrm>
            <a:off x="8472458" y="4663216"/>
            <a:ext cx="548700" cy="3936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841772"/>
            <a:ext cx="6858000" cy="1790700"/>
          </a:xfrm>
          <a:prstGeom prst="rect">
            <a:avLst/>
          </a:prstGeom>
          <a:noFill/>
          <a:ln>
            <a:noFill/>
          </a:ln>
        </p:spPr>
        <p:txBody>
          <a:bodyPr wrap="square" lIns="91425" tIns="91425" rIns="91425" bIns="91425" anchor="b" anchorCtr="0"/>
          <a:lstStyle>
            <a:lvl1pPr marL="0" marR="0" lvl="0" indent="0" algn="ctr" rtl="0">
              <a:lnSpc>
                <a:spcPct val="9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lvl="1" indent="0">
              <a:spcBef>
                <a:spcPts val="0"/>
              </a:spcBef>
              <a:buFont typeface="Arial"/>
              <a:buNone/>
              <a:defRPr sz="1867"/>
            </a:lvl2pPr>
            <a:lvl3pPr lvl="2" indent="0">
              <a:spcBef>
                <a:spcPts val="0"/>
              </a:spcBef>
              <a:buFont typeface="Arial"/>
              <a:buNone/>
              <a:defRPr sz="1867"/>
            </a:lvl3pPr>
            <a:lvl4pPr lvl="3" indent="0">
              <a:spcBef>
                <a:spcPts val="0"/>
              </a:spcBef>
              <a:buFont typeface="Arial"/>
              <a:buNone/>
              <a:defRPr sz="1867"/>
            </a:lvl4pPr>
            <a:lvl5pPr lvl="4" indent="0">
              <a:spcBef>
                <a:spcPts val="0"/>
              </a:spcBef>
              <a:buFont typeface="Arial"/>
              <a:buNone/>
              <a:defRPr sz="1867"/>
            </a:lvl5pPr>
            <a:lvl6pPr lvl="5" indent="0">
              <a:spcBef>
                <a:spcPts val="0"/>
              </a:spcBef>
              <a:buFont typeface="Arial"/>
              <a:buNone/>
              <a:defRPr sz="1867"/>
            </a:lvl6pPr>
            <a:lvl7pPr lvl="6" indent="0">
              <a:spcBef>
                <a:spcPts val="0"/>
              </a:spcBef>
              <a:buFont typeface="Arial"/>
              <a:buNone/>
              <a:defRPr sz="1867"/>
            </a:lvl7pPr>
            <a:lvl8pPr lvl="7" indent="0">
              <a:spcBef>
                <a:spcPts val="0"/>
              </a:spcBef>
              <a:buFont typeface="Arial"/>
              <a:buNone/>
              <a:defRPr sz="1867"/>
            </a:lvl8pPr>
            <a:lvl9pPr lvl="8" indent="0">
              <a:spcBef>
                <a:spcPts val="0"/>
              </a:spcBef>
              <a:buFont typeface="Arial"/>
              <a:buNone/>
              <a:defRPr sz="1867"/>
            </a:lvl9pPr>
          </a:lstStyle>
          <a:p>
            <a:endParaRPr/>
          </a:p>
        </p:txBody>
      </p:sp>
      <p:sp>
        <p:nvSpPr>
          <p:cNvPr id="13" name="Shape 13"/>
          <p:cNvSpPr txBox="1">
            <a:spLocks noGrp="1"/>
          </p:cNvSpPr>
          <p:nvPr>
            <p:ph type="subTitle" idx="1"/>
          </p:nvPr>
        </p:nvSpPr>
        <p:spPr>
          <a:xfrm>
            <a:off x="1143000" y="2701528"/>
            <a:ext cx="6858000" cy="1241700"/>
          </a:xfrm>
          <a:prstGeom prst="rect">
            <a:avLst/>
          </a:prstGeom>
          <a:noFill/>
          <a:ln>
            <a:noFill/>
          </a:ln>
        </p:spPr>
        <p:txBody>
          <a:bodyPr wrap="square" lIns="91425" tIns="91425" rIns="91425" bIns="91425" anchor="t" anchorCtr="0"/>
          <a:lstStyle>
            <a:lvl1pPr marL="0" marR="0" lvl="0" indent="0" algn="ctr" rtl="0">
              <a:lnSpc>
                <a:spcPct val="90000"/>
              </a:lnSpc>
              <a:spcBef>
                <a:spcPts val="1067"/>
              </a:spcBef>
              <a:spcAft>
                <a:spcPts val="0"/>
              </a:spcAft>
              <a:buClr>
                <a:schemeClr val="dk1"/>
              </a:buClr>
              <a:buFont typeface="Arial"/>
              <a:buNone/>
              <a:defRPr sz="2800" b="0" i="0" u="none" strike="noStrike" cap="none">
                <a:solidFill>
                  <a:schemeClr val="dk1"/>
                </a:solidFill>
                <a:latin typeface="Times New Roman"/>
                <a:ea typeface="Times New Roman"/>
                <a:cs typeface="Times New Roman"/>
                <a:sym typeface="Times New Roman"/>
              </a:defRPr>
            </a:lvl1pPr>
            <a:lvl2pPr marL="457189" marR="0" lvl="1" indent="-12689" algn="ctr" rtl="0">
              <a:lnSpc>
                <a:spcPct val="90000"/>
              </a:lnSpc>
              <a:spcBef>
                <a:spcPts val="533"/>
              </a:spcBef>
              <a:spcAft>
                <a:spcPts val="0"/>
              </a:spcAft>
              <a:buClr>
                <a:schemeClr val="dk1"/>
              </a:buClr>
              <a:buFont typeface="Arial"/>
              <a:buNone/>
              <a:defRPr sz="2000" b="0" i="0" u="none" strike="noStrike" cap="none">
                <a:solidFill>
                  <a:schemeClr val="dk1"/>
                </a:solidFill>
                <a:latin typeface="Times New Roman"/>
                <a:ea typeface="Times New Roman"/>
                <a:cs typeface="Times New Roman"/>
                <a:sym typeface="Times New Roman"/>
              </a:defRPr>
            </a:lvl2pPr>
            <a:lvl3pPr marL="914377" marR="0" lvl="2" indent="-12677" algn="ctr" rtl="0">
              <a:lnSpc>
                <a:spcPct val="90000"/>
              </a:lnSpc>
              <a:spcBef>
                <a:spcPts val="533"/>
              </a:spcBef>
              <a:spcAft>
                <a:spcPts val="0"/>
              </a:spcAft>
              <a:buClr>
                <a:schemeClr val="dk1"/>
              </a:buClr>
              <a:buFont typeface="Arial"/>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4pPr>
            <a:lvl5pPr marL="1828754" marR="0" lvl="4" indent="-12654"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5pPr>
            <a:lvl6pPr marL="2285943" marR="0" lvl="5" indent="-12643"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6pPr>
            <a:lvl7pPr marL="2743131" marR="0" lvl="6" indent="-12631"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7pPr>
            <a:lvl8pPr marL="3200320" marR="0" lvl="7" indent="-12619"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8pPr>
            <a:lvl9pPr marL="3657509" marR="0" lvl="8" indent="-12608" algn="ctr" rtl="0">
              <a:lnSpc>
                <a:spcPct val="90000"/>
              </a:lnSpc>
              <a:spcBef>
                <a:spcPts val="533"/>
              </a:spcBef>
              <a:spcAft>
                <a:spcPts val="0"/>
              </a:spcAft>
              <a:buClr>
                <a:schemeClr val="dk1"/>
              </a:buClr>
              <a:buFont typeface="Arial"/>
              <a:buNone/>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81CCD638-7810-4BF1-BFCC-2AE5EE47D6A3}" type="datetime1">
              <a:rPr lang="en-US" smtClean="0"/>
              <a:pPr/>
              <a:t>10/23/2019</a:t>
            </a:fld>
            <a:endParaRPr/>
          </a:p>
        </p:txBody>
      </p:sp>
      <p:sp>
        <p:nvSpPr>
          <p:cNvPr id="15" name="Shape 15"/>
          <p:cNvSpPr txBox="1">
            <a:spLocks noGrp="1"/>
          </p:cNvSpPr>
          <p:nvPr>
            <p:ph type="ftr" idx="11"/>
          </p:nvPr>
        </p:nvSpPr>
        <p:spPr>
          <a:xfrm>
            <a:off x="6342366" y="9596437"/>
            <a:ext cx="3086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pPr marL="0" marR="0" lvl="0" indent="0" algn="l" rtl="0">
              <a:spcBef>
                <a:spcPts val="0"/>
              </a:spcBef>
              <a:buSzPct val="25000"/>
              <a:buNone/>
            </a:pPr>
            <a:fld id="{00000000-1234-1234-1234-123412341234}" type="slidenum">
              <a:rPr lang="en-US" sz="1800">
                <a:solidFill>
                  <a:schemeClr val="dk1"/>
                </a:solidFill>
                <a:latin typeface="Arial"/>
                <a:ea typeface="Arial"/>
                <a:cs typeface="Arial"/>
                <a:sym typeface="Arial"/>
              </a:rPr>
              <a:pPr marL="0" marR="0" lvl="0" indent="0" algn="l" rtl="0">
                <a:spcBef>
                  <a:spcPts val="0"/>
                </a:spcBef>
                <a:buSzPct val="25000"/>
                <a:buNone/>
              </a:pPr>
              <a:t>‹#›</a:t>
            </a:fld>
            <a:endParaRPr lang="en-US" sz="1800">
              <a:solidFill>
                <a:schemeClr val="dk1"/>
              </a:solidFill>
              <a:latin typeface="Arial"/>
              <a:ea typeface="Arial"/>
              <a:cs typeface="Arial"/>
              <a:sym typeface="Arial"/>
            </a:endParaRPr>
          </a:p>
        </p:txBody>
      </p:sp>
      <p:sp>
        <p:nvSpPr>
          <p:cNvPr id="17" name="Shape 17"/>
          <p:cNvSpPr>
            <a:spLocks noGrp="1"/>
          </p:cNvSpPr>
          <p:nvPr>
            <p:ph type="dgm" idx="2"/>
          </p:nvPr>
        </p:nvSpPr>
        <p:spPr>
          <a:xfrm>
            <a:off x="1087040" y="2550318"/>
            <a:ext cx="6914100" cy="151200"/>
          </a:xfrm>
          <a:prstGeom prst="rect">
            <a:avLst/>
          </a:prstGeom>
          <a:noFill/>
          <a:ln>
            <a:noFill/>
          </a:ln>
        </p:spPr>
        <p:txBody>
          <a:bodyPr wrap="square" lIns="91425" tIns="91425" rIns="91425" bIns="91425" anchor="t" anchorCtr="0"/>
          <a:lstStyle>
            <a:lvl1pPr marL="237060" marR="0" lvl="0" indent="118539" algn="l" rtl="0">
              <a:lnSpc>
                <a:spcPct val="90000"/>
              </a:lnSpc>
              <a:spcBef>
                <a:spcPts val="1067"/>
              </a:spcBef>
              <a:spcAft>
                <a:spcPts val="0"/>
              </a:spcAft>
              <a:buClr>
                <a:schemeClr val="dk1"/>
              </a:buClr>
              <a:buSzPct val="100000"/>
              <a:buFont typeface="Arial"/>
              <a:buChar char="•"/>
              <a:defRPr sz="2800" b="0" i="0" u="none" strike="noStrike" cap="none">
                <a:solidFill>
                  <a:schemeClr val="dk1"/>
                </a:solidFill>
                <a:latin typeface="Times New Roman"/>
                <a:ea typeface="Times New Roman"/>
                <a:cs typeface="Times New Roman"/>
                <a:sym typeface="Times New Roman"/>
              </a:defRPr>
            </a:lvl1pPr>
            <a:lvl2pPr marL="694249" marR="0" lvl="1" indent="55051" algn="l" rtl="0">
              <a:lnSpc>
                <a:spcPct val="90000"/>
              </a:lnSpc>
              <a:spcBef>
                <a:spcPts val="533"/>
              </a:spcBef>
              <a:spcAft>
                <a:spcPts val="0"/>
              </a:spcAft>
              <a:buClr>
                <a:schemeClr val="dk1"/>
              </a:buClr>
              <a:buSzPct val="100000"/>
              <a:buFont typeface="Arial"/>
              <a:buChar char="•"/>
              <a:defRPr sz="2400" b="0" i="0" u="none" strike="noStrike" cap="none">
                <a:solidFill>
                  <a:schemeClr val="dk1"/>
                </a:solidFill>
                <a:latin typeface="Times New Roman"/>
                <a:ea typeface="Times New Roman"/>
                <a:cs typeface="Times New Roman"/>
                <a:sym typeface="Times New Roman"/>
              </a:defRPr>
            </a:lvl2pPr>
            <a:lvl3pPr marL="1151438" marR="0" lvl="2" indent="16962" algn="l" rtl="0">
              <a:lnSpc>
                <a:spcPct val="90000"/>
              </a:lnSpc>
              <a:spcBef>
                <a:spcPts val="533"/>
              </a:spcBef>
              <a:spcAft>
                <a:spcPts val="0"/>
              </a:spcAft>
              <a:buClr>
                <a:schemeClr val="dk1"/>
              </a:buClr>
              <a:buSzPct val="100000"/>
              <a:buFont typeface="Arial"/>
              <a:buChar char="•"/>
              <a:defRPr sz="2000" b="0" i="0" u="none" strike="noStrike" cap="none">
                <a:solidFill>
                  <a:schemeClr val="dk1"/>
                </a:solidFill>
                <a:latin typeface="Times New Roman"/>
                <a:ea typeface="Times New Roman"/>
                <a:cs typeface="Times New Roman"/>
                <a:sym typeface="Times New Roman"/>
              </a:defRPr>
            </a:lvl3pPr>
            <a:lvl4pPr marL="1608626" marR="0" lvl="3" indent="-4171"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4pPr>
            <a:lvl5pPr marL="2065815" marR="0" lvl="4" indent="-4160"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5pPr>
            <a:lvl6pPr marL="2523004" marR="0" lvl="5" indent="-4149"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6pPr>
            <a:lvl7pPr marL="2980192" marR="0" lvl="6" indent="-4137"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7pPr>
            <a:lvl8pPr marL="3437381" marR="0" lvl="7" indent="-4126"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8pPr>
            <a:lvl9pPr marL="3894568" marR="0" lvl="8" indent="-4114" algn="l" rtl="0">
              <a:lnSpc>
                <a:spcPct val="90000"/>
              </a:lnSpc>
              <a:spcBef>
                <a:spcPts val="533"/>
              </a:spcBef>
              <a:spcAft>
                <a:spcPts val="0"/>
              </a:spcAft>
              <a:buClr>
                <a:schemeClr val="dk1"/>
              </a:buClr>
              <a:buSzPct val="98263"/>
              <a:buFont typeface="Arial"/>
              <a:buChar char="•"/>
              <a:defRPr sz="1867"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3_Title Slide">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1143000" y="841772"/>
            <a:ext cx="6858000" cy="1790700"/>
          </a:xfrm>
          <a:prstGeom prst="rect">
            <a:avLst/>
          </a:prstGeom>
          <a:noFill/>
          <a:ln>
            <a:noFill/>
          </a:ln>
        </p:spPr>
        <p:txBody>
          <a:bodyPr lIns="68575" tIns="68575" rIns="68575" bIns="68575" anchor="b" anchorCtr="0"/>
          <a:lstStyle>
            <a:lvl1pPr marL="0" marR="0" lvl="0" indent="0" algn="ctr" rtl="0">
              <a:lnSpc>
                <a:spcPct val="90000"/>
              </a:lnSpc>
              <a:spcBef>
                <a:spcPts val="0"/>
              </a:spcBef>
              <a:buClr>
                <a:schemeClr val="dk1"/>
              </a:buClr>
              <a:buFont typeface="Arial"/>
              <a:buNone/>
              <a:defRPr sz="3600" b="0" i="0" u="none" strike="noStrike" cap="none">
                <a:solidFill>
                  <a:schemeClr val="dk1"/>
                </a:solidFill>
                <a:latin typeface="Arial"/>
                <a:ea typeface="Arial"/>
                <a:cs typeface="Arial"/>
                <a:sym typeface="Arial"/>
              </a:defRPr>
            </a:lvl1pPr>
            <a:lvl2pPr lvl="1" indent="0">
              <a:spcBef>
                <a:spcPts val="0"/>
              </a:spcBef>
              <a:buNone/>
              <a:defRPr sz="1400"/>
            </a:lvl2pPr>
            <a:lvl3pPr lvl="2" indent="0">
              <a:spcBef>
                <a:spcPts val="0"/>
              </a:spcBef>
              <a:buNone/>
              <a:defRPr sz="1400"/>
            </a:lvl3pPr>
            <a:lvl4pPr lvl="3" indent="0">
              <a:spcBef>
                <a:spcPts val="0"/>
              </a:spcBef>
              <a:buNone/>
              <a:defRPr sz="1400"/>
            </a:lvl4pPr>
            <a:lvl5pPr lvl="4" indent="0">
              <a:spcBef>
                <a:spcPts val="0"/>
              </a:spcBef>
              <a:buNone/>
              <a:defRPr sz="1400"/>
            </a:lvl5pPr>
            <a:lvl6pPr lvl="5" indent="0">
              <a:spcBef>
                <a:spcPts val="0"/>
              </a:spcBef>
              <a:buNone/>
              <a:defRPr sz="1400"/>
            </a:lvl6pPr>
            <a:lvl7pPr lvl="6" indent="0">
              <a:spcBef>
                <a:spcPts val="0"/>
              </a:spcBef>
              <a:buNone/>
              <a:defRPr sz="1400"/>
            </a:lvl7pPr>
            <a:lvl8pPr lvl="7" indent="0">
              <a:spcBef>
                <a:spcPts val="0"/>
              </a:spcBef>
              <a:buNone/>
              <a:defRPr sz="1400"/>
            </a:lvl8pPr>
            <a:lvl9pPr lvl="8" indent="0">
              <a:spcBef>
                <a:spcPts val="0"/>
              </a:spcBef>
              <a:buNone/>
              <a:defRPr sz="1400"/>
            </a:lvl9pPr>
          </a:lstStyle>
          <a:p>
            <a:endParaRPr/>
          </a:p>
        </p:txBody>
      </p:sp>
      <p:sp>
        <p:nvSpPr>
          <p:cNvPr id="13" name="Shape 13"/>
          <p:cNvSpPr txBox="1">
            <a:spLocks noGrp="1"/>
          </p:cNvSpPr>
          <p:nvPr>
            <p:ph type="subTitle" idx="1"/>
          </p:nvPr>
        </p:nvSpPr>
        <p:spPr>
          <a:xfrm>
            <a:off x="1143000" y="2701528"/>
            <a:ext cx="6858000" cy="1241700"/>
          </a:xfrm>
          <a:prstGeom prst="rect">
            <a:avLst/>
          </a:prstGeom>
          <a:noFill/>
          <a:ln>
            <a:noFill/>
          </a:ln>
        </p:spPr>
        <p:txBody>
          <a:bodyPr lIns="68575" tIns="68575" rIns="68575" bIns="68575" anchor="t" anchorCtr="0"/>
          <a:lstStyle>
            <a:lvl1pPr marL="0" marR="0" lvl="0" indent="0" algn="ctr" rtl="0">
              <a:lnSpc>
                <a:spcPct val="90000"/>
              </a:lnSpc>
              <a:spcBef>
                <a:spcPts val="800"/>
              </a:spcBef>
              <a:buClr>
                <a:schemeClr val="dk1"/>
              </a:buClr>
              <a:buFont typeface="Arial"/>
              <a:buNone/>
              <a:defRPr sz="2100" b="0" i="0" u="none" strike="noStrike" cap="none">
                <a:solidFill>
                  <a:schemeClr val="dk1"/>
                </a:solidFill>
                <a:latin typeface="Times New Roman"/>
                <a:ea typeface="Times New Roman"/>
                <a:cs typeface="Times New Roman"/>
                <a:sym typeface="Times New Roman"/>
              </a:defRPr>
            </a:lvl1pPr>
            <a:lvl2pPr marL="342900" marR="0" lvl="1" indent="0" algn="ctr" rtl="0">
              <a:lnSpc>
                <a:spcPct val="90000"/>
              </a:lnSpc>
              <a:spcBef>
                <a:spcPts val="400"/>
              </a:spcBef>
              <a:buClr>
                <a:schemeClr val="dk1"/>
              </a:buClr>
              <a:buFont typeface="Arial"/>
              <a:buNone/>
              <a:defRPr sz="1500" b="0" i="0" u="none" strike="noStrike" cap="none">
                <a:solidFill>
                  <a:schemeClr val="dk1"/>
                </a:solidFill>
                <a:latin typeface="Times New Roman"/>
                <a:ea typeface="Times New Roman"/>
                <a:cs typeface="Times New Roman"/>
                <a:sym typeface="Times New Roman"/>
              </a:defRPr>
            </a:lvl2pPr>
            <a:lvl3pPr marL="685800" marR="0" lvl="2" indent="0" algn="ctr" rtl="0">
              <a:lnSpc>
                <a:spcPct val="90000"/>
              </a:lnSpc>
              <a:spcBef>
                <a:spcPts val="400"/>
              </a:spcBef>
              <a:buClr>
                <a:schemeClr val="dk1"/>
              </a:buClr>
              <a:buFont typeface="Arial"/>
              <a:buNone/>
              <a:defRPr sz="1400" b="0" i="0" u="none" strike="noStrike" cap="none">
                <a:solidFill>
                  <a:schemeClr val="dk1"/>
                </a:solidFill>
                <a:latin typeface="Times New Roman"/>
                <a:ea typeface="Times New Roman"/>
                <a:cs typeface="Times New Roman"/>
                <a:sym typeface="Times New Roman"/>
              </a:defRPr>
            </a:lvl3pPr>
            <a:lvl4pPr marL="1028700" marR="0" lvl="3"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4pPr>
            <a:lvl5pPr marL="1371600" marR="0" lvl="4"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5pPr>
            <a:lvl6pPr marL="1714500" marR="0" lvl="5"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6pPr>
            <a:lvl7pPr marL="2057400" marR="0" lvl="6"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7pPr>
            <a:lvl8pPr marL="2400300" marR="0" lvl="7"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8pPr>
            <a:lvl9pPr marL="2743200" marR="0" lvl="8" indent="0" algn="ctr" rtl="0">
              <a:lnSpc>
                <a:spcPct val="90000"/>
              </a:lnSpc>
              <a:spcBef>
                <a:spcPts val="400"/>
              </a:spcBef>
              <a:buClr>
                <a:schemeClr val="dk1"/>
              </a:buClr>
              <a:buFont typeface="Arial"/>
              <a:buNone/>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14" name="Shape 14"/>
          <p:cNvSpPr txBox="1">
            <a:spLocks noGrp="1"/>
          </p:cNvSpPr>
          <p:nvPr>
            <p:ph type="dt" idx="10"/>
          </p:nvPr>
        </p:nvSpPr>
        <p:spPr>
          <a:xfrm>
            <a:off x="6596651" y="4779169"/>
            <a:ext cx="890100" cy="273900"/>
          </a:xfrm>
          <a:prstGeom prst="rect">
            <a:avLst/>
          </a:prstGeom>
          <a:noFill/>
          <a:ln>
            <a:noFill/>
          </a:ln>
        </p:spPr>
        <p:txBody>
          <a:bodyPr lIns="68575" tIns="68575" rIns="68575" bIns="68575" anchor="t" anchorCtr="0"/>
          <a:lstStyle>
            <a:lvl1pPr marL="0" marR="0" lvl="0" indent="0" algn="l" rtl="0">
              <a:spcBef>
                <a:spcPts val="0"/>
              </a:spcBef>
              <a:buNone/>
              <a:defRPr sz="1400">
                <a:solidFill>
                  <a:schemeClr val="dk1"/>
                </a:solidFill>
                <a:latin typeface="Times New Roman"/>
                <a:ea typeface="Times New Roman"/>
                <a:cs typeface="Times New Roman"/>
                <a:sym typeface="Times New Roman"/>
              </a:defRPr>
            </a:lvl1pPr>
            <a:lvl2pPr marL="342900" marR="0" lvl="1" indent="0" algn="l" rtl="0">
              <a:spcBef>
                <a:spcPts val="0"/>
              </a:spcBef>
              <a:buNone/>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buNone/>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buNone/>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buNone/>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None/>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None/>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None/>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None/>
              <a:defRPr sz="1400" b="0" i="0" u="none" strike="noStrike" cap="none">
                <a:solidFill>
                  <a:schemeClr val="dk1"/>
                </a:solidFill>
                <a:latin typeface="Times New Roman"/>
                <a:ea typeface="Times New Roman"/>
                <a:cs typeface="Times New Roman"/>
                <a:sym typeface="Times New Roman"/>
              </a:defRPr>
            </a:lvl9pPr>
          </a:lstStyle>
          <a:p>
            <a:fld id="{1E8E5E00-EEBE-4ED5-BBEA-48D3661DC02B}" type="datetime1">
              <a:rPr lang="en-US" smtClean="0"/>
              <a:pPr/>
              <a:t>10/23/2019</a:t>
            </a:fld>
            <a:endParaRPr/>
          </a:p>
        </p:txBody>
      </p:sp>
      <p:sp>
        <p:nvSpPr>
          <p:cNvPr id="15" name="Shape 15"/>
          <p:cNvSpPr txBox="1">
            <a:spLocks noGrp="1"/>
          </p:cNvSpPr>
          <p:nvPr>
            <p:ph type="ftr" idx="11"/>
          </p:nvPr>
        </p:nvSpPr>
        <p:spPr>
          <a:xfrm>
            <a:off x="6342366" y="9596437"/>
            <a:ext cx="3086100" cy="273900"/>
          </a:xfrm>
          <a:prstGeom prst="rect">
            <a:avLst/>
          </a:prstGeom>
          <a:noFill/>
          <a:ln>
            <a:noFill/>
          </a:ln>
        </p:spPr>
        <p:txBody>
          <a:bodyPr lIns="68575" tIns="68575" rIns="68575" bIns="68575" anchor="t" anchorCtr="0"/>
          <a:lstStyle>
            <a:lvl1pPr marL="0" marR="0" lvl="0" indent="0" algn="l" rtl="0">
              <a:spcBef>
                <a:spcPts val="0"/>
              </a:spcBef>
              <a:buSzPct val="78571"/>
              <a:buNone/>
              <a:defRPr sz="1400">
                <a:solidFill>
                  <a:schemeClr val="dk1"/>
                </a:solidFill>
                <a:latin typeface="Times New Roman"/>
                <a:ea typeface="Times New Roman"/>
                <a:cs typeface="Times New Roman"/>
                <a:sym typeface="Times New Roman"/>
              </a:defRPr>
            </a:lvl1pPr>
            <a:lvl2pPr marL="342900" marR="0" lvl="1"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2pPr>
            <a:lvl3pPr marL="685800" marR="0" lvl="2"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3pPr>
            <a:lvl4pPr marL="1028700" marR="0" lvl="3"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4pPr>
            <a:lvl5pPr marL="1371600" marR="0" lvl="4"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5pPr>
            <a:lvl6pPr marL="1714500" marR="0" lvl="5"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6pPr>
            <a:lvl7pPr marL="2057400" marR="0" lvl="6"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7pPr>
            <a:lvl8pPr marL="2400300" marR="0" lvl="7"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8pPr>
            <a:lvl9pPr marL="2743200" marR="0" lvl="8" indent="0" algn="l" rtl="0">
              <a:spcBef>
                <a:spcPts val="0"/>
              </a:spcBef>
              <a:buSzPct val="78571"/>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16" name="Shape 16"/>
          <p:cNvSpPr txBox="1">
            <a:spLocks noGrp="1"/>
          </p:cNvSpPr>
          <p:nvPr>
            <p:ph type="sldNum" idx="12"/>
          </p:nvPr>
        </p:nvSpPr>
        <p:spPr>
          <a:xfrm>
            <a:off x="7486650" y="4779169"/>
            <a:ext cx="514200" cy="267900"/>
          </a:xfrm>
          <a:prstGeom prst="rect">
            <a:avLst/>
          </a:prstGeom>
          <a:noFill/>
          <a:ln>
            <a:noFill/>
          </a:ln>
        </p:spPr>
        <p:txBody>
          <a:bodyPr lIns="68575" tIns="34275" rIns="68575" bIns="34275" anchor="t" anchorCtr="0">
            <a:noAutofit/>
          </a:bodyPr>
          <a:lstStyle/>
          <a:p>
            <a:pPr marL="0" marR="0" lvl="0" indent="0" algn="l" rtl="0">
              <a:spcBef>
                <a:spcPts val="0"/>
              </a:spcBef>
              <a:buSzPct val="25000"/>
              <a:buNone/>
            </a:pPr>
            <a:fld id="{00000000-1234-1234-1234-123412341234}" type="slidenum">
              <a:rPr lang="en" sz="1400">
                <a:solidFill>
                  <a:schemeClr val="dk1"/>
                </a:solidFill>
                <a:latin typeface="Times New Roman"/>
                <a:ea typeface="Times New Roman"/>
                <a:cs typeface="Times New Roman"/>
                <a:sym typeface="Times New Roman"/>
              </a:rPr>
              <a:pPr marL="0" marR="0" lvl="0" indent="0" algn="l" rtl="0">
                <a:spcBef>
                  <a:spcPts val="0"/>
                </a:spcBef>
                <a:buSzPct val="25000"/>
                <a:buNone/>
              </a:pPr>
              <a:t>‹#›</a:t>
            </a:fld>
            <a:endParaRPr lang="en" sz="1400">
              <a:solidFill>
                <a:schemeClr val="dk1"/>
              </a:solidFill>
              <a:latin typeface="Times New Roman"/>
              <a:ea typeface="Times New Roman"/>
              <a:cs typeface="Times New Roman"/>
              <a:sym typeface="Times New Roman"/>
            </a:endParaRPr>
          </a:p>
        </p:txBody>
      </p:sp>
      <p:sp>
        <p:nvSpPr>
          <p:cNvPr id="17" name="Shape 17"/>
          <p:cNvSpPr>
            <a:spLocks noGrp="1"/>
          </p:cNvSpPr>
          <p:nvPr>
            <p:ph type="dgm" idx="2"/>
          </p:nvPr>
        </p:nvSpPr>
        <p:spPr>
          <a:xfrm>
            <a:off x="1087040" y="2550318"/>
            <a:ext cx="6914100" cy="151200"/>
          </a:xfrm>
          <a:prstGeom prst="rect">
            <a:avLst/>
          </a:prstGeom>
          <a:noFill/>
          <a:ln>
            <a:noFill/>
          </a:ln>
        </p:spPr>
        <p:txBody>
          <a:bodyPr lIns="68575" tIns="68575" rIns="68575" bIns="68575" anchor="t" anchorCtr="0"/>
          <a:lstStyle>
            <a:lvl1pPr marL="177800" marR="0" lvl="0" indent="-38100" algn="l" rtl="0">
              <a:lnSpc>
                <a:spcPct val="90000"/>
              </a:lnSpc>
              <a:spcBef>
                <a:spcPts val="800"/>
              </a:spcBef>
              <a:buClr>
                <a:schemeClr val="dk1"/>
              </a:buClr>
              <a:buSzPct val="100000"/>
              <a:buFont typeface="Arial"/>
              <a:buChar char="•"/>
              <a:defRPr sz="2100" b="0" i="0" u="none" strike="noStrike" cap="none">
                <a:solidFill>
                  <a:schemeClr val="dk1"/>
                </a:solidFill>
                <a:latin typeface="Times New Roman"/>
                <a:ea typeface="Times New Roman"/>
                <a:cs typeface="Times New Roman"/>
                <a:sym typeface="Times New Roman"/>
              </a:defRPr>
            </a:lvl1pPr>
            <a:lvl2pPr marL="520700" marR="0" lvl="1" indent="-63500" algn="l" rtl="0">
              <a:lnSpc>
                <a:spcPct val="90000"/>
              </a:lnSpc>
              <a:spcBef>
                <a:spcPts val="400"/>
              </a:spcBef>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2pPr>
            <a:lvl3pPr marL="863600" marR="0" lvl="2" indent="-76200" algn="l" rtl="0">
              <a:lnSpc>
                <a:spcPct val="90000"/>
              </a:lnSpc>
              <a:spcBef>
                <a:spcPts val="400"/>
              </a:spcBef>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3pPr>
            <a:lvl4pPr marL="1206500" marR="0" lvl="3"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4pPr>
            <a:lvl5pPr marL="1549400" marR="0" lvl="4"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5pPr>
            <a:lvl6pPr marL="1892300" marR="0" lvl="5"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6pPr>
            <a:lvl7pPr marL="2235200" marR="0" lvl="6"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7pPr>
            <a:lvl8pPr marL="2578100" marR="0" lvl="7"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8pPr>
            <a:lvl9pPr marL="2921000" marR="0" lvl="8" indent="-88900" algn="l" rtl="0">
              <a:lnSpc>
                <a:spcPct val="90000"/>
              </a:lnSpc>
              <a:spcBef>
                <a:spcPts val="400"/>
              </a:spcBef>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28650" y="273843"/>
            <a:ext cx="7886700" cy="994200"/>
          </a:xfrm>
          <a:prstGeom prst="rect">
            <a:avLst/>
          </a:prstGeom>
          <a:noFill/>
          <a:ln>
            <a:noFill/>
          </a:ln>
        </p:spPr>
        <p:txBody>
          <a:bodyPr wrap="square" lIns="91425" tIns="91425" rIns="91425" bIns="91425" anchor="ctr" anchorCtr="0"/>
          <a:lstStyle>
            <a:lvl1pPr marL="0" marR="0" lvl="0" indent="0" algn="l" rtl="0">
              <a:lnSpc>
                <a:spcPct val="90000"/>
              </a:lnSpc>
              <a:spcBef>
                <a:spcPts val="0"/>
              </a:spcBef>
              <a:spcAft>
                <a:spcPts val="0"/>
              </a:spcAft>
              <a:buClr>
                <a:schemeClr val="dk1"/>
              </a:buClr>
              <a:buFont typeface="Arial"/>
              <a:buNone/>
              <a:defRPr sz="3300" b="0" i="0" u="none" strike="noStrike" cap="none">
                <a:solidFill>
                  <a:schemeClr val="dk1"/>
                </a:solidFill>
                <a:latin typeface="Arial"/>
                <a:ea typeface="Arial"/>
                <a:cs typeface="Arial"/>
                <a:sym typeface="Arial"/>
              </a:defRPr>
            </a:lvl1pPr>
            <a:lvl2pPr lvl="1" indent="0">
              <a:spcBef>
                <a:spcPts val="0"/>
              </a:spcBef>
              <a:buFont typeface="Arial"/>
              <a:buNone/>
              <a:defRPr sz="1400"/>
            </a:lvl2pPr>
            <a:lvl3pPr lvl="2" indent="0">
              <a:spcBef>
                <a:spcPts val="0"/>
              </a:spcBef>
              <a:buFont typeface="Arial"/>
              <a:buNone/>
              <a:defRPr sz="1400"/>
            </a:lvl3pPr>
            <a:lvl4pPr lvl="3" indent="0">
              <a:spcBef>
                <a:spcPts val="0"/>
              </a:spcBef>
              <a:buFont typeface="Arial"/>
              <a:buNone/>
              <a:defRPr sz="1400"/>
            </a:lvl4pPr>
            <a:lvl5pPr lvl="4" indent="0">
              <a:spcBef>
                <a:spcPts val="0"/>
              </a:spcBef>
              <a:buFont typeface="Arial"/>
              <a:buNone/>
              <a:defRPr sz="1400"/>
            </a:lvl5pPr>
            <a:lvl6pPr lvl="5" indent="0">
              <a:spcBef>
                <a:spcPts val="0"/>
              </a:spcBef>
              <a:buFont typeface="Arial"/>
              <a:buNone/>
              <a:defRPr sz="1400"/>
            </a:lvl6pPr>
            <a:lvl7pPr lvl="6" indent="0">
              <a:spcBef>
                <a:spcPts val="0"/>
              </a:spcBef>
              <a:buFont typeface="Arial"/>
              <a:buNone/>
              <a:defRPr sz="1400"/>
            </a:lvl7pPr>
            <a:lvl8pPr lvl="7" indent="0">
              <a:spcBef>
                <a:spcPts val="0"/>
              </a:spcBef>
              <a:buFont typeface="Arial"/>
              <a:buNone/>
              <a:defRPr sz="1400"/>
            </a:lvl8pPr>
            <a:lvl9pPr lvl="8" indent="0">
              <a:spcBef>
                <a:spcPts val="0"/>
              </a:spcBef>
              <a:buFont typeface="Arial"/>
              <a:buNone/>
              <a:defRPr sz="1400"/>
            </a:lvl9pPr>
          </a:lstStyle>
          <a:p>
            <a:endParaRPr/>
          </a:p>
        </p:txBody>
      </p:sp>
      <p:sp>
        <p:nvSpPr>
          <p:cNvPr id="7" name="Shape 7"/>
          <p:cNvSpPr txBox="1">
            <a:spLocks noGrp="1"/>
          </p:cNvSpPr>
          <p:nvPr>
            <p:ph type="body" idx="1"/>
          </p:nvPr>
        </p:nvSpPr>
        <p:spPr>
          <a:xfrm>
            <a:off x="628650" y="1369218"/>
            <a:ext cx="7886700" cy="3263400"/>
          </a:xfrm>
          <a:prstGeom prst="rect">
            <a:avLst/>
          </a:prstGeom>
          <a:noFill/>
          <a:ln>
            <a:noFill/>
          </a:ln>
        </p:spPr>
        <p:txBody>
          <a:bodyPr wrap="square" lIns="91425" tIns="91425" rIns="91425" bIns="91425" anchor="t" anchorCtr="0"/>
          <a:lstStyle>
            <a:lvl1pPr marL="177800" marR="0" lvl="0" indent="95250" algn="l" rtl="0">
              <a:lnSpc>
                <a:spcPct val="90000"/>
              </a:lnSpc>
              <a:spcBef>
                <a:spcPts val="800"/>
              </a:spcBef>
              <a:spcAft>
                <a:spcPts val="0"/>
              </a:spcAft>
              <a:buClr>
                <a:schemeClr val="dk1"/>
              </a:buClr>
              <a:buSzPct val="100000"/>
              <a:buFont typeface="Arial"/>
              <a:buChar char="•"/>
              <a:defRPr sz="2100" b="0" i="0" u="none" strike="noStrike" cap="none">
                <a:solidFill>
                  <a:schemeClr val="dk1"/>
                </a:solidFill>
                <a:latin typeface="Times New Roman"/>
                <a:ea typeface="Times New Roman"/>
                <a:cs typeface="Times New Roman"/>
                <a:sym typeface="Times New Roman"/>
              </a:defRPr>
            </a:lvl1pPr>
            <a:lvl2pPr marL="520700" marR="0" lvl="1" indent="50800" algn="l" rtl="0">
              <a:lnSpc>
                <a:spcPct val="90000"/>
              </a:lnSpc>
              <a:spcBef>
                <a:spcPts val="400"/>
              </a:spcBef>
              <a:spcAft>
                <a:spcPts val="0"/>
              </a:spcAft>
              <a:buClr>
                <a:schemeClr val="dk1"/>
              </a:buClr>
              <a:buSzPct val="100000"/>
              <a:buFont typeface="Arial"/>
              <a:buChar char="•"/>
              <a:defRPr sz="1800" b="0" i="0" u="none" strike="noStrike" cap="none">
                <a:solidFill>
                  <a:schemeClr val="dk1"/>
                </a:solidFill>
                <a:latin typeface="Times New Roman"/>
                <a:ea typeface="Times New Roman"/>
                <a:cs typeface="Times New Roman"/>
                <a:sym typeface="Times New Roman"/>
              </a:defRPr>
            </a:lvl2pPr>
            <a:lvl3pPr marL="863600" marR="0" lvl="2" indent="19050" algn="l" rtl="0">
              <a:lnSpc>
                <a:spcPct val="90000"/>
              </a:lnSpc>
              <a:spcBef>
                <a:spcPts val="400"/>
              </a:spcBef>
              <a:spcAft>
                <a:spcPts val="0"/>
              </a:spcAft>
              <a:buClr>
                <a:schemeClr val="dk1"/>
              </a:buClr>
              <a:buSzPct val="100000"/>
              <a:buFont typeface="Arial"/>
              <a:buChar char="•"/>
              <a:defRPr sz="1500" b="0" i="0" u="none" strike="noStrike" cap="none">
                <a:solidFill>
                  <a:schemeClr val="dk1"/>
                </a:solidFill>
                <a:latin typeface="Times New Roman"/>
                <a:ea typeface="Times New Roman"/>
                <a:cs typeface="Times New Roman"/>
                <a:sym typeface="Times New Roman"/>
              </a:defRPr>
            </a:lvl3pPr>
            <a:lvl4pPr marL="1206500" marR="0" lvl="3"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4pPr>
            <a:lvl5pPr marL="1549400" marR="0" lvl="4"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5pPr>
            <a:lvl6pPr marL="1892300" marR="0" lvl="5"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6pPr>
            <a:lvl7pPr marL="2235200" marR="0" lvl="6"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7pPr>
            <a:lvl8pPr marL="2578100" marR="0" lvl="7"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8pPr>
            <a:lvl9pPr marL="2921000" marR="0" lvl="8" indent="0" algn="l" rtl="0">
              <a:lnSpc>
                <a:spcPct val="90000"/>
              </a:lnSpc>
              <a:spcBef>
                <a:spcPts val="400"/>
              </a:spcBef>
              <a:spcAft>
                <a:spcPts val="0"/>
              </a:spcAft>
              <a:buClr>
                <a:schemeClr val="dk1"/>
              </a:buClr>
              <a:buSzPct val="100000"/>
              <a:buFont typeface="Arial"/>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dt" idx="10"/>
          </p:nvPr>
        </p:nvSpPr>
        <p:spPr>
          <a:xfrm>
            <a:off x="6596651" y="4779169"/>
            <a:ext cx="890100" cy="273900"/>
          </a:xfrm>
          <a:prstGeom prst="rect">
            <a:avLst/>
          </a:prstGeom>
          <a:noFill/>
          <a:ln>
            <a:noFill/>
          </a:ln>
        </p:spPr>
        <p:txBody>
          <a:bodyPr wrap="square" lIns="91425" tIns="91425" rIns="91425" bIns="91425" anchor="t" anchorCtr="0"/>
          <a:lstStyle>
            <a:lvl1pPr marL="0" marR="0" lvl="0" indent="0"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1pPr>
            <a:lvl2pPr marL="457189" marR="0" lvl="1" indent="-1268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2pPr>
            <a:lvl3pPr marL="914377" marR="0" lvl="2" indent="-12677"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3pPr>
            <a:lvl4pPr marL="1371566" marR="0" lvl="3" indent="-12665"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4pPr>
            <a:lvl5pPr marL="1828754" marR="0" lvl="4" indent="-12654"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5pPr>
            <a:lvl6pPr marL="2285943" marR="0" lvl="5" indent="-12643"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6pPr>
            <a:lvl7pPr marL="2743131" marR="0" lvl="6" indent="-12631"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7pPr>
            <a:lvl8pPr marL="3200320" marR="0" lvl="7" indent="-12619"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8pPr>
            <a:lvl9pPr marL="3657509" marR="0" lvl="8" indent="-12608" algn="l" rtl="0">
              <a:spcBef>
                <a:spcPts val="0"/>
              </a:spcBef>
              <a:buClr>
                <a:schemeClr val="dk1"/>
              </a:buClr>
              <a:buFont typeface="Times New Roman"/>
              <a:buNone/>
              <a:defRPr sz="1867" b="0" i="0" u="none" strike="noStrike" cap="none">
                <a:solidFill>
                  <a:schemeClr val="dk1"/>
                </a:solidFill>
                <a:latin typeface="Times New Roman"/>
                <a:ea typeface="Times New Roman"/>
                <a:cs typeface="Times New Roman"/>
                <a:sym typeface="Times New Roman"/>
              </a:defRPr>
            </a:lvl9pPr>
          </a:lstStyle>
          <a:p>
            <a:fld id="{414D057A-2008-483B-8259-0E1A5E02B5B1}" type="datetime1">
              <a:rPr lang="en-US" smtClean="0"/>
              <a:pPr/>
              <a:t>10/23/2019</a:t>
            </a:fld>
            <a:endParaRPr lang="en-US"/>
          </a:p>
        </p:txBody>
      </p:sp>
      <p:sp>
        <p:nvSpPr>
          <p:cNvPr id="9" name="Shape 9"/>
          <p:cNvSpPr txBox="1">
            <a:spLocks noGrp="1"/>
          </p:cNvSpPr>
          <p:nvPr>
            <p:ph type="sldNum" idx="12"/>
          </p:nvPr>
        </p:nvSpPr>
        <p:spPr>
          <a:xfrm>
            <a:off x="7486651" y="4779169"/>
            <a:ext cx="514200" cy="267900"/>
          </a:xfrm>
          <a:prstGeom prst="rect">
            <a:avLst/>
          </a:prstGeom>
          <a:noFill/>
          <a:ln>
            <a:noFill/>
          </a:ln>
        </p:spPr>
        <p:txBody>
          <a:bodyPr wrap="square" lIns="68575" tIns="34275" rIns="68575" bIns="34275" anchor="t" anchorCtr="0">
            <a:noAutofit/>
          </a:bodyPr>
          <a:lstStyle/>
          <a:p>
            <a:fld id="{0CA11B49-0ACD-4FC2-82E6-117BE9AE1F77}" type="slidenum">
              <a:rPr lang="en-US" smtClean="0"/>
              <a:pPr/>
              <a:t>‹#›</a:t>
            </a:fld>
            <a:endParaRPr lang="en-US"/>
          </a:p>
        </p:txBody>
      </p:sp>
      <p:pic>
        <p:nvPicPr>
          <p:cNvPr id="10" name="Shape 10" descr="Deerwalk DWIT College"/>
          <p:cNvPicPr preferRelativeResize="0"/>
          <p:nvPr/>
        </p:nvPicPr>
        <p:blipFill rotWithShape="1">
          <a:blip r:embed="rId10" cstate="print">
            <a:alphaModFix/>
          </a:blip>
          <a:srcRect/>
          <a:stretch/>
        </p:blipFill>
        <p:spPr>
          <a:xfrm>
            <a:off x="3993138" y="4632724"/>
            <a:ext cx="1044517" cy="48514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ctrTitle"/>
          </p:nvPr>
        </p:nvSpPr>
        <p:spPr>
          <a:prstGeom prst="rect">
            <a:avLst/>
          </a:prstGeom>
          <a:noFill/>
          <a:ln>
            <a:noFill/>
          </a:ln>
        </p:spPr>
        <p:txBody>
          <a:bodyPr wrap="square" lIns="68575" tIns="68575" rIns="68575" bIns="68575" anchor="b"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4000" dirty="0" smtClean="0">
                <a:latin typeface="Times New Roman"/>
                <a:ea typeface="Times New Roman"/>
                <a:cs typeface="Times New Roman"/>
                <a:sym typeface="Times New Roman"/>
              </a:rPr>
              <a:t>Auto Playing Flappy Bird</a:t>
            </a:r>
            <a:endParaRPr lang="en-US" sz="4000" b="0" i="0" u="none" strike="noStrike" cap="none" dirty="0">
              <a:solidFill>
                <a:schemeClr val="dk1"/>
              </a:solidFill>
              <a:latin typeface="Times New Roman"/>
              <a:ea typeface="Times New Roman"/>
              <a:cs typeface="Times New Roman"/>
              <a:sym typeface="Times New Roman"/>
            </a:endParaRPr>
          </a:p>
        </p:txBody>
      </p:sp>
      <p:sp>
        <p:nvSpPr>
          <p:cNvPr id="48" name="Shape 48"/>
          <p:cNvSpPr txBox="1">
            <a:spLocks noGrp="1"/>
          </p:cNvSpPr>
          <p:nvPr>
            <p:ph type="subTitle" idx="1"/>
          </p:nvPr>
        </p:nvSpPr>
        <p:spPr>
          <a:prstGeom prst="rect">
            <a:avLst/>
          </a:prstGeom>
          <a:noFill/>
          <a:ln>
            <a:noFill/>
          </a:ln>
        </p:spPr>
        <p:txBody>
          <a:bodyPr wrap="square" lIns="68575" tIns="68575" rIns="68575" bIns="68575" anchor="t" anchorCtr="0">
            <a:noAutofit/>
          </a:bodyPr>
          <a:lstStyle/>
          <a:p>
            <a:pPr marL="0" marR="0" lvl="0" indent="0" algn="ctr" rtl="0">
              <a:lnSpc>
                <a:spcPct val="90000"/>
              </a:lnSpc>
              <a:spcBef>
                <a:spcPts val="0"/>
              </a:spcBef>
              <a:spcAft>
                <a:spcPts val="0"/>
              </a:spcAft>
              <a:buClr>
                <a:schemeClr val="dk1"/>
              </a:buClr>
              <a:buSzPct val="25000"/>
              <a:buFont typeface="Arial"/>
              <a:buNone/>
            </a:pPr>
            <a:r>
              <a:rPr lang="en-US" sz="2800" b="0" i="0" u="none" strike="noStrike" cap="none" dirty="0" smtClean="0">
                <a:solidFill>
                  <a:schemeClr val="dk1"/>
                </a:solidFill>
                <a:latin typeface="Times New Roman"/>
                <a:ea typeface="Times New Roman"/>
                <a:cs typeface="Times New Roman"/>
                <a:sym typeface="Times New Roman"/>
              </a:rPr>
              <a:t>Name:Pranjal Pandey</a:t>
            </a:r>
            <a:endParaRPr lang="en-US" sz="2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90000"/>
              </a:lnSpc>
              <a:spcBef>
                <a:spcPts val="1067"/>
              </a:spcBef>
              <a:spcAft>
                <a:spcPts val="0"/>
              </a:spcAft>
              <a:buClr>
                <a:schemeClr val="dk1"/>
              </a:buClr>
              <a:buSzPct val="25000"/>
              <a:buFont typeface="Arial"/>
              <a:buNone/>
            </a:pPr>
            <a:r>
              <a:rPr lang="en-US" sz="2800" b="0" i="0" u="none" strike="noStrike" cap="none" dirty="0">
                <a:solidFill>
                  <a:schemeClr val="dk1"/>
                </a:solidFill>
                <a:latin typeface="Times New Roman"/>
                <a:ea typeface="Times New Roman"/>
                <a:cs typeface="Times New Roman"/>
                <a:sym typeface="Times New Roman"/>
              </a:rPr>
              <a:t>Roll </a:t>
            </a:r>
            <a:r>
              <a:rPr lang="en-US" sz="2800" b="0" i="0" u="none" strike="noStrike" cap="none" dirty="0" smtClean="0">
                <a:solidFill>
                  <a:schemeClr val="dk1"/>
                </a:solidFill>
                <a:latin typeface="Times New Roman"/>
                <a:ea typeface="Times New Roman"/>
                <a:cs typeface="Times New Roman"/>
                <a:sym typeface="Times New Roman"/>
              </a:rPr>
              <a:t>No:635</a:t>
            </a:r>
            <a:endParaRPr lang="en-US" sz="2800" b="0" i="0" u="none" strike="noStrike" cap="none" dirty="0">
              <a:solidFill>
                <a:schemeClr val="dk1"/>
              </a:solidFill>
              <a:latin typeface="Times New Roman"/>
              <a:ea typeface="Times New Roman"/>
              <a:cs typeface="Times New Roman"/>
              <a:sym typeface="Times New Roman"/>
            </a:endParaRPr>
          </a:p>
        </p:txBody>
      </p:sp>
      <p:sp>
        <p:nvSpPr>
          <p:cNvPr id="6" name="Rectangle 5"/>
          <p:cNvSpPr/>
          <p:nvPr/>
        </p:nvSpPr>
        <p:spPr>
          <a:xfrm>
            <a:off x="4447607" y="2387084"/>
            <a:ext cx="248786" cy="369332"/>
          </a:xfrm>
          <a:prstGeom prst="rect">
            <a:avLst/>
          </a:prstGeom>
        </p:spPr>
        <p:txBody>
          <a:bodyPr wrap="none">
            <a:spAutoFit/>
          </a:bodyPr>
          <a:lstStyle/>
          <a:p>
            <a:r>
              <a:rPr lang="en-US" b="0" dirty="0" smtClean="0"/>
              <a:t> </a:t>
            </a:r>
            <a:endParaRPr lang="en-US" dirty="0"/>
          </a:p>
        </p:txBody>
      </p:sp>
      <p:sp>
        <p:nvSpPr>
          <p:cNvPr id="7" name="Rectangle 6"/>
          <p:cNvSpPr/>
          <p:nvPr/>
        </p:nvSpPr>
        <p:spPr>
          <a:xfrm>
            <a:off x="4447607" y="2387084"/>
            <a:ext cx="248786" cy="369332"/>
          </a:xfrm>
          <a:prstGeom prst="rect">
            <a:avLst/>
          </a:prstGeom>
        </p:spPr>
        <p:txBody>
          <a:bodyPr wrap="none">
            <a:spAutoFit/>
          </a:bodyPr>
          <a:lstStyle/>
          <a:p>
            <a:r>
              <a:rPr lang="en-US" b="0" dirty="0" smtClean="0"/>
              <a:t> </a:t>
            </a:r>
            <a:endParaRPr lang="en-US" dirty="0"/>
          </a:p>
        </p:txBody>
      </p:sp>
      <p:sp>
        <p:nvSpPr>
          <p:cNvPr id="8" name="Rectangle 7"/>
          <p:cNvSpPr/>
          <p:nvPr/>
        </p:nvSpPr>
        <p:spPr>
          <a:xfrm>
            <a:off x="4447607" y="2387084"/>
            <a:ext cx="248786" cy="369332"/>
          </a:xfrm>
          <a:prstGeom prst="rect">
            <a:avLst/>
          </a:prstGeom>
        </p:spPr>
        <p:txBody>
          <a:bodyPr wrap="none">
            <a:spAutoFit/>
          </a:bodyPr>
          <a:lstStyle/>
          <a:p>
            <a:r>
              <a:rPr lang="en-US" b="0" dirty="0" smtClean="0"/>
              <a:t> </a:t>
            </a:r>
            <a:endParaRPr lang="en-US" dirty="0"/>
          </a:p>
        </p:txBody>
      </p:sp>
      <p:sp>
        <p:nvSpPr>
          <p:cNvPr id="9" name="Rectangle 8"/>
          <p:cNvSpPr/>
          <p:nvPr/>
        </p:nvSpPr>
        <p:spPr>
          <a:xfrm>
            <a:off x="4447607" y="2387084"/>
            <a:ext cx="248786" cy="369332"/>
          </a:xfrm>
          <a:prstGeom prst="rect">
            <a:avLst/>
          </a:prstGeom>
        </p:spPr>
        <p:txBody>
          <a:bodyPr wrap="none">
            <a:spAutoFit/>
          </a:bodyPr>
          <a:lstStyle/>
          <a:p>
            <a:r>
              <a:rPr lang="en-US" b="0" dirty="0" smtClean="0"/>
              <a:t> </a:t>
            </a:r>
            <a:endParaRPr lang="en-US" dirty="0"/>
          </a:p>
        </p:txBody>
      </p:sp>
      <p:sp>
        <p:nvSpPr>
          <p:cNvPr id="11" name="Slide Number Placeholder 10"/>
          <p:cNvSpPr>
            <a:spLocks noGrp="1"/>
          </p:cNvSpPr>
          <p:nvPr>
            <p:ph type="sldNum" idx="12"/>
          </p:nvPr>
        </p:nvSpPr>
        <p:spPr/>
        <p:txBody>
          <a:bodyPr/>
          <a:lstStyle/>
          <a:p>
            <a:fld id="{0CA11B49-0ACD-4FC2-82E6-117BE9AE1F77}"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noAutofit/>
          </a:bodyPr>
          <a:lstStyle/>
          <a:p>
            <a:pPr marL="0" marR="0" lvl="0" indent="0" algn="l" rtl="0">
              <a:lnSpc>
                <a:spcPct val="90000"/>
              </a:lnSpc>
              <a:spcBef>
                <a:spcPts val="0"/>
              </a:spcBef>
              <a:spcAft>
                <a:spcPts val="0"/>
              </a:spcAft>
              <a:buClr>
                <a:schemeClr val="dk1"/>
              </a:buClr>
              <a:buSzPct val="25000"/>
              <a:buFont typeface="Times New Roman"/>
              <a:buNone/>
            </a:pPr>
            <a:r>
              <a:rPr lang="en-US" sz="4400" b="0" i="0" u="none" strike="noStrike" cap="none" dirty="0">
                <a:solidFill>
                  <a:schemeClr val="dk1"/>
                </a:solidFill>
                <a:latin typeface="Times New Roman"/>
                <a:ea typeface="Times New Roman"/>
                <a:cs typeface="Times New Roman"/>
                <a:sym typeface="Times New Roman"/>
              </a:rPr>
              <a:t>Introduction</a:t>
            </a:r>
          </a:p>
        </p:txBody>
      </p:sp>
      <p:sp>
        <p:nvSpPr>
          <p:cNvPr id="54" name="Shape 54"/>
          <p:cNvSpPr txBox="1">
            <a:spLocks noGrp="1"/>
          </p:cNvSpPr>
          <p:nvPr>
            <p:ph type="body" idx="1"/>
          </p:nvPr>
        </p:nvSpPr>
        <p:spPr>
          <a:xfrm>
            <a:off x="628650" y="1369218"/>
            <a:ext cx="7886700" cy="3263400"/>
          </a:xfrm>
          <a:prstGeom prst="rect">
            <a:avLst/>
          </a:prstGeom>
          <a:noFill/>
          <a:ln>
            <a:noFill/>
          </a:ln>
        </p:spPr>
        <p:txBody>
          <a:bodyPr wrap="square" lIns="68575" tIns="68575" rIns="68575" bIns="68575" anchor="t" anchorCtr="0">
            <a:noAutofit/>
          </a:bodyPr>
          <a:lstStyle/>
          <a:p>
            <a:pPr marL="237060" marR="0" lvl="0" indent="-46560" algn="l" rtl="0">
              <a:lnSpc>
                <a:spcPct val="90000"/>
              </a:lnSpc>
              <a:spcBef>
                <a:spcPts val="1067"/>
              </a:spcBef>
              <a:spcAft>
                <a:spcPts val="0"/>
              </a:spcAft>
              <a:buClr>
                <a:schemeClr val="dk1"/>
              </a:buClr>
              <a:buSzPct val="25000"/>
              <a:buFont typeface="Arial"/>
              <a:buNone/>
            </a:pPr>
            <a:r>
              <a:rPr lang="en-US" sz="2400" dirty="0" smtClean="0"/>
              <a:t>Training an AI(Bird) to play the Flappy Bird Game using the Genetic Algorithm and Neuro evolution.</a:t>
            </a:r>
          </a:p>
          <a:p>
            <a:pPr lvl="0" indent="-46560">
              <a:buSzPct val="25000"/>
              <a:buNone/>
            </a:pPr>
            <a:r>
              <a:rPr lang="en-US" sz="2400" dirty="0"/>
              <a:t>A genetic algorithm is a search heuristic that is inspired by Charles Darwin’s theory of natural evolution. This algorithm reflects the process of natural selection where the fittest individuals are selected for reproduction in order to produce offspring of the next generation</a:t>
            </a:r>
            <a:r>
              <a:rPr lang="en-US" sz="2400" dirty="0" smtClean="0"/>
              <a:t>.</a:t>
            </a:r>
          </a:p>
          <a:p>
            <a:pPr lvl="0" indent="-46560">
              <a:buSzPct val="25000"/>
              <a:buNone/>
            </a:pPr>
            <a:endParaRPr sz="2400" b="0" i="0" u="none" strike="noStrike" cap="none" dirty="0">
              <a:solidFill>
                <a:schemeClr val="dk1"/>
              </a:solidFill>
              <a:latin typeface="Times New Roman"/>
              <a:ea typeface="Times New Roman"/>
              <a:cs typeface="Times New Roman"/>
              <a:sym typeface="Times New Roman"/>
            </a:endParaRPr>
          </a:p>
          <a:p>
            <a:pPr marL="237060" marR="0" lvl="0" indent="-46560" algn="l" rtl="0">
              <a:lnSpc>
                <a:spcPct val="90000"/>
              </a:lnSpc>
              <a:spcBef>
                <a:spcPts val="1067"/>
              </a:spcBef>
              <a:spcAft>
                <a:spcPts val="0"/>
              </a:spcAft>
              <a:buClr>
                <a:schemeClr val="dk1"/>
              </a:buClr>
              <a:buSzPct val="100000"/>
              <a:buFont typeface="Arial"/>
              <a:buNone/>
            </a:pPr>
            <a:endParaRPr sz="2400" b="0" i="0" u="none" strike="noStrike" cap="none"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fld id="{0CA11B49-0ACD-4FC2-82E6-117BE9AE1F77}"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Text Placeholder 2"/>
          <p:cNvSpPr>
            <a:spLocks noGrp="1"/>
          </p:cNvSpPr>
          <p:nvPr>
            <p:ph type="body" idx="1"/>
          </p:nvPr>
        </p:nvSpPr>
        <p:spPr/>
        <p:txBody>
          <a:bodyPr/>
          <a:lstStyle/>
          <a:p>
            <a:r>
              <a:rPr lang="en-US" sz="2000" dirty="0" smtClean="0"/>
              <a:t>Flappy bird has always been criticized for being insanely </a:t>
            </a:r>
            <a:r>
              <a:rPr lang="en-US" sz="2000" dirty="0"/>
              <a:t>irritating, difficult and </a:t>
            </a:r>
            <a:r>
              <a:rPr lang="en-US" sz="2000" dirty="0" smtClean="0"/>
              <a:t>frustrating game.</a:t>
            </a:r>
          </a:p>
          <a:p>
            <a:r>
              <a:rPr lang="en-US" sz="2000" dirty="0" smtClean="0"/>
              <a:t>Later, the creators had to remove it from app store due to its frustratingly addictive nature.</a:t>
            </a:r>
          </a:p>
          <a:p>
            <a:r>
              <a:rPr lang="en-US" sz="2000" dirty="0" smtClean="0"/>
              <a:t>So, I wanted to build an AI that would train itself to such a level that it would outperform humans and  the game itself</a:t>
            </a:r>
            <a:r>
              <a:rPr lang="en-US" sz="2000" dirty="0" smtClean="0"/>
              <a:t>.</a:t>
            </a:r>
            <a:r>
              <a:rPr lang="en-US" sz="2800" dirty="0" smtClean="0"/>
              <a:t> </a:t>
            </a:r>
            <a:endParaRPr lang="en-US" sz="2800" dirty="0"/>
          </a:p>
        </p:txBody>
      </p:sp>
      <p:sp>
        <p:nvSpPr>
          <p:cNvPr id="4" name="Slide Number Placeholder 3"/>
          <p:cNvSpPr>
            <a:spLocks noGrp="1"/>
          </p:cNvSpPr>
          <p:nvPr>
            <p:ph type="sldNum" idx="12"/>
          </p:nvPr>
        </p:nvSpPr>
        <p:spPr/>
        <p:txBody>
          <a:bodyPr/>
          <a:lstStyle/>
          <a:p>
            <a:fld id="{0CA11B49-0ACD-4FC2-82E6-117BE9AE1F77}" type="slidenum">
              <a:rPr lang="en-US" smtClean="0"/>
              <a:pPr/>
              <a:t>3</a:t>
            </a:fld>
            <a:endParaRPr lang="en-US"/>
          </a:p>
        </p:txBody>
      </p:sp>
    </p:spTree>
    <p:extLst>
      <p:ext uri="{BB962C8B-B14F-4D97-AF65-F5344CB8AC3E}">
        <p14:creationId xmlns:p14="http://schemas.microsoft.com/office/powerpoint/2010/main" val="4084094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Text Placeholder 2"/>
          <p:cNvSpPr>
            <a:spLocks noGrp="1"/>
          </p:cNvSpPr>
          <p:nvPr>
            <p:ph type="body" idx="1"/>
          </p:nvPr>
        </p:nvSpPr>
        <p:spPr/>
        <p:txBody>
          <a:bodyPr/>
          <a:lstStyle/>
          <a:p>
            <a:r>
              <a:rPr lang="en-US" sz="2400" dirty="0" smtClean="0"/>
              <a:t>Using the </a:t>
            </a:r>
            <a:r>
              <a:rPr lang="en-US" sz="2400" dirty="0"/>
              <a:t>G</a:t>
            </a:r>
            <a:r>
              <a:rPr lang="en-US" sz="2400" dirty="0" smtClean="0"/>
              <a:t>enetic algorithm and Reinforcement learning, this project trains the AI(bird) to automatically jump over the pipes(obstacles) and outperform the game. </a:t>
            </a:r>
            <a:endParaRPr lang="en-US" sz="2400" dirty="0"/>
          </a:p>
        </p:txBody>
      </p:sp>
      <p:sp>
        <p:nvSpPr>
          <p:cNvPr id="4" name="Slide Number Placeholder 3"/>
          <p:cNvSpPr>
            <a:spLocks noGrp="1"/>
          </p:cNvSpPr>
          <p:nvPr>
            <p:ph type="sldNum" idx="12"/>
          </p:nvPr>
        </p:nvSpPr>
        <p:spPr/>
        <p:txBody>
          <a:bodyPr/>
          <a:lstStyle/>
          <a:p>
            <a:fld id="{0CA11B49-0ACD-4FC2-82E6-117BE9AE1F77}" type="slidenum">
              <a:rPr lang="en-US" smtClean="0"/>
              <a:pPr/>
              <a:t>4</a:t>
            </a:fld>
            <a:endParaRPr lang="en-US"/>
          </a:p>
        </p:txBody>
      </p:sp>
    </p:spTree>
    <p:extLst>
      <p:ext uri="{BB962C8B-B14F-4D97-AF65-F5344CB8AC3E}">
        <p14:creationId xmlns:p14="http://schemas.microsoft.com/office/powerpoint/2010/main" val="157423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Genetic Algorithm?</a:t>
            </a:r>
            <a:endParaRPr lang="en-US" dirty="0"/>
          </a:p>
        </p:txBody>
      </p:sp>
      <p:sp>
        <p:nvSpPr>
          <p:cNvPr id="3" name="Text Placeholder 2"/>
          <p:cNvSpPr>
            <a:spLocks noGrp="1"/>
          </p:cNvSpPr>
          <p:nvPr>
            <p:ph type="body" idx="1"/>
          </p:nvPr>
        </p:nvSpPr>
        <p:spPr/>
        <p:txBody>
          <a:bodyPr/>
          <a:lstStyle/>
          <a:p>
            <a:r>
              <a:rPr lang="en-US" sz="2400" dirty="0"/>
              <a:t>Does not require any derivative information (which may not be available for many real-world problems</a:t>
            </a:r>
            <a:r>
              <a:rPr lang="en-US" sz="2400" dirty="0" smtClean="0"/>
              <a:t>).</a:t>
            </a:r>
            <a:endParaRPr lang="en-US" sz="2400" dirty="0" smtClean="0"/>
          </a:p>
          <a:p>
            <a:r>
              <a:rPr lang="en-US" sz="2400" dirty="0"/>
              <a:t>Provides a list of “good” solutions and not just a single solution</a:t>
            </a:r>
            <a:r>
              <a:rPr lang="en-US" sz="2400" dirty="0" smtClean="0"/>
              <a:t>.</a:t>
            </a:r>
          </a:p>
          <a:p>
            <a:r>
              <a:rPr lang="en-US" sz="2400" dirty="0"/>
              <a:t>Always gets an answer to the problem, which gets better over the time.</a:t>
            </a:r>
            <a:endParaRPr lang="en-US" sz="2400" dirty="0" smtClean="0"/>
          </a:p>
          <a:p>
            <a:endParaRPr lang="en-US" sz="2400" dirty="0"/>
          </a:p>
        </p:txBody>
      </p:sp>
      <p:sp>
        <p:nvSpPr>
          <p:cNvPr id="4" name="Slide Number Placeholder 3"/>
          <p:cNvSpPr>
            <a:spLocks noGrp="1"/>
          </p:cNvSpPr>
          <p:nvPr>
            <p:ph type="sldNum" idx="12"/>
          </p:nvPr>
        </p:nvSpPr>
        <p:spPr/>
        <p:txBody>
          <a:bodyPr/>
          <a:lstStyle/>
          <a:p>
            <a:fld id="{0CA11B49-0ACD-4FC2-82E6-117BE9AE1F77}" type="slidenum">
              <a:rPr lang="en-US" smtClean="0"/>
              <a:pPr/>
              <a:t>5</a:t>
            </a:fld>
            <a:endParaRPr lang="en-US"/>
          </a:p>
        </p:txBody>
      </p:sp>
    </p:spTree>
    <p:extLst>
      <p:ext uri="{BB962C8B-B14F-4D97-AF65-F5344CB8AC3E}">
        <p14:creationId xmlns:p14="http://schemas.microsoft.com/office/powerpoint/2010/main" val="270578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628650" y="273843"/>
            <a:ext cx="7886700" cy="994200"/>
          </a:xfrm>
          <a:prstGeom prst="rect">
            <a:avLst/>
          </a:prstGeom>
          <a:noFill/>
          <a:ln>
            <a:noFill/>
          </a:ln>
        </p:spPr>
        <p:txBody>
          <a:bodyPr wrap="square" lIns="68575" tIns="68575" rIns="68575" bIns="68575" anchor="ctr" anchorCtr="0">
            <a:noAutofit/>
          </a:bodyPr>
          <a:lstStyle/>
          <a:p>
            <a:pPr marL="0" marR="0" lvl="0" indent="0" algn="l" rtl="0">
              <a:lnSpc>
                <a:spcPct val="90000"/>
              </a:lnSpc>
              <a:spcBef>
                <a:spcPts val="0"/>
              </a:spcBef>
              <a:spcAft>
                <a:spcPts val="0"/>
              </a:spcAft>
              <a:buClr>
                <a:schemeClr val="dk1"/>
              </a:buClr>
              <a:buSzPct val="25000"/>
              <a:buFont typeface="Times New Roman"/>
              <a:buNone/>
            </a:pPr>
            <a:r>
              <a:rPr lang="en-US" dirty="0" smtClean="0"/>
              <a:t>System Architecture and Design</a:t>
            </a:r>
            <a:endParaRPr lang="en-US" sz="4400" b="0" i="0" u="none" strike="noStrike" cap="none" dirty="0">
              <a:solidFill>
                <a:schemeClr val="dk1"/>
              </a:solidFill>
              <a:latin typeface="Times New Roman"/>
              <a:ea typeface="Times New Roman"/>
              <a:cs typeface="Times New Roman"/>
              <a:sym typeface="Times New Roman"/>
            </a:endParaRPr>
          </a:p>
        </p:txBody>
      </p:sp>
      <p:sp>
        <p:nvSpPr>
          <p:cNvPr id="5" name="Slide Number Placeholder 4"/>
          <p:cNvSpPr>
            <a:spLocks noGrp="1"/>
          </p:cNvSpPr>
          <p:nvPr>
            <p:ph type="sldNum" idx="12"/>
          </p:nvPr>
        </p:nvSpPr>
        <p:spPr/>
        <p:txBody>
          <a:bodyPr/>
          <a:lstStyle/>
          <a:p>
            <a:fld id="{0CA11B49-0ACD-4FC2-82E6-117BE9AE1F77}" type="slidenum">
              <a:rPr lang="en-US" smtClean="0"/>
              <a:pPr/>
              <a:t>6</a:t>
            </a:fld>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352550"/>
            <a:ext cx="3276600" cy="32157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down)">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sp>
        <p:nvSpPr>
          <p:cNvPr id="4" name="Slide Number Placeholder 3"/>
          <p:cNvSpPr>
            <a:spLocks noGrp="1"/>
          </p:cNvSpPr>
          <p:nvPr>
            <p:ph type="sldNum" idx="12"/>
          </p:nvPr>
        </p:nvSpPr>
        <p:spPr/>
        <p:txBody>
          <a:bodyPr/>
          <a:lstStyle/>
          <a:p>
            <a:fld id="{0CA11B49-0ACD-4FC2-82E6-117BE9AE1F77}" type="slidenum">
              <a:rPr lang="en-US" smtClean="0"/>
              <a:pPr/>
              <a:t>7</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352550"/>
            <a:ext cx="4724400" cy="3694519"/>
          </a:xfrm>
          <a:prstGeom prst="rect">
            <a:avLst/>
          </a:prstGeom>
        </p:spPr>
      </p:pic>
    </p:spTree>
    <p:extLst>
      <p:ext uri="{BB962C8B-B14F-4D97-AF65-F5344CB8AC3E}">
        <p14:creationId xmlns:p14="http://schemas.microsoft.com/office/powerpoint/2010/main" val="335536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Text Placeholder 2"/>
          <p:cNvSpPr>
            <a:spLocks noGrp="1"/>
          </p:cNvSpPr>
          <p:nvPr>
            <p:ph type="body" idx="1"/>
          </p:nvPr>
        </p:nvSpPr>
        <p:spPr/>
        <p:txBody>
          <a:bodyPr/>
          <a:lstStyle/>
          <a:p>
            <a:r>
              <a:rPr lang="en-US" dirty="0" smtClean="0"/>
              <a:t>Requires many generation to obtain a fit population, hence time consuming.</a:t>
            </a:r>
          </a:p>
          <a:p>
            <a:r>
              <a:rPr lang="en-US" dirty="0" smtClean="0"/>
              <a:t>Cannot predict the exact fitness of the bird at any given time.</a:t>
            </a:r>
            <a:endParaRPr lang="en-US" dirty="0"/>
          </a:p>
        </p:txBody>
      </p:sp>
      <p:sp>
        <p:nvSpPr>
          <p:cNvPr id="4" name="Slide Number Placeholder 3"/>
          <p:cNvSpPr>
            <a:spLocks noGrp="1"/>
          </p:cNvSpPr>
          <p:nvPr>
            <p:ph type="sldNum" idx="12"/>
          </p:nvPr>
        </p:nvSpPr>
        <p:spPr/>
        <p:txBody>
          <a:bodyPr/>
          <a:lstStyle/>
          <a:p>
            <a:fld id="{0CA11B49-0ACD-4FC2-82E6-117BE9AE1F77}" type="slidenum">
              <a:rPr lang="en-US" smtClean="0"/>
              <a:pPr/>
              <a:t>8</a:t>
            </a:fld>
            <a:endParaRPr lang="en-US"/>
          </a:p>
        </p:txBody>
      </p:sp>
    </p:spTree>
    <p:extLst>
      <p:ext uri="{BB962C8B-B14F-4D97-AF65-F5344CB8AC3E}">
        <p14:creationId xmlns:p14="http://schemas.microsoft.com/office/powerpoint/2010/main" val="7731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Project Demo</a:t>
            </a:r>
            <a:endParaRPr lang="en-US" dirty="0"/>
          </a:p>
        </p:txBody>
      </p:sp>
      <p:sp>
        <p:nvSpPr>
          <p:cNvPr id="4" name="Slide Number Placeholder 3"/>
          <p:cNvSpPr>
            <a:spLocks noGrp="1"/>
          </p:cNvSpPr>
          <p:nvPr>
            <p:ph type="sldNum" idx="12"/>
          </p:nvPr>
        </p:nvSpPr>
        <p:spPr/>
        <p:txBody>
          <a:bodyPr/>
          <a:lstStyle/>
          <a:p>
            <a:fld id="{0CA11B49-0ACD-4FC2-82E6-117BE9AE1F77}" type="slidenum">
              <a:rPr lang="en-US" smtClean="0"/>
              <a:pPr/>
              <a:t>9</a:t>
            </a:fld>
            <a:endParaRPr lang="en-US"/>
          </a:p>
        </p:txBody>
      </p:sp>
    </p:spTree>
    <p:extLst>
      <p:ext uri="{BB962C8B-B14F-4D97-AF65-F5344CB8AC3E}">
        <p14:creationId xmlns:p14="http://schemas.microsoft.com/office/powerpoint/2010/main" val="987963570"/>
      </p:ext>
    </p:extLst>
  </p:cSld>
  <p:clrMapOvr>
    <a:masterClrMapping/>
  </p:clrMapOvr>
</p:sld>
</file>

<file path=ppt/theme/theme1.xml><?xml version="1.0" encoding="utf-8"?>
<a:theme xmlns:a="http://schemas.openxmlformats.org/drawingml/2006/main" name="sajak baidhya_micro project_heed">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0421_Shreyansh Lodha_mini project_Title Defence (1)</Template>
  <TotalTime>604</TotalTime>
  <Words>255</Words>
  <Application>Microsoft Office PowerPoint</Application>
  <PresentationFormat>On-screen Show (16:9)</PresentationFormat>
  <Paragraphs>35</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sajak baidhya_micro project_heed</vt:lpstr>
      <vt:lpstr>Auto Playing Flappy Bird</vt:lpstr>
      <vt:lpstr>Introduction</vt:lpstr>
      <vt:lpstr>Motivation</vt:lpstr>
      <vt:lpstr>Objective</vt:lpstr>
      <vt:lpstr>Why Genetic Algorithm?</vt:lpstr>
      <vt:lpstr>System Architecture and Design</vt:lpstr>
      <vt:lpstr>Use Case Diagram</vt:lpstr>
      <vt:lpstr>Limitations</vt:lpstr>
      <vt:lpstr>Project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Meaning of a Word via Web Searching and Handwriting Detection via Neutral Network</dc:title>
  <dc:creator>Admin</dc:creator>
  <cp:lastModifiedBy>ACER</cp:lastModifiedBy>
  <cp:revision>42</cp:revision>
  <dcterms:created xsi:type="dcterms:W3CDTF">2017-10-17T11:19:31Z</dcterms:created>
  <dcterms:modified xsi:type="dcterms:W3CDTF">2019-10-23T08:45:03Z</dcterms:modified>
</cp:coreProperties>
</file>