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3"/>
  </p:notesMasterIdLst>
  <p:sldIdLst>
    <p:sldId id="257" r:id="rId2"/>
    <p:sldId id="258" r:id="rId3"/>
    <p:sldId id="267" r:id="rId4"/>
    <p:sldId id="259" r:id="rId5"/>
    <p:sldId id="266" r:id="rId6"/>
    <p:sldId id="260" r:id="rId7"/>
    <p:sldId id="268" r:id="rId8"/>
    <p:sldId id="261" r:id="rId9"/>
    <p:sldId id="269" r:id="rId10"/>
    <p:sldId id="270" r:id="rId11"/>
    <p:sldId id="265"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634" y="6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69F6D5-E866-4467-A618-D404B6A597F6}" type="datetimeFigureOut">
              <a:rPr lang="en-US" smtClean="0"/>
              <a:pPr/>
              <a:t>9/16/2019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582599-2E67-490B-8B1D-A1BB978B20B5}" type="slidenum">
              <a:rPr lang="en-US" smtClean="0"/>
              <a:pPr/>
              <a:t>‹#›</a:t>
            </a:fld>
            <a:endParaRPr lang="en-US"/>
          </a:p>
        </p:txBody>
      </p:sp>
    </p:spTree>
    <p:extLst>
      <p:ext uri="{BB962C8B-B14F-4D97-AF65-F5344CB8AC3E}">
        <p14:creationId xmlns:p14="http://schemas.microsoft.com/office/powerpoint/2010/main" val="1633329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3075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155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8004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9646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8889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1955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143000" y="841772"/>
            <a:ext cx="6858000" cy="1790700"/>
          </a:xfrm>
          <a:prstGeom prst="rect">
            <a:avLst/>
          </a:prstGeom>
          <a:noFill/>
          <a:ln>
            <a:noFill/>
          </a:ln>
        </p:spPr>
        <p:txBody>
          <a:bodyPr wrap="square" lIns="91425" tIns="91425" rIns="91425" bIns="91425" anchor="b" anchorCtr="0"/>
          <a:lstStyle>
            <a:lvl1pPr marL="0" marR="0" lvl="0" indent="0" algn="ctr" rtl="0">
              <a:lnSpc>
                <a:spcPct val="9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1pPr>
            <a:lvl2pPr lvl="1" indent="0">
              <a:spcBef>
                <a:spcPts val="0"/>
              </a:spcBef>
              <a:buFont typeface="Arial"/>
              <a:buNone/>
              <a:defRPr sz="1867"/>
            </a:lvl2pPr>
            <a:lvl3pPr lvl="2" indent="0">
              <a:spcBef>
                <a:spcPts val="0"/>
              </a:spcBef>
              <a:buFont typeface="Arial"/>
              <a:buNone/>
              <a:defRPr sz="1867"/>
            </a:lvl3pPr>
            <a:lvl4pPr lvl="3" indent="0">
              <a:spcBef>
                <a:spcPts val="0"/>
              </a:spcBef>
              <a:buFont typeface="Arial"/>
              <a:buNone/>
              <a:defRPr sz="1867"/>
            </a:lvl4pPr>
            <a:lvl5pPr lvl="4" indent="0">
              <a:spcBef>
                <a:spcPts val="0"/>
              </a:spcBef>
              <a:buFont typeface="Arial"/>
              <a:buNone/>
              <a:defRPr sz="1867"/>
            </a:lvl5pPr>
            <a:lvl6pPr lvl="5" indent="0">
              <a:spcBef>
                <a:spcPts val="0"/>
              </a:spcBef>
              <a:buFont typeface="Arial"/>
              <a:buNone/>
              <a:defRPr sz="1867"/>
            </a:lvl6pPr>
            <a:lvl7pPr lvl="6" indent="0">
              <a:spcBef>
                <a:spcPts val="0"/>
              </a:spcBef>
              <a:buFont typeface="Arial"/>
              <a:buNone/>
              <a:defRPr sz="1867"/>
            </a:lvl7pPr>
            <a:lvl8pPr lvl="7" indent="0">
              <a:spcBef>
                <a:spcPts val="0"/>
              </a:spcBef>
              <a:buFont typeface="Arial"/>
              <a:buNone/>
              <a:defRPr sz="1867"/>
            </a:lvl8pPr>
            <a:lvl9pPr lvl="8" indent="0">
              <a:spcBef>
                <a:spcPts val="0"/>
              </a:spcBef>
              <a:buFont typeface="Arial"/>
              <a:buNone/>
              <a:defRPr sz="1867"/>
            </a:lvl9pPr>
          </a:lstStyle>
          <a:p>
            <a:r>
              <a:rPr lang="en-US" smtClean="0"/>
              <a:t>Click to edit Master title style</a:t>
            </a:r>
            <a:endParaRPr/>
          </a:p>
        </p:txBody>
      </p:sp>
      <p:sp>
        <p:nvSpPr>
          <p:cNvPr id="13" name="Shape 13"/>
          <p:cNvSpPr txBox="1">
            <a:spLocks noGrp="1"/>
          </p:cNvSpPr>
          <p:nvPr>
            <p:ph type="subTitle" idx="1"/>
          </p:nvPr>
        </p:nvSpPr>
        <p:spPr>
          <a:xfrm>
            <a:off x="1143000" y="2701528"/>
            <a:ext cx="6858000" cy="1241700"/>
          </a:xfrm>
          <a:prstGeom prst="rect">
            <a:avLst/>
          </a:prstGeom>
          <a:noFill/>
          <a:ln>
            <a:noFill/>
          </a:ln>
        </p:spPr>
        <p:txBody>
          <a:bodyPr wrap="square" lIns="91425" tIns="91425" rIns="91425" bIns="91425" anchor="t" anchorCtr="0"/>
          <a:lstStyle>
            <a:lvl1pPr marL="0" marR="0" lvl="0" indent="0" algn="ctr" rtl="0">
              <a:lnSpc>
                <a:spcPct val="90000"/>
              </a:lnSpc>
              <a:spcBef>
                <a:spcPts val="1067"/>
              </a:spcBef>
              <a:spcAft>
                <a:spcPts val="0"/>
              </a:spcAft>
              <a:buClr>
                <a:schemeClr val="dk1"/>
              </a:buClr>
              <a:buFont typeface="Arial"/>
              <a:buNone/>
              <a:defRPr sz="2800" b="0" i="0" u="none" strike="noStrike" cap="none">
                <a:solidFill>
                  <a:schemeClr val="dk1"/>
                </a:solidFill>
                <a:latin typeface="Times New Roman"/>
                <a:ea typeface="Times New Roman"/>
                <a:cs typeface="Times New Roman"/>
                <a:sym typeface="Times New Roman"/>
              </a:defRPr>
            </a:lvl1pPr>
            <a:lvl2pPr marL="457189" marR="0" lvl="1" indent="-12689" algn="ctr" rtl="0">
              <a:lnSpc>
                <a:spcPct val="90000"/>
              </a:lnSpc>
              <a:spcBef>
                <a:spcPts val="533"/>
              </a:spcBef>
              <a:spcAft>
                <a:spcPts val="0"/>
              </a:spcAft>
              <a:buClr>
                <a:schemeClr val="dk1"/>
              </a:buClr>
              <a:buFont typeface="Arial"/>
              <a:buNone/>
              <a:defRPr sz="2000" b="0" i="0" u="none" strike="noStrike" cap="none">
                <a:solidFill>
                  <a:schemeClr val="dk1"/>
                </a:solidFill>
                <a:latin typeface="Times New Roman"/>
                <a:ea typeface="Times New Roman"/>
                <a:cs typeface="Times New Roman"/>
                <a:sym typeface="Times New Roman"/>
              </a:defRPr>
            </a:lvl2pPr>
            <a:lvl3pPr marL="914377" marR="0" lvl="2" indent="-12677" algn="ctr" rtl="0">
              <a:lnSpc>
                <a:spcPct val="90000"/>
              </a:lnSpc>
              <a:spcBef>
                <a:spcPts val="533"/>
              </a:spcBef>
              <a:spcAft>
                <a:spcPts val="0"/>
              </a:spcAft>
              <a:buClr>
                <a:schemeClr val="dk1"/>
              </a:buClr>
              <a:buFont typeface="Arial"/>
              <a:buNone/>
              <a:defRPr sz="1867" b="0" i="0" u="none" strike="noStrike" cap="none">
                <a:solidFill>
                  <a:schemeClr val="dk1"/>
                </a:solidFill>
                <a:latin typeface="Times New Roman"/>
                <a:ea typeface="Times New Roman"/>
                <a:cs typeface="Times New Roman"/>
                <a:sym typeface="Times New Roman"/>
              </a:defRPr>
            </a:lvl3pPr>
            <a:lvl4pPr marL="1371566" marR="0" lvl="3" indent="-12665" algn="ctr" rtl="0">
              <a:lnSpc>
                <a:spcPct val="90000"/>
              </a:lnSpc>
              <a:spcBef>
                <a:spcPts val="533"/>
              </a:spcBef>
              <a:spcAft>
                <a:spcPts val="0"/>
              </a:spcAft>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4pPr>
            <a:lvl5pPr marL="1828754" marR="0" lvl="4" indent="-12654" algn="ctr" rtl="0">
              <a:lnSpc>
                <a:spcPct val="90000"/>
              </a:lnSpc>
              <a:spcBef>
                <a:spcPts val="533"/>
              </a:spcBef>
              <a:spcAft>
                <a:spcPts val="0"/>
              </a:spcAft>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5pPr>
            <a:lvl6pPr marL="2285943" marR="0" lvl="5" indent="-12643" algn="ctr" rtl="0">
              <a:lnSpc>
                <a:spcPct val="90000"/>
              </a:lnSpc>
              <a:spcBef>
                <a:spcPts val="533"/>
              </a:spcBef>
              <a:spcAft>
                <a:spcPts val="0"/>
              </a:spcAft>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6pPr>
            <a:lvl7pPr marL="2743131" marR="0" lvl="6" indent="-12631" algn="ctr" rtl="0">
              <a:lnSpc>
                <a:spcPct val="90000"/>
              </a:lnSpc>
              <a:spcBef>
                <a:spcPts val="533"/>
              </a:spcBef>
              <a:spcAft>
                <a:spcPts val="0"/>
              </a:spcAft>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7pPr>
            <a:lvl8pPr marL="3200320" marR="0" lvl="7" indent="-12619" algn="ctr" rtl="0">
              <a:lnSpc>
                <a:spcPct val="90000"/>
              </a:lnSpc>
              <a:spcBef>
                <a:spcPts val="533"/>
              </a:spcBef>
              <a:spcAft>
                <a:spcPts val="0"/>
              </a:spcAft>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8pPr>
            <a:lvl9pPr marL="3657509" marR="0" lvl="8" indent="-12608" algn="ctr" rtl="0">
              <a:lnSpc>
                <a:spcPct val="90000"/>
              </a:lnSpc>
              <a:spcBef>
                <a:spcPts val="533"/>
              </a:spcBef>
              <a:spcAft>
                <a:spcPts val="0"/>
              </a:spcAft>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9pPr>
          </a:lstStyle>
          <a:p>
            <a:r>
              <a:rPr lang="en-US" smtClean="0"/>
              <a:t>Click to edit Master subtitle style</a:t>
            </a:r>
            <a:endParaRPr/>
          </a:p>
        </p:txBody>
      </p:sp>
      <p:sp>
        <p:nvSpPr>
          <p:cNvPr id="14" name="Shape 14"/>
          <p:cNvSpPr txBox="1">
            <a:spLocks noGrp="1"/>
          </p:cNvSpPr>
          <p:nvPr>
            <p:ph type="dt" idx="10"/>
          </p:nvPr>
        </p:nvSpPr>
        <p:spPr>
          <a:xfrm>
            <a:off x="6596651" y="4779169"/>
            <a:ext cx="890100" cy="273900"/>
          </a:xfrm>
          <a:prstGeom prst="rect">
            <a:avLst/>
          </a:prstGeom>
          <a:noFill/>
          <a:ln>
            <a:noFill/>
          </a:ln>
        </p:spPr>
        <p:txBody>
          <a:bodyPr wrap="square" lIns="91425" tIns="91425" rIns="91425" bIns="91425" anchor="t" anchorCtr="0"/>
          <a:lstStyle>
            <a:lvl1pPr marL="0" marR="0" lvl="0" indent="0"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1pPr>
            <a:lvl2pPr marL="457189" marR="0" lvl="1" indent="-12689"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2pPr>
            <a:lvl3pPr marL="914377" marR="0" lvl="2" indent="-12677"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3pPr>
            <a:lvl4pPr marL="1371566" marR="0" lvl="3" indent="-12665"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4pPr>
            <a:lvl5pPr marL="1828754" marR="0" lvl="4" indent="-12654"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5pPr>
            <a:lvl6pPr marL="2285943" marR="0" lvl="5" indent="-12643"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6pPr>
            <a:lvl7pPr marL="2743131" marR="0" lvl="6" indent="-12631"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7pPr>
            <a:lvl8pPr marL="3200320" marR="0" lvl="7" indent="-12619"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8pPr>
            <a:lvl9pPr marL="3657509" marR="0" lvl="8" indent="-12608"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9pPr>
          </a:lstStyle>
          <a:p>
            <a:fld id="{7123D69E-4A13-4D6D-870F-35F8E1089D94}" type="datetime1">
              <a:rPr lang="en-US" smtClean="0"/>
              <a:pPr/>
              <a:t>9/16/2019</a:t>
            </a:fld>
            <a:endParaRPr lang="en-US"/>
          </a:p>
        </p:txBody>
      </p:sp>
      <p:sp>
        <p:nvSpPr>
          <p:cNvPr id="15" name="Shape 15"/>
          <p:cNvSpPr txBox="1">
            <a:spLocks noGrp="1"/>
          </p:cNvSpPr>
          <p:nvPr>
            <p:ph type="ftr" idx="11"/>
          </p:nvPr>
        </p:nvSpPr>
        <p:spPr>
          <a:xfrm>
            <a:off x="6342366" y="9596437"/>
            <a:ext cx="3086100" cy="273900"/>
          </a:xfrm>
          <a:prstGeom prst="rect">
            <a:avLst/>
          </a:prstGeom>
          <a:noFill/>
          <a:ln>
            <a:noFill/>
          </a:ln>
        </p:spPr>
        <p:txBody>
          <a:bodyPr wrap="square" lIns="91425" tIns="91425" rIns="91425" bIns="91425" anchor="t" anchorCtr="0"/>
          <a:lstStyle>
            <a:lvl1pPr marL="0" marR="0" lvl="0" indent="0" algn="l" rtl="0">
              <a:spcBef>
                <a:spcPts val="0"/>
              </a:spcBef>
              <a:buClr>
                <a:schemeClr val="dk1"/>
              </a:buClr>
              <a:buFont typeface="Times New Roman"/>
              <a:buNone/>
              <a:defRPr sz="1867">
                <a:solidFill>
                  <a:schemeClr val="dk1"/>
                </a:solidFill>
                <a:latin typeface="Times New Roman"/>
                <a:ea typeface="Times New Roman"/>
                <a:cs typeface="Times New Roman"/>
                <a:sym typeface="Times New Roman"/>
              </a:defRPr>
            </a:lvl1pPr>
            <a:lvl2pPr marL="457189" marR="0" lvl="1" indent="-12689"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2pPr>
            <a:lvl3pPr marL="914377" marR="0" lvl="2" indent="-12677"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3pPr>
            <a:lvl4pPr marL="1371566" marR="0" lvl="3" indent="-12665"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4pPr>
            <a:lvl5pPr marL="1828754" marR="0" lvl="4" indent="-12654"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5pPr>
            <a:lvl6pPr marL="2285943" marR="0" lvl="5" indent="-12643"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6pPr>
            <a:lvl7pPr marL="2743131" marR="0" lvl="6" indent="-12631"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7pPr>
            <a:lvl8pPr marL="3200320" marR="0" lvl="7" indent="-12619"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8pPr>
            <a:lvl9pPr marL="3657509" marR="0" lvl="8" indent="-12608"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9pPr>
          </a:lstStyle>
          <a:p>
            <a:endParaRPr lang="en-US"/>
          </a:p>
        </p:txBody>
      </p:sp>
      <p:sp>
        <p:nvSpPr>
          <p:cNvPr id="16" name="Shape 16"/>
          <p:cNvSpPr txBox="1">
            <a:spLocks noGrp="1"/>
          </p:cNvSpPr>
          <p:nvPr>
            <p:ph type="sldNum" idx="12"/>
          </p:nvPr>
        </p:nvSpPr>
        <p:spPr>
          <a:xfrm>
            <a:off x="7486651" y="4779169"/>
            <a:ext cx="514200" cy="267900"/>
          </a:xfrm>
          <a:prstGeom prst="rect">
            <a:avLst/>
          </a:prstGeom>
          <a:noFill/>
          <a:ln>
            <a:noFill/>
          </a:ln>
        </p:spPr>
        <p:txBody>
          <a:bodyPr wrap="square" lIns="68575" tIns="34275" rIns="68575" bIns="34275" anchor="t" anchorCtr="0">
            <a:noAutofit/>
          </a:bodyPr>
          <a:lstStyle/>
          <a:p>
            <a:fld id="{0CA11B49-0ACD-4FC2-82E6-117BE9AE1F77}" type="slidenum">
              <a:rPr lang="en-US" smtClean="0"/>
              <a:pPr/>
              <a:t>‹#›</a:t>
            </a:fld>
            <a:endParaRPr lang="en-US"/>
          </a:p>
        </p:txBody>
      </p:sp>
      <p:sp>
        <p:nvSpPr>
          <p:cNvPr id="17" name="Shape 17"/>
          <p:cNvSpPr>
            <a:spLocks noGrp="1"/>
          </p:cNvSpPr>
          <p:nvPr>
            <p:ph type="dgm" idx="2"/>
          </p:nvPr>
        </p:nvSpPr>
        <p:spPr>
          <a:xfrm>
            <a:off x="1087040" y="2550318"/>
            <a:ext cx="6914100" cy="151200"/>
          </a:xfrm>
          <a:prstGeom prst="rect">
            <a:avLst/>
          </a:prstGeom>
          <a:noFill/>
          <a:ln>
            <a:noFill/>
          </a:ln>
        </p:spPr>
        <p:txBody>
          <a:bodyPr wrap="square" lIns="91425" tIns="91425" rIns="91425" bIns="91425" anchor="t" anchorCtr="0"/>
          <a:lstStyle>
            <a:lvl1pPr marL="237060" marR="0" lvl="0" indent="118539" algn="l" rtl="0">
              <a:lnSpc>
                <a:spcPct val="90000"/>
              </a:lnSpc>
              <a:spcBef>
                <a:spcPts val="1067"/>
              </a:spcBef>
              <a:spcAft>
                <a:spcPts val="0"/>
              </a:spcAft>
              <a:buClr>
                <a:schemeClr val="dk1"/>
              </a:buClr>
              <a:buSzPct val="100000"/>
              <a:buFont typeface="Arial"/>
              <a:buChar char="•"/>
              <a:defRPr sz="2800" b="0" i="0" u="none" strike="noStrike" cap="none">
                <a:solidFill>
                  <a:schemeClr val="dk1"/>
                </a:solidFill>
                <a:latin typeface="Times New Roman"/>
                <a:ea typeface="Times New Roman"/>
                <a:cs typeface="Times New Roman"/>
                <a:sym typeface="Times New Roman"/>
              </a:defRPr>
            </a:lvl1pPr>
            <a:lvl2pPr marL="694249" marR="0" lvl="1" indent="55051" algn="l" rtl="0">
              <a:lnSpc>
                <a:spcPct val="90000"/>
              </a:lnSpc>
              <a:spcBef>
                <a:spcPts val="533"/>
              </a:spcBef>
              <a:spcAft>
                <a:spcPts val="0"/>
              </a:spcAft>
              <a:buClr>
                <a:schemeClr val="dk1"/>
              </a:buClr>
              <a:buSzPct val="100000"/>
              <a:buFont typeface="Arial"/>
              <a:buChar char="•"/>
              <a:defRPr sz="2400" b="0" i="0" u="none" strike="noStrike" cap="none">
                <a:solidFill>
                  <a:schemeClr val="dk1"/>
                </a:solidFill>
                <a:latin typeface="Times New Roman"/>
                <a:ea typeface="Times New Roman"/>
                <a:cs typeface="Times New Roman"/>
                <a:sym typeface="Times New Roman"/>
              </a:defRPr>
            </a:lvl2pPr>
            <a:lvl3pPr marL="1151438" marR="0" lvl="2" indent="16962" algn="l" rtl="0">
              <a:lnSpc>
                <a:spcPct val="90000"/>
              </a:lnSpc>
              <a:spcBef>
                <a:spcPts val="533"/>
              </a:spcBef>
              <a:spcAft>
                <a:spcPts val="0"/>
              </a:spcAft>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3pPr>
            <a:lvl4pPr marL="1608626" marR="0" lvl="3" indent="-4171"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4pPr>
            <a:lvl5pPr marL="2065815" marR="0" lvl="4" indent="-4160"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5pPr>
            <a:lvl6pPr marL="2523004" marR="0" lvl="5" indent="-4149"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6pPr>
            <a:lvl7pPr marL="2980192" marR="0" lvl="6" indent="-4137"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7pPr>
            <a:lvl8pPr marL="3437381" marR="0" lvl="7" indent="-4126"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8pPr>
            <a:lvl9pPr marL="3894568" marR="0" lvl="8" indent="-4114"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9pPr>
          </a:lstStyle>
          <a:p>
            <a:r>
              <a:rPr lang="en-US" smtClean="0"/>
              <a:t>Click icon to add SmartArt graphic</a:t>
            </a:r>
            <a:endParaRPr/>
          </a:p>
        </p:txBody>
      </p:sp>
      <p:cxnSp>
        <p:nvCxnSpPr>
          <p:cNvPr id="18" name="Shape 18"/>
          <p:cNvCxnSpPr>
            <a:stCxn id="17" idx="1"/>
          </p:cNvCxnSpPr>
          <p:nvPr/>
        </p:nvCxnSpPr>
        <p:spPr>
          <a:xfrm>
            <a:off x="1087041" y="2625918"/>
            <a:ext cx="6981093" cy="6525"/>
          </a:xfrm>
          <a:prstGeom prst="straightConnector1">
            <a:avLst/>
          </a:prstGeom>
          <a:noFill/>
          <a:ln w="19050" cap="flat" cmpd="sng">
            <a:solidFill>
              <a:schemeClr val="accent1"/>
            </a:solidFill>
            <a:prstDash val="solid"/>
            <a:miter lim="8000"/>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628650" y="273843"/>
            <a:ext cx="7886700" cy="994200"/>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Font typeface="Times New Roman"/>
              <a:buNone/>
              <a:defRPr sz="4400" b="0" i="0" u="none" strike="noStrike" cap="none">
                <a:solidFill>
                  <a:schemeClr val="dk1"/>
                </a:solidFill>
                <a:latin typeface="Times New Roman"/>
                <a:ea typeface="Times New Roman"/>
                <a:cs typeface="Times New Roman"/>
                <a:sym typeface="Times New Roman"/>
              </a:defRPr>
            </a:lvl1pPr>
            <a:lvl2pPr lvl="1" indent="0">
              <a:spcBef>
                <a:spcPts val="0"/>
              </a:spcBef>
              <a:buFont typeface="Arial"/>
              <a:buNone/>
              <a:defRPr sz="1867"/>
            </a:lvl2pPr>
            <a:lvl3pPr lvl="2" indent="0">
              <a:spcBef>
                <a:spcPts val="0"/>
              </a:spcBef>
              <a:buFont typeface="Arial"/>
              <a:buNone/>
              <a:defRPr sz="1867"/>
            </a:lvl3pPr>
            <a:lvl4pPr lvl="3" indent="0">
              <a:spcBef>
                <a:spcPts val="0"/>
              </a:spcBef>
              <a:buFont typeface="Arial"/>
              <a:buNone/>
              <a:defRPr sz="1867"/>
            </a:lvl4pPr>
            <a:lvl5pPr lvl="4" indent="0">
              <a:spcBef>
                <a:spcPts val="0"/>
              </a:spcBef>
              <a:buFont typeface="Arial"/>
              <a:buNone/>
              <a:defRPr sz="1867"/>
            </a:lvl5pPr>
            <a:lvl6pPr lvl="5" indent="0">
              <a:spcBef>
                <a:spcPts val="0"/>
              </a:spcBef>
              <a:buFont typeface="Arial"/>
              <a:buNone/>
              <a:defRPr sz="1867"/>
            </a:lvl6pPr>
            <a:lvl7pPr lvl="6" indent="0">
              <a:spcBef>
                <a:spcPts val="0"/>
              </a:spcBef>
              <a:buFont typeface="Arial"/>
              <a:buNone/>
              <a:defRPr sz="1867"/>
            </a:lvl7pPr>
            <a:lvl8pPr lvl="7" indent="0">
              <a:spcBef>
                <a:spcPts val="0"/>
              </a:spcBef>
              <a:buFont typeface="Arial"/>
              <a:buNone/>
              <a:defRPr sz="1867"/>
            </a:lvl8pPr>
            <a:lvl9pPr lvl="8" indent="0">
              <a:spcBef>
                <a:spcPts val="0"/>
              </a:spcBef>
              <a:buFont typeface="Arial"/>
              <a:buNone/>
              <a:defRPr sz="1867"/>
            </a:lvl9pPr>
          </a:lstStyle>
          <a:p>
            <a:r>
              <a:rPr lang="en-US" smtClean="0"/>
              <a:t>Click to edit Master title style</a:t>
            </a:r>
            <a:endParaRPr/>
          </a:p>
        </p:txBody>
      </p:sp>
      <p:sp>
        <p:nvSpPr>
          <p:cNvPr id="21" name="Shape 21"/>
          <p:cNvSpPr txBox="1">
            <a:spLocks noGrp="1"/>
          </p:cNvSpPr>
          <p:nvPr>
            <p:ph type="body" idx="1"/>
          </p:nvPr>
        </p:nvSpPr>
        <p:spPr>
          <a:xfrm>
            <a:off x="628650" y="1369218"/>
            <a:ext cx="7886700" cy="3263400"/>
          </a:xfrm>
          <a:prstGeom prst="rect">
            <a:avLst/>
          </a:prstGeom>
          <a:noFill/>
          <a:ln>
            <a:noFill/>
          </a:ln>
        </p:spPr>
        <p:txBody>
          <a:bodyPr wrap="square" lIns="91425" tIns="91425" rIns="91425" bIns="91425" anchor="t" anchorCtr="0"/>
          <a:lstStyle>
            <a:lvl1pPr marL="237060" marR="0" lvl="0" indent="156639" algn="l" rtl="0">
              <a:lnSpc>
                <a:spcPct val="90000"/>
              </a:lnSpc>
              <a:spcBef>
                <a:spcPts val="1067"/>
              </a:spcBef>
              <a:spcAft>
                <a:spcPts val="0"/>
              </a:spcAft>
              <a:buClr>
                <a:schemeClr val="dk1"/>
              </a:buClr>
              <a:buSzPct val="100000"/>
              <a:buFont typeface="Arial"/>
              <a:buChar char="•"/>
              <a:defRPr sz="3200" b="0" i="0" u="none" strike="noStrike" cap="none">
                <a:solidFill>
                  <a:schemeClr val="dk1"/>
                </a:solidFill>
                <a:latin typeface="Times New Roman"/>
                <a:ea typeface="Times New Roman"/>
                <a:cs typeface="Times New Roman"/>
                <a:sym typeface="Times New Roman"/>
              </a:defRPr>
            </a:lvl1pPr>
            <a:lvl2pPr marL="694249" marR="0" lvl="1" indent="118551" algn="l" rtl="0">
              <a:lnSpc>
                <a:spcPct val="90000"/>
              </a:lnSpc>
              <a:spcBef>
                <a:spcPts val="533"/>
              </a:spcBef>
              <a:spcAft>
                <a:spcPts val="0"/>
              </a:spcAft>
              <a:buClr>
                <a:schemeClr val="dk1"/>
              </a:buClr>
              <a:buSzPct val="100000"/>
              <a:buFont typeface="Arial"/>
              <a:buChar char="•"/>
              <a:defRPr sz="2800" b="0" i="0" u="none" strike="noStrike" cap="none">
                <a:solidFill>
                  <a:schemeClr val="dk1"/>
                </a:solidFill>
                <a:latin typeface="Times New Roman"/>
                <a:ea typeface="Times New Roman"/>
                <a:cs typeface="Times New Roman"/>
                <a:sym typeface="Times New Roman"/>
              </a:defRPr>
            </a:lvl2pPr>
            <a:lvl3pPr marL="1151438" marR="0" lvl="2" indent="55062" algn="l" rtl="0">
              <a:lnSpc>
                <a:spcPct val="90000"/>
              </a:lnSpc>
              <a:spcBef>
                <a:spcPts val="533"/>
              </a:spcBef>
              <a:spcAft>
                <a:spcPts val="0"/>
              </a:spcAft>
              <a:buClr>
                <a:schemeClr val="dk1"/>
              </a:buClr>
              <a:buSzPct val="100000"/>
              <a:buFont typeface="Arial"/>
              <a:buChar char="•"/>
              <a:defRPr sz="2400" b="0" i="0" u="none" strike="noStrike" cap="none">
                <a:solidFill>
                  <a:schemeClr val="dk1"/>
                </a:solidFill>
                <a:latin typeface="Times New Roman"/>
                <a:ea typeface="Times New Roman"/>
                <a:cs typeface="Times New Roman"/>
                <a:sym typeface="Times New Roman"/>
              </a:defRPr>
            </a:lvl3pPr>
            <a:lvl4pPr marL="1608626" marR="0" lvl="3" indent="16973" algn="l" rtl="0">
              <a:lnSpc>
                <a:spcPct val="90000"/>
              </a:lnSpc>
              <a:spcBef>
                <a:spcPts val="533"/>
              </a:spcBef>
              <a:spcAft>
                <a:spcPts val="0"/>
              </a:spcAft>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4pPr>
            <a:lvl5pPr marL="2065815" marR="0" lvl="4" indent="-4160"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5pPr>
            <a:lvl6pPr marL="2523004" marR="0" lvl="5" indent="-4149"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6pPr>
            <a:lvl7pPr marL="2980192" marR="0" lvl="6" indent="-4137"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7pPr>
            <a:lvl8pPr marL="3437381" marR="0" lvl="7" indent="-4126"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8pPr>
            <a:lvl9pPr marL="3894568" marR="0" lvl="8" indent="-4114"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9pPr>
          </a:lstStyle>
          <a:p>
            <a:pPr lvl="0"/>
            <a:r>
              <a:rPr lang="en-US" smtClean="0"/>
              <a:t>Click to edit Master text styles</a:t>
            </a:r>
          </a:p>
        </p:txBody>
      </p:sp>
      <p:sp>
        <p:nvSpPr>
          <p:cNvPr id="22" name="Shape 22"/>
          <p:cNvSpPr txBox="1">
            <a:spLocks noGrp="1"/>
          </p:cNvSpPr>
          <p:nvPr>
            <p:ph type="dt" idx="10"/>
          </p:nvPr>
        </p:nvSpPr>
        <p:spPr>
          <a:xfrm>
            <a:off x="6596651" y="4779169"/>
            <a:ext cx="890100" cy="273900"/>
          </a:xfrm>
          <a:prstGeom prst="rect">
            <a:avLst/>
          </a:prstGeom>
          <a:noFill/>
          <a:ln>
            <a:noFill/>
          </a:ln>
        </p:spPr>
        <p:txBody>
          <a:bodyPr wrap="square" lIns="91425" tIns="91425" rIns="91425" bIns="91425" anchor="t" anchorCtr="0"/>
          <a:lstStyle>
            <a:lvl1pPr marL="0" marR="0" lvl="0" indent="0"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1pPr>
            <a:lvl2pPr marL="457189" marR="0" lvl="1" indent="-12689"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2pPr>
            <a:lvl3pPr marL="914377" marR="0" lvl="2" indent="-12677"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3pPr>
            <a:lvl4pPr marL="1371566" marR="0" lvl="3" indent="-12665"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4pPr>
            <a:lvl5pPr marL="1828754" marR="0" lvl="4" indent="-12654"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5pPr>
            <a:lvl6pPr marL="2285943" marR="0" lvl="5" indent="-12643"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6pPr>
            <a:lvl7pPr marL="2743131" marR="0" lvl="6" indent="-12631"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7pPr>
            <a:lvl8pPr marL="3200320" marR="0" lvl="7" indent="-12619"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8pPr>
            <a:lvl9pPr marL="3657509" marR="0" lvl="8" indent="-12608"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9pPr>
          </a:lstStyle>
          <a:p>
            <a:fld id="{C782B9DF-5941-4F8A-9A97-ED128F836C7E}" type="datetime1">
              <a:rPr lang="en-US" smtClean="0"/>
              <a:pPr/>
              <a:t>9/16/2019</a:t>
            </a:fld>
            <a:endParaRPr lang="en-US"/>
          </a:p>
        </p:txBody>
      </p:sp>
      <p:sp>
        <p:nvSpPr>
          <p:cNvPr id="23" name="Shape 23"/>
          <p:cNvSpPr txBox="1">
            <a:spLocks noGrp="1"/>
          </p:cNvSpPr>
          <p:nvPr>
            <p:ph type="sldNum" idx="12"/>
          </p:nvPr>
        </p:nvSpPr>
        <p:spPr>
          <a:xfrm>
            <a:off x="7486651" y="4779169"/>
            <a:ext cx="514200" cy="267900"/>
          </a:xfrm>
          <a:prstGeom prst="rect">
            <a:avLst/>
          </a:prstGeom>
          <a:noFill/>
          <a:ln>
            <a:noFill/>
          </a:ln>
        </p:spPr>
        <p:txBody>
          <a:bodyPr wrap="square" lIns="68575" tIns="34275" rIns="68575" bIns="34275" anchor="t" anchorCtr="0">
            <a:noAutofit/>
          </a:bodyPr>
          <a:lstStyle/>
          <a:p>
            <a:fld id="{0CA11B49-0ACD-4FC2-82E6-117BE9AE1F77}" type="slidenum">
              <a:rPr lang="en-US" smtClean="0"/>
              <a:pPr/>
              <a:t>‹#›</a:t>
            </a:fld>
            <a:endParaRPr lang="en-US"/>
          </a:p>
        </p:txBody>
      </p:sp>
      <p:cxnSp>
        <p:nvCxnSpPr>
          <p:cNvPr id="24" name="Shape 24"/>
          <p:cNvCxnSpPr/>
          <p:nvPr/>
        </p:nvCxnSpPr>
        <p:spPr>
          <a:xfrm>
            <a:off x="628650" y="1315343"/>
            <a:ext cx="7886700" cy="0"/>
          </a:xfrm>
          <a:prstGeom prst="straightConnector1">
            <a:avLst/>
          </a:prstGeom>
          <a:noFill/>
          <a:ln w="19050" cap="flat" cmpd="sng">
            <a:solidFill>
              <a:schemeClr val="accent1"/>
            </a:solidFill>
            <a:prstDash val="solid"/>
            <a:miter lim="8000"/>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28650" y="273843"/>
            <a:ext cx="7886700" cy="994200"/>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Font typeface="Times New Roman"/>
              <a:buNone/>
              <a:defRPr sz="4400" b="0" i="0" u="none" strike="noStrike" cap="none">
                <a:solidFill>
                  <a:schemeClr val="dk1"/>
                </a:solidFill>
                <a:latin typeface="Times New Roman"/>
                <a:ea typeface="Times New Roman"/>
                <a:cs typeface="Times New Roman"/>
                <a:sym typeface="Times New Roman"/>
              </a:defRPr>
            </a:lvl1pPr>
            <a:lvl2pPr lvl="1" indent="0">
              <a:spcBef>
                <a:spcPts val="0"/>
              </a:spcBef>
              <a:buFont typeface="Arial"/>
              <a:buNone/>
              <a:defRPr sz="1867"/>
            </a:lvl2pPr>
            <a:lvl3pPr lvl="2" indent="0">
              <a:spcBef>
                <a:spcPts val="0"/>
              </a:spcBef>
              <a:buFont typeface="Arial"/>
              <a:buNone/>
              <a:defRPr sz="1867"/>
            </a:lvl3pPr>
            <a:lvl4pPr lvl="3" indent="0">
              <a:spcBef>
                <a:spcPts val="0"/>
              </a:spcBef>
              <a:buFont typeface="Arial"/>
              <a:buNone/>
              <a:defRPr sz="1867"/>
            </a:lvl4pPr>
            <a:lvl5pPr lvl="4" indent="0">
              <a:spcBef>
                <a:spcPts val="0"/>
              </a:spcBef>
              <a:buFont typeface="Arial"/>
              <a:buNone/>
              <a:defRPr sz="1867"/>
            </a:lvl5pPr>
            <a:lvl6pPr lvl="5" indent="0">
              <a:spcBef>
                <a:spcPts val="0"/>
              </a:spcBef>
              <a:buFont typeface="Arial"/>
              <a:buNone/>
              <a:defRPr sz="1867"/>
            </a:lvl6pPr>
            <a:lvl7pPr lvl="6" indent="0">
              <a:spcBef>
                <a:spcPts val="0"/>
              </a:spcBef>
              <a:buFont typeface="Arial"/>
              <a:buNone/>
              <a:defRPr sz="1867"/>
            </a:lvl7pPr>
            <a:lvl8pPr lvl="7" indent="0">
              <a:spcBef>
                <a:spcPts val="0"/>
              </a:spcBef>
              <a:buFont typeface="Arial"/>
              <a:buNone/>
              <a:defRPr sz="1867"/>
            </a:lvl8pPr>
            <a:lvl9pPr lvl="8" indent="0">
              <a:spcBef>
                <a:spcPts val="0"/>
              </a:spcBef>
              <a:buFont typeface="Arial"/>
              <a:buNone/>
              <a:defRPr sz="1867"/>
            </a:lvl9pPr>
          </a:lstStyle>
          <a:p>
            <a:r>
              <a:rPr lang="en-US" smtClean="0"/>
              <a:t>Click to edit Master title style</a:t>
            </a:r>
            <a:endParaRPr/>
          </a:p>
        </p:txBody>
      </p:sp>
      <p:sp>
        <p:nvSpPr>
          <p:cNvPr id="27" name="Shape 27"/>
          <p:cNvSpPr txBox="1">
            <a:spLocks noGrp="1"/>
          </p:cNvSpPr>
          <p:nvPr>
            <p:ph type="body" idx="1"/>
          </p:nvPr>
        </p:nvSpPr>
        <p:spPr>
          <a:xfrm>
            <a:off x="628650" y="1369218"/>
            <a:ext cx="7886700" cy="3263400"/>
          </a:xfrm>
          <a:prstGeom prst="rect">
            <a:avLst/>
          </a:prstGeom>
          <a:noFill/>
          <a:ln>
            <a:noFill/>
          </a:ln>
        </p:spPr>
        <p:txBody>
          <a:bodyPr wrap="square" lIns="91425" tIns="91425" rIns="91425" bIns="91425" anchor="t" anchorCtr="0"/>
          <a:lstStyle>
            <a:lvl1pPr marL="0" marR="0" lvl="0" indent="0" algn="ctr" rtl="0">
              <a:lnSpc>
                <a:spcPct val="90000"/>
              </a:lnSpc>
              <a:spcBef>
                <a:spcPts val="1067"/>
              </a:spcBef>
              <a:spcAft>
                <a:spcPts val="0"/>
              </a:spcAft>
              <a:buClr>
                <a:schemeClr val="dk1"/>
              </a:buClr>
              <a:buFont typeface="Arial"/>
              <a:buNone/>
              <a:defRPr sz="3200" b="0" i="0" u="none" strike="noStrike" cap="none">
                <a:solidFill>
                  <a:schemeClr val="dk1"/>
                </a:solidFill>
                <a:latin typeface="Times New Roman"/>
                <a:ea typeface="Times New Roman"/>
                <a:cs typeface="Times New Roman"/>
                <a:sym typeface="Times New Roman"/>
              </a:defRPr>
            </a:lvl1pPr>
            <a:lvl2pPr marL="694249" marR="0" lvl="1" indent="55051" algn="l" rtl="0">
              <a:lnSpc>
                <a:spcPct val="90000"/>
              </a:lnSpc>
              <a:spcBef>
                <a:spcPts val="533"/>
              </a:spcBef>
              <a:spcAft>
                <a:spcPts val="0"/>
              </a:spcAft>
              <a:buClr>
                <a:schemeClr val="dk1"/>
              </a:buClr>
              <a:buSzPct val="100000"/>
              <a:buFont typeface="Arial"/>
              <a:buChar char="•"/>
              <a:defRPr sz="2400" b="0" i="0" u="none" strike="noStrike" cap="none">
                <a:solidFill>
                  <a:schemeClr val="dk1"/>
                </a:solidFill>
                <a:latin typeface="Times New Roman"/>
                <a:ea typeface="Times New Roman"/>
                <a:cs typeface="Times New Roman"/>
                <a:sym typeface="Times New Roman"/>
              </a:defRPr>
            </a:lvl2pPr>
            <a:lvl3pPr marL="1151438" marR="0" lvl="2" indent="16962" algn="l" rtl="0">
              <a:lnSpc>
                <a:spcPct val="90000"/>
              </a:lnSpc>
              <a:spcBef>
                <a:spcPts val="533"/>
              </a:spcBef>
              <a:spcAft>
                <a:spcPts val="0"/>
              </a:spcAft>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3pPr>
            <a:lvl4pPr marL="1608626" marR="0" lvl="3" indent="-4171"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4pPr>
            <a:lvl5pPr marL="2065815" marR="0" lvl="4" indent="-4160"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5pPr>
            <a:lvl6pPr marL="2523004" marR="0" lvl="5" indent="-4149"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6pPr>
            <a:lvl7pPr marL="2980192" marR="0" lvl="6" indent="-4137"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7pPr>
            <a:lvl8pPr marL="3437381" marR="0" lvl="7" indent="-4126"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8pPr>
            <a:lvl9pPr marL="3894568" marR="0" lvl="8" indent="-4114"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9pPr>
          </a:lstStyle>
          <a:p>
            <a:pPr lvl="0"/>
            <a:r>
              <a:rPr lang="en-US" smtClean="0"/>
              <a:t>Click to edit Master text styles</a:t>
            </a:r>
          </a:p>
        </p:txBody>
      </p:sp>
      <p:sp>
        <p:nvSpPr>
          <p:cNvPr id="28" name="Shape 28"/>
          <p:cNvSpPr txBox="1">
            <a:spLocks noGrp="1"/>
          </p:cNvSpPr>
          <p:nvPr>
            <p:ph type="dt" idx="10"/>
          </p:nvPr>
        </p:nvSpPr>
        <p:spPr>
          <a:xfrm>
            <a:off x="6596651" y="4779169"/>
            <a:ext cx="890100" cy="273900"/>
          </a:xfrm>
          <a:prstGeom prst="rect">
            <a:avLst/>
          </a:prstGeom>
          <a:noFill/>
          <a:ln>
            <a:noFill/>
          </a:ln>
        </p:spPr>
        <p:txBody>
          <a:bodyPr wrap="square" lIns="91425" tIns="91425" rIns="91425" bIns="91425" anchor="t" anchorCtr="0"/>
          <a:lstStyle>
            <a:lvl1pPr marL="0" marR="0" lvl="0" indent="0"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1pPr>
            <a:lvl2pPr marL="457189" marR="0" lvl="1" indent="-12689"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2pPr>
            <a:lvl3pPr marL="914377" marR="0" lvl="2" indent="-12677"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3pPr>
            <a:lvl4pPr marL="1371566" marR="0" lvl="3" indent="-12665"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4pPr>
            <a:lvl5pPr marL="1828754" marR="0" lvl="4" indent="-12654"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5pPr>
            <a:lvl6pPr marL="2285943" marR="0" lvl="5" indent="-12643"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6pPr>
            <a:lvl7pPr marL="2743131" marR="0" lvl="6" indent="-12631"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7pPr>
            <a:lvl8pPr marL="3200320" marR="0" lvl="7" indent="-12619"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8pPr>
            <a:lvl9pPr marL="3657509" marR="0" lvl="8" indent="-12608"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9pPr>
          </a:lstStyle>
          <a:p>
            <a:fld id="{19B185B7-86C7-473B-8071-0ACDEA2CEB72}" type="datetime1">
              <a:rPr lang="en-US" smtClean="0"/>
              <a:pPr/>
              <a:t>9/16/2019</a:t>
            </a:fld>
            <a:endParaRPr lang="en-US"/>
          </a:p>
        </p:txBody>
      </p:sp>
      <p:sp>
        <p:nvSpPr>
          <p:cNvPr id="29" name="Shape 29"/>
          <p:cNvSpPr txBox="1">
            <a:spLocks noGrp="1"/>
          </p:cNvSpPr>
          <p:nvPr>
            <p:ph type="sldNum" idx="12"/>
          </p:nvPr>
        </p:nvSpPr>
        <p:spPr>
          <a:xfrm>
            <a:off x="7486651" y="4779169"/>
            <a:ext cx="514200" cy="267900"/>
          </a:xfrm>
          <a:prstGeom prst="rect">
            <a:avLst/>
          </a:prstGeom>
          <a:noFill/>
          <a:ln>
            <a:noFill/>
          </a:ln>
        </p:spPr>
        <p:txBody>
          <a:bodyPr wrap="square" lIns="68575" tIns="34275" rIns="68575" bIns="34275" anchor="t" anchorCtr="0">
            <a:noAutofit/>
          </a:bodyPr>
          <a:lstStyle/>
          <a:p>
            <a:fld id="{0CA11B49-0ACD-4FC2-82E6-117BE9AE1F77}" type="slidenum">
              <a:rPr lang="en-US" smtClean="0"/>
              <a:pPr/>
              <a:t>‹#›</a:t>
            </a:fld>
            <a:endParaRPr lang="en-US"/>
          </a:p>
        </p:txBody>
      </p:sp>
      <p:cxnSp>
        <p:nvCxnSpPr>
          <p:cNvPr id="30" name="Shape 30"/>
          <p:cNvCxnSpPr/>
          <p:nvPr/>
        </p:nvCxnSpPr>
        <p:spPr>
          <a:xfrm>
            <a:off x="628650" y="1315343"/>
            <a:ext cx="7886700" cy="0"/>
          </a:xfrm>
          <a:prstGeom prst="straightConnector1">
            <a:avLst/>
          </a:prstGeom>
          <a:noFill/>
          <a:ln w="19050" cap="flat" cmpd="sng">
            <a:solidFill>
              <a:schemeClr val="accent1"/>
            </a:solidFill>
            <a:prstDash val="solid"/>
            <a:miter lim="8000"/>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ustom Layou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28650" y="273843"/>
            <a:ext cx="7886700" cy="994200"/>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Font typeface="Arial"/>
              <a:buNone/>
              <a:defRPr sz="1867"/>
            </a:lvl2pPr>
            <a:lvl3pPr lvl="2" indent="0">
              <a:spcBef>
                <a:spcPts val="0"/>
              </a:spcBef>
              <a:buFont typeface="Arial"/>
              <a:buNone/>
              <a:defRPr sz="1867"/>
            </a:lvl3pPr>
            <a:lvl4pPr lvl="3" indent="0">
              <a:spcBef>
                <a:spcPts val="0"/>
              </a:spcBef>
              <a:buFont typeface="Arial"/>
              <a:buNone/>
              <a:defRPr sz="1867"/>
            </a:lvl4pPr>
            <a:lvl5pPr lvl="4" indent="0">
              <a:spcBef>
                <a:spcPts val="0"/>
              </a:spcBef>
              <a:buFont typeface="Arial"/>
              <a:buNone/>
              <a:defRPr sz="1867"/>
            </a:lvl5pPr>
            <a:lvl6pPr lvl="5" indent="0">
              <a:spcBef>
                <a:spcPts val="0"/>
              </a:spcBef>
              <a:buFont typeface="Arial"/>
              <a:buNone/>
              <a:defRPr sz="1867"/>
            </a:lvl6pPr>
            <a:lvl7pPr lvl="6" indent="0">
              <a:spcBef>
                <a:spcPts val="0"/>
              </a:spcBef>
              <a:buFont typeface="Arial"/>
              <a:buNone/>
              <a:defRPr sz="1867"/>
            </a:lvl7pPr>
            <a:lvl8pPr lvl="7" indent="0">
              <a:spcBef>
                <a:spcPts val="0"/>
              </a:spcBef>
              <a:buFont typeface="Arial"/>
              <a:buNone/>
              <a:defRPr sz="1867"/>
            </a:lvl8pPr>
            <a:lvl9pPr lvl="8" indent="0">
              <a:spcBef>
                <a:spcPts val="0"/>
              </a:spcBef>
              <a:buFont typeface="Arial"/>
              <a:buNone/>
              <a:defRPr sz="1867"/>
            </a:lvl9pPr>
          </a:lstStyle>
          <a:p>
            <a:r>
              <a:rPr lang="en-US" smtClean="0"/>
              <a:t>Click to edit Master title style</a:t>
            </a:r>
            <a:endParaRPr/>
          </a:p>
        </p:txBody>
      </p:sp>
      <p:sp>
        <p:nvSpPr>
          <p:cNvPr id="33" name="Shape 33"/>
          <p:cNvSpPr txBox="1">
            <a:spLocks noGrp="1"/>
          </p:cNvSpPr>
          <p:nvPr>
            <p:ph type="dt" idx="10"/>
          </p:nvPr>
        </p:nvSpPr>
        <p:spPr>
          <a:xfrm>
            <a:off x="6596651" y="4779169"/>
            <a:ext cx="890100" cy="273900"/>
          </a:xfrm>
          <a:prstGeom prst="rect">
            <a:avLst/>
          </a:prstGeom>
          <a:noFill/>
          <a:ln>
            <a:noFill/>
          </a:ln>
        </p:spPr>
        <p:txBody>
          <a:bodyPr wrap="square" lIns="91425" tIns="91425" rIns="91425" bIns="91425" anchor="t" anchorCtr="0"/>
          <a:lstStyle>
            <a:lvl1pPr marL="0" marR="0" lvl="0" indent="0"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1pPr>
            <a:lvl2pPr marL="457189" marR="0" lvl="1" indent="-12689"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2pPr>
            <a:lvl3pPr marL="914377" marR="0" lvl="2" indent="-12677"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3pPr>
            <a:lvl4pPr marL="1371566" marR="0" lvl="3" indent="-12665"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4pPr>
            <a:lvl5pPr marL="1828754" marR="0" lvl="4" indent="-12654"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5pPr>
            <a:lvl6pPr marL="2285943" marR="0" lvl="5" indent="-12643"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6pPr>
            <a:lvl7pPr marL="2743131" marR="0" lvl="6" indent="-12631"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7pPr>
            <a:lvl8pPr marL="3200320" marR="0" lvl="7" indent="-12619"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8pPr>
            <a:lvl9pPr marL="3657509" marR="0" lvl="8" indent="-12608"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9pPr>
          </a:lstStyle>
          <a:p>
            <a:fld id="{A62AE393-770F-42A7-B12E-AADFB9407032}" type="datetime1">
              <a:rPr lang="en-US" smtClean="0"/>
              <a:pPr/>
              <a:t>9/16/2019</a:t>
            </a:fld>
            <a:endParaRPr lang="en-US"/>
          </a:p>
        </p:txBody>
      </p:sp>
      <p:sp>
        <p:nvSpPr>
          <p:cNvPr id="34" name="Shape 34"/>
          <p:cNvSpPr txBox="1">
            <a:spLocks noGrp="1"/>
          </p:cNvSpPr>
          <p:nvPr>
            <p:ph type="sldNum" idx="12"/>
          </p:nvPr>
        </p:nvSpPr>
        <p:spPr>
          <a:xfrm>
            <a:off x="7486651" y="4779169"/>
            <a:ext cx="514200" cy="267900"/>
          </a:xfrm>
          <a:prstGeom prst="rect">
            <a:avLst/>
          </a:prstGeom>
          <a:noFill/>
          <a:ln>
            <a:noFill/>
          </a:ln>
        </p:spPr>
        <p:txBody>
          <a:bodyPr wrap="square" lIns="68575" tIns="34275" rIns="68575" bIns="34275" anchor="t" anchorCtr="0">
            <a:noAutofit/>
          </a:bodyPr>
          <a:lstStyle/>
          <a:p>
            <a:fld id="{0CA11B49-0ACD-4FC2-82E6-117BE9AE1F7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Shape 35"/>
        <p:cNvGrpSpPr/>
        <p:nvPr/>
      </p:nvGrpSpPr>
      <p:grpSpPr>
        <a:xfrm>
          <a:off x="0" y="0"/>
          <a:ext cx="0" cy="0"/>
          <a:chOff x="0" y="0"/>
          <a:chExt cx="0" cy="0"/>
        </a:xfrm>
      </p:grpSpPr>
      <p:sp>
        <p:nvSpPr>
          <p:cNvPr id="36" name="Shape 36"/>
          <p:cNvSpPr txBox="1">
            <a:spLocks noGrp="1"/>
          </p:cNvSpPr>
          <p:nvPr>
            <p:ph type="ctrTitle"/>
          </p:nvPr>
        </p:nvSpPr>
        <p:spPr>
          <a:xfrm>
            <a:off x="311709" y="744575"/>
            <a:ext cx="8520600" cy="2052600"/>
          </a:xfrm>
          <a:prstGeom prst="rect">
            <a:avLst/>
          </a:prstGeom>
          <a:noFill/>
          <a:ln>
            <a:noFill/>
          </a:ln>
        </p:spPr>
        <p:txBody>
          <a:bodyPr wrap="square" lIns="91425" tIns="91425" rIns="91425" bIns="91425" anchor="b" anchorCtr="0"/>
          <a:lstStyle>
            <a:lvl1pPr marL="0" marR="0" lvl="0" indent="0" algn="ctr" rtl="0">
              <a:lnSpc>
                <a:spcPct val="90000"/>
              </a:lnSpc>
              <a:spcBef>
                <a:spcPts val="0"/>
              </a:spcBef>
              <a:spcAft>
                <a:spcPts val="0"/>
              </a:spcAft>
              <a:buClr>
                <a:schemeClr val="dk1"/>
              </a:buClr>
              <a:buFont typeface="Arial"/>
              <a:buNone/>
              <a:defRPr sz="6933" b="0" i="0" u="none" strike="noStrike" cap="none">
                <a:solidFill>
                  <a:schemeClr val="dk1"/>
                </a:solidFill>
                <a:latin typeface="Arial"/>
                <a:ea typeface="Arial"/>
                <a:cs typeface="Arial"/>
                <a:sym typeface="Arial"/>
              </a:defRPr>
            </a:lvl1pPr>
            <a:lvl2pPr lvl="1" indent="0" algn="ctr" rtl="0">
              <a:spcBef>
                <a:spcPts val="0"/>
              </a:spcBef>
              <a:buFont typeface="Arial"/>
              <a:buNone/>
              <a:defRPr sz="6933"/>
            </a:lvl2pPr>
            <a:lvl3pPr lvl="2" indent="0" algn="ctr" rtl="0">
              <a:spcBef>
                <a:spcPts val="0"/>
              </a:spcBef>
              <a:buFont typeface="Arial"/>
              <a:buNone/>
              <a:defRPr sz="6933"/>
            </a:lvl3pPr>
            <a:lvl4pPr lvl="3" indent="0" algn="ctr" rtl="0">
              <a:spcBef>
                <a:spcPts val="0"/>
              </a:spcBef>
              <a:buFont typeface="Arial"/>
              <a:buNone/>
              <a:defRPr sz="6933"/>
            </a:lvl4pPr>
            <a:lvl5pPr lvl="4" indent="0" algn="ctr" rtl="0">
              <a:spcBef>
                <a:spcPts val="0"/>
              </a:spcBef>
              <a:buFont typeface="Arial"/>
              <a:buNone/>
              <a:defRPr sz="6933"/>
            </a:lvl5pPr>
            <a:lvl6pPr lvl="5" indent="0" algn="ctr" rtl="0">
              <a:spcBef>
                <a:spcPts val="0"/>
              </a:spcBef>
              <a:buFont typeface="Arial"/>
              <a:buNone/>
              <a:defRPr sz="6933"/>
            </a:lvl6pPr>
            <a:lvl7pPr lvl="6" indent="0" algn="ctr" rtl="0">
              <a:spcBef>
                <a:spcPts val="0"/>
              </a:spcBef>
              <a:buFont typeface="Arial"/>
              <a:buNone/>
              <a:defRPr sz="6933"/>
            </a:lvl7pPr>
            <a:lvl8pPr lvl="7" indent="0" algn="ctr" rtl="0">
              <a:spcBef>
                <a:spcPts val="0"/>
              </a:spcBef>
              <a:buFont typeface="Arial"/>
              <a:buNone/>
              <a:defRPr sz="6933"/>
            </a:lvl8pPr>
            <a:lvl9pPr lvl="8" indent="0" algn="ctr" rtl="0">
              <a:spcBef>
                <a:spcPts val="0"/>
              </a:spcBef>
              <a:buFont typeface="Arial"/>
              <a:buNone/>
              <a:defRPr sz="6933"/>
            </a:lvl9pPr>
          </a:lstStyle>
          <a:p>
            <a:r>
              <a:rPr lang="en-US" smtClean="0"/>
              <a:t>Click to edit Master title style</a:t>
            </a:r>
            <a:endParaRPr/>
          </a:p>
        </p:txBody>
      </p:sp>
      <p:sp>
        <p:nvSpPr>
          <p:cNvPr id="37" name="Shape 37"/>
          <p:cNvSpPr txBox="1">
            <a:spLocks noGrp="1"/>
          </p:cNvSpPr>
          <p:nvPr>
            <p:ph type="subTitle" idx="1"/>
          </p:nvPr>
        </p:nvSpPr>
        <p:spPr>
          <a:xfrm>
            <a:off x="311700" y="2834125"/>
            <a:ext cx="8520600" cy="792600"/>
          </a:xfrm>
          <a:prstGeom prst="rect">
            <a:avLst/>
          </a:prstGeom>
          <a:noFill/>
          <a:ln>
            <a:noFill/>
          </a:ln>
        </p:spPr>
        <p:txBody>
          <a:bodyPr wrap="square" lIns="91425" tIns="91425" rIns="91425" bIns="91425" anchor="t" anchorCtr="0"/>
          <a:lstStyle>
            <a:lvl1pPr marL="177800" marR="0" lvl="0" indent="-38100" algn="ctr" rtl="0">
              <a:lnSpc>
                <a:spcPct val="100000"/>
              </a:lnSpc>
              <a:spcBef>
                <a:spcPts val="0"/>
              </a:spcBef>
              <a:spcAft>
                <a:spcPts val="0"/>
              </a:spcAft>
              <a:buClr>
                <a:schemeClr val="dk1"/>
              </a:buClr>
              <a:buFont typeface="Arial"/>
              <a:buNone/>
              <a:defRPr sz="3733" b="0" i="0" u="none" strike="noStrike" cap="none">
                <a:solidFill>
                  <a:schemeClr val="dk1"/>
                </a:solidFill>
                <a:latin typeface="Times New Roman"/>
                <a:ea typeface="Times New Roman"/>
                <a:cs typeface="Times New Roman"/>
                <a:sym typeface="Times New Roman"/>
              </a:defRPr>
            </a:lvl1pPr>
            <a:lvl2pPr marL="520700" marR="0" lvl="1" indent="-63500" algn="ctr" rtl="0">
              <a:lnSpc>
                <a:spcPct val="100000"/>
              </a:lnSpc>
              <a:spcBef>
                <a:spcPts val="0"/>
              </a:spcBef>
              <a:spcAft>
                <a:spcPts val="0"/>
              </a:spcAft>
              <a:buClr>
                <a:schemeClr val="dk1"/>
              </a:buClr>
              <a:buFont typeface="Arial"/>
              <a:buNone/>
              <a:defRPr sz="3733" b="0" i="0" u="none" strike="noStrike" cap="none">
                <a:solidFill>
                  <a:schemeClr val="dk1"/>
                </a:solidFill>
                <a:latin typeface="Times New Roman"/>
                <a:ea typeface="Times New Roman"/>
                <a:cs typeface="Times New Roman"/>
                <a:sym typeface="Times New Roman"/>
              </a:defRPr>
            </a:lvl2pPr>
            <a:lvl3pPr marL="863600" marR="0" lvl="2" indent="-76200" algn="ctr" rtl="0">
              <a:lnSpc>
                <a:spcPct val="100000"/>
              </a:lnSpc>
              <a:spcBef>
                <a:spcPts val="0"/>
              </a:spcBef>
              <a:spcAft>
                <a:spcPts val="0"/>
              </a:spcAft>
              <a:buClr>
                <a:schemeClr val="dk1"/>
              </a:buClr>
              <a:buFont typeface="Arial"/>
              <a:buNone/>
              <a:defRPr sz="3733" b="0" i="0" u="none" strike="noStrike" cap="none">
                <a:solidFill>
                  <a:schemeClr val="dk1"/>
                </a:solidFill>
                <a:latin typeface="Times New Roman"/>
                <a:ea typeface="Times New Roman"/>
                <a:cs typeface="Times New Roman"/>
                <a:sym typeface="Times New Roman"/>
              </a:defRPr>
            </a:lvl3pPr>
            <a:lvl4pPr marL="1206500" marR="0" lvl="3" indent="-88900" algn="ctr" rtl="0">
              <a:lnSpc>
                <a:spcPct val="100000"/>
              </a:lnSpc>
              <a:spcBef>
                <a:spcPts val="0"/>
              </a:spcBef>
              <a:spcAft>
                <a:spcPts val="0"/>
              </a:spcAft>
              <a:buClr>
                <a:schemeClr val="dk1"/>
              </a:buClr>
              <a:buFont typeface="Arial"/>
              <a:buNone/>
              <a:defRPr sz="3733" b="0" i="0" u="none" strike="noStrike" cap="none">
                <a:solidFill>
                  <a:schemeClr val="dk1"/>
                </a:solidFill>
                <a:latin typeface="Times New Roman"/>
                <a:ea typeface="Times New Roman"/>
                <a:cs typeface="Times New Roman"/>
                <a:sym typeface="Times New Roman"/>
              </a:defRPr>
            </a:lvl4pPr>
            <a:lvl5pPr marL="1549400" marR="0" lvl="4" indent="-88900" algn="ctr" rtl="0">
              <a:lnSpc>
                <a:spcPct val="100000"/>
              </a:lnSpc>
              <a:spcBef>
                <a:spcPts val="0"/>
              </a:spcBef>
              <a:spcAft>
                <a:spcPts val="0"/>
              </a:spcAft>
              <a:buClr>
                <a:schemeClr val="dk1"/>
              </a:buClr>
              <a:buFont typeface="Arial"/>
              <a:buNone/>
              <a:defRPr sz="3733" b="0" i="0" u="none" strike="noStrike" cap="none">
                <a:solidFill>
                  <a:schemeClr val="dk1"/>
                </a:solidFill>
                <a:latin typeface="Times New Roman"/>
                <a:ea typeface="Times New Roman"/>
                <a:cs typeface="Times New Roman"/>
                <a:sym typeface="Times New Roman"/>
              </a:defRPr>
            </a:lvl5pPr>
            <a:lvl6pPr marL="1892300" marR="0" lvl="5" indent="-88900" algn="ctr" rtl="0">
              <a:lnSpc>
                <a:spcPct val="100000"/>
              </a:lnSpc>
              <a:spcBef>
                <a:spcPts val="0"/>
              </a:spcBef>
              <a:spcAft>
                <a:spcPts val="0"/>
              </a:spcAft>
              <a:buClr>
                <a:schemeClr val="dk1"/>
              </a:buClr>
              <a:buFont typeface="Arial"/>
              <a:buNone/>
              <a:defRPr sz="3733" b="0" i="0" u="none" strike="noStrike" cap="none">
                <a:solidFill>
                  <a:schemeClr val="dk1"/>
                </a:solidFill>
                <a:latin typeface="Times New Roman"/>
                <a:ea typeface="Times New Roman"/>
                <a:cs typeface="Times New Roman"/>
                <a:sym typeface="Times New Roman"/>
              </a:defRPr>
            </a:lvl6pPr>
            <a:lvl7pPr marL="2235200" marR="0" lvl="6" indent="-88900" algn="ctr" rtl="0">
              <a:lnSpc>
                <a:spcPct val="100000"/>
              </a:lnSpc>
              <a:spcBef>
                <a:spcPts val="0"/>
              </a:spcBef>
              <a:spcAft>
                <a:spcPts val="0"/>
              </a:spcAft>
              <a:buClr>
                <a:schemeClr val="dk1"/>
              </a:buClr>
              <a:buFont typeface="Arial"/>
              <a:buNone/>
              <a:defRPr sz="3733" b="0" i="0" u="none" strike="noStrike" cap="none">
                <a:solidFill>
                  <a:schemeClr val="dk1"/>
                </a:solidFill>
                <a:latin typeface="Times New Roman"/>
                <a:ea typeface="Times New Roman"/>
                <a:cs typeface="Times New Roman"/>
                <a:sym typeface="Times New Roman"/>
              </a:defRPr>
            </a:lvl7pPr>
            <a:lvl8pPr marL="2578100" marR="0" lvl="7" indent="-88900" algn="ctr" rtl="0">
              <a:lnSpc>
                <a:spcPct val="100000"/>
              </a:lnSpc>
              <a:spcBef>
                <a:spcPts val="0"/>
              </a:spcBef>
              <a:spcAft>
                <a:spcPts val="0"/>
              </a:spcAft>
              <a:buClr>
                <a:schemeClr val="dk1"/>
              </a:buClr>
              <a:buFont typeface="Arial"/>
              <a:buNone/>
              <a:defRPr sz="3733" b="0" i="0" u="none" strike="noStrike" cap="none">
                <a:solidFill>
                  <a:schemeClr val="dk1"/>
                </a:solidFill>
                <a:latin typeface="Times New Roman"/>
                <a:ea typeface="Times New Roman"/>
                <a:cs typeface="Times New Roman"/>
                <a:sym typeface="Times New Roman"/>
              </a:defRPr>
            </a:lvl8pPr>
            <a:lvl9pPr marL="2921000" marR="0" lvl="8" indent="-88900" algn="ctr" rtl="0">
              <a:lnSpc>
                <a:spcPct val="100000"/>
              </a:lnSpc>
              <a:spcBef>
                <a:spcPts val="0"/>
              </a:spcBef>
              <a:spcAft>
                <a:spcPts val="0"/>
              </a:spcAft>
              <a:buClr>
                <a:schemeClr val="dk1"/>
              </a:buClr>
              <a:buFont typeface="Arial"/>
              <a:buNone/>
              <a:defRPr sz="3733" b="0" i="0" u="none" strike="noStrike" cap="none">
                <a:solidFill>
                  <a:schemeClr val="dk1"/>
                </a:solidFill>
                <a:latin typeface="Times New Roman"/>
                <a:ea typeface="Times New Roman"/>
                <a:cs typeface="Times New Roman"/>
                <a:sym typeface="Times New Roman"/>
              </a:defRPr>
            </a:lvl9pPr>
          </a:lstStyle>
          <a:p>
            <a:r>
              <a:rPr lang="en-US" smtClean="0"/>
              <a:t>Click to edit Master subtitle style</a:t>
            </a:r>
            <a:endParaRPr/>
          </a:p>
        </p:txBody>
      </p:sp>
      <p:sp>
        <p:nvSpPr>
          <p:cNvPr id="38" name="Shape 38"/>
          <p:cNvSpPr txBox="1">
            <a:spLocks noGrp="1"/>
          </p:cNvSpPr>
          <p:nvPr>
            <p:ph type="sldNum" idx="12"/>
          </p:nvPr>
        </p:nvSpPr>
        <p:spPr>
          <a:xfrm>
            <a:off x="8472458" y="4663216"/>
            <a:ext cx="548700" cy="393600"/>
          </a:xfrm>
          <a:prstGeom prst="rect">
            <a:avLst/>
          </a:prstGeom>
          <a:noFill/>
          <a:ln>
            <a:noFill/>
          </a:ln>
        </p:spPr>
        <p:txBody>
          <a:bodyPr wrap="square" lIns="68575" tIns="34275" rIns="68575" bIns="34275" anchor="t" anchorCtr="0">
            <a:noAutofit/>
          </a:bodyPr>
          <a:lstStyle/>
          <a:p>
            <a:fld id="{0CA11B49-0ACD-4FC2-82E6-117BE9AE1F7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311700" y="445025"/>
            <a:ext cx="8520600" cy="572700"/>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Font typeface="Arial"/>
              <a:buNone/>
              <a:defRPr sz="3300" b="0" i="0" u="none" strike="noStrike" cap="none">
                <a:solidFill>
                  <a:schemeClr val="dk1"/>
                </a:solidFill>
                <a:latin typeface="Arial"/>
                <a:ea typeface="Arial"/>
                <a:cs typeface="Arial"/>
                <a:sym typeface="Arial"/>
              </a:defRPr>
            </a:lvl1pPr>
            <a:lvl2pPr lvl="1" indent="0" rtl="0">
              <a:spcBef>
                <a:spcPts val="0"/>
              </a:spcBef>
              <a:buFont typeface="Arial"/>
              <a:buNone/>
              <a:defRPr sz="1400"/>
            </a:lvl2pPr>
            <a:lvl3pPr lvl="2" indent="0" rtl="0">
              <a:spcBef>
                <a:spcPts val="0"/>
              </a:spcBef>
              <a:buFont typeface="Arial"/>
              <a:buNone/>
              <a:defRPr sz="1400"/>
            </a:lvl3pPr>
            <a:lvl4pPr lvl="3" indent="0" rtl="0">
              <a:spcBef>
                <a:spcPts val="0"/>
              </a:spcBef>
              <a:buFont typeface="Arial"/>
              <a:buNone/>
              <a:defRPr sz="1400"/>
            </a:lvl4pPr>
            <a:lvl5pPr lvl="4" indent="0" rtl="0">
              <a:spcBef>
                <a:spcPts val="0"/>
              </a:spcBef>
              <a:buFont typeface="Arial"/>
              <a:buNone/>
              <a:defRPr sz="1400"/>
            </a:lvl5pPr>
            <a:lvl6pPr lvl="5" indent="0" rtl="0">
              <a:spcBef>
                <a:spcPts val="0"/>
              </a:spcBef>
              <a:buFont typeface="Arial"/>
              <a:buNone/>
              <a:defRPr sz="1400"/>
            </a:lvl6pPr>
            <a:lvl7pPr lvl="6" indent="0" rtl="0">
              <a:spcBef>
                <a:spcPts val="0"/>
              </a:spcBef>
              <a:buFont typeface="Arial"/>
              <a:buNone/>
              <a:defRPr sz="1400"/>
            </a:lvl7pPr>
            <a:lvl8pPr lvl="7" indent="0" rtl="0">
              <a:spcBef>
                <a:spcPts val="0"/>
              </a:spcBef>
              <a:buFont typeface="Arial"/>
              <a:buNone/>
              <a:defRPr sz="1400"/>
            </a:lvl8pPr>
            <a:lvl9pPr lvl="8" indent="0" rtl="0">
              <a:spcBef>
                <a:spcPts val="0"/>
              </a:spcBef>
              <a:buFont typeface="Arial"/>
              <a:buNone/>
              <a:defRPr sz="1400"/>
            </a:lvl9pPr>
          </a:lstStyle>
          <a:p>
            <a:r>
              <a:rPr lang="en-US" smtClean="0"/>
              <a:t>Click to edit Master title style</a:t>
            </a:r>
            <a:endParaRPr/>
          </a:p>
        </p:txBody>
      </p:sp>
      <p:sp>
        <p:nvSpPr>
          <p:cNvPr id="41" name="Shape 41"/>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marL="177800" marR="0" lvl="0" indent="95250" algn="l" rtl="0">
              <a:lnSpc>
                <a:spcPct val="90000"/>
              </a:lnSpc>
              <a:spcBef>
                <a:spcPts val="0"/>
              </a:spcBef>
              <a:spcAft>
                <a:spcPts val="0"/>
              </a:spcAft>
              <a:buClr>
                <a:schemeClr val="dk1"/>
              </a:buClr>
              <a:buSzPct val="100000"/>
              <a:buFont typeface="Arial"/>
              <a:buChar char="•"/>
              <a:defRPr sz="2100" b="0" i="0" u="none" strike="noStrike" cap="none">
                <a:solidFill>
                  <a:schemeClr val="dk1"/>
                </a:solidFill>
                <a:latin typeface="Times New Roman"/>
                <a:ea typeface="Times New Roman"/>
                <a:cs typeface="Times New Roman"/>
                <a:sym typeface="Times New Roman"/>
              </a:defRPr>
            </a:lvl1pPr>
            <a:lvl2pPr marL="520700" marR="0" lvl="1" indent="50800" algn="l" rtl="0">
              <a:lnSpc>
                <a:spcPct val="90000"/>
              </a:lnSpc>
              <a:spcBef>
                <a:spcPts val="0"/>
              </a:spcBef>
              <a:spcAft>
                <a:spcPts val="0"/>
              </a:spcAft>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2pPr>
            <a:lvl3pPr marL="863600" marR="0" lvl="2" indent="19050" algn="l" rtl="0">
              <a:lnSpc>
                <a:spcPct val="90000"/>
              </a:lnSpc>
              <a:spcBef>
                <a:spcPts val="0"/>
              </a:spcBef>
              <a:spcAft>
                <a:spcPts val="0"/>
              </a:spcAft>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3pPr>
            <a:lvl4pPr marL="1206500" marR="0" lvl="3" indent="0" algn="l" rtl="0">
              <a:lnSpc>
                <a:spcPct val="90000"/>
              </a:lnSpc>
              <a:spcBef>
                <a:spcPts val="0"/>
              </a:spcBef>
              <a:spcAft>
                <a:spcPts val="0"/>
              </a:spcAft>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4pPr>
            <a:lvl5pPr marL="1549400" marR="0" lvl="4" indent="0" algn="l" rtl="0">
              <a:lnSpc>
                <a:spcPct val="90000"/>
              </a:lnSpc>
              <a:spcBef>
                <a:spcPts val="0"/>
              </a:spcBef>
              <a:spcAft>
                <a:spcPts val="0"/>
              </a:spcAft>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5pPr>
            <a:lvl6pPr marL="1892300" marR="0" lvl="5" indent="0" algn="l" rtl="0">
              <a:lnSpc>
                <a:spcPct val="90000"/>
              </a:lnSpc>
              <a:spcBef>
                <a:spcPts val="0"/>
              </a:spcBef>
              <a:spcAft>
                <a:spcPts val="0"/>
              </a:spcAft>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6pPr>
            <a:lvl7pPr marL="2235200" marR="0" lvl="6" indent="0" algn="l" rtl="0">
              <a:lnSpc>
                <a:spcPct val="90000"/>
              </a:lnSpc>
              <a:spcBef>
                <a:spcPts val="0"/>
              </a:spcBef>
              <a:spcAft>
                <a:spcPts val="0"/>
              </a:spcAft>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7pPr>
            <a:lvl8pPr marL="2578100" marR="0" lvl="7" indent="0" algn="l" rtl="0">
              <a:lnSpc>
                <a:spcPct val="90000"/>
              </a:lnSpc>
              <a:spcBef>
                <a:spcPts val="0"/>
              </a:spcBef>
              <a:spcAft>
                <a:spcPts val="0"/>
              </a:spcAft>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8pPr>
            <a:lvl9pPr marL="2921000" marR="0" lvl="8" indent="0" algn="l" rtl="0">
              <a:lnSpc>
                <a:spcPct val="90000"/>
              </a:lnSpc>
              <a:spcBef>
                <a:spcPts val="0"/>
              </a:spcBef>
              <a:spcAft>
                <a:spcPts val="0"/>
              </a:spcAft>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9pPr>
          </a:lstStyle>
          <a:p>
            <a:pPr lvl="0"/>
            <a:r>
              <a:rPr lang="en-US" smtClean="0"/>
              <a:t>Click to edit Master text styles</a:t>
            </a:r>
          </a:p>
        </p:txBody>
      </p:sp>
      <p:sp>
        <p:nvSpPr>
          <p:cNvPr id="42" name="Shape 42"/>
          <p:cNvSpPr txBox="1">
            <a:spLocks noGrp="1"/>
          </p:cNvSpPr>
          <p:nvPr>
            <p:ph type="sldNum" idx="12"/>
          </p:nvPr>
        </p:nvSpPr>
        <p:spPr>
          <a:xfrm>
            <a:off x="8472458" y="4663216"/>
            <a:ext cx="548700" cy="393600"/>
          </a:xfrm>
          <a:prstGeom prst="rect">
            <a:avLst/>
          </a:prstGeom>
          <a:noFill/>
          <a:ln>
            <a:noFill/>
          </a:ln>
        </p:spPr>
        <p:txBody>
          <a:bodyPr wrap="square" lIns="68575" tIns="34275" rIns="68575" bIns="34275" anchor="t" anchorCtr="0">
            <a:noAutofit/>
          </a:bodyPr>
          <a:lstStyle/>
          <a:p>
            <a:fld id="{0CA11B49-0ACD-4FC2-82E6-117BE9AE1F7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143000" y="841772"/>
            <a:ext cx="6858000" cy="1790700"/>
          </a:xfrm>
          <a:prstGeom prst="rect">
            <a:avLst/>
          </a:prstGeom>
          <a:noFill/>
          <a:ln>
            <a:noFill/>
          </a:ln>
        </p:spPr>
        <p:txBody>
          <a:bodyPr wrap="square" lIns="91425" tIns="91425" rIns="91425" bIns="91425" anchor="b" anchorCtr="0"/>
          <a:lstStyle>
            <a:lvl1pPr marL="0" marR="0" lvl="0" indent="0" algn="ctr" rtl="0">
              <a:lnSpc>
                <a:spcPct val="9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1pPr>
            <a:lvl2pPr lvl="1" indent="0">
              <a:spcBef>
                <a:spcPts val="0"/>
              </a:spcBef>
              <a:buFont typeface="Arial"/>
              <a:buNone/>
              <a:defRPr sz="1867"/>
            </a:lvl2pPr>
            <a:lvl3pPr lvl="2" indent="0">
              <a:spcBef>
                <a:spcPts val="0"/>
              </a:spcBef>
              <a:buFont typeface="Arial"/>
              <a:buNone/>
              <a:defRPr sz="1867"/>
            </a:lvl3pPr>
            <a:lvl4pPr lvl="3" indent="0">
              <a:spcBef>
                <a:spcPts val="0"/>
              </a:spcBef>
              <a:buFont typeface="Arial"/>
              <a:buNone/>
              <a:defRPr sz="1867"/>
            </a:lvl4pPr>
            <a:lvl5pPr lvl="4" indent="0">
              <a:spcBef>
                <a:spcPts val="0"/>
              </a:spcBef>
              <a:buFont typeface="Arial"/>
              <a:buNone/>
              <a:defRPr sz="1867"/>
            </a:lvl5pPr>
            <a:lvl6pPr lvl="5" indent="0">
              <a:spcBef>
                <a:spcPts val="0"/>
              </a:spcBef>
              <a:buFont typeface="Arial"/>
              <a:buNone/>
              <a:defRPr sz="1867"/>
            </a:lvl6pPr>
            <a:lvl7pPr lvl="6" indent="0">
              <a:spcBef>
                <a:spcPts val="0"/>
              </a:spcBef>
              <a:buFont typeface="Arial"/>
              <a:buNone/>
              <a:defRPr sz="1867"/>
            </a:lvl7pPr>
            <a:lvl8pPr lvl="7" indent="0">
              <a:spcBef>
                <a:spcPts val="0"/>
              </a:spcBef>
              <a:buFont typeface="Arial"/>
              <a:buNone/>
              <a:defRPr sz="1867"/>
            </a:lvl8pPr>
            <a:lvl9pPr lvl="8" indent="0">
              <a:spcBef>
                <a:spcPts val="0"/>
              </a:spcBef>
              <a:buFont typeface="Arial"/>
              <a:buNone/>
              <a:defRPr sz="1867"/>
            </a:lvl9pPr>
          </a:lstStyle>
          <a:p>
            <a:endParaRPr/>
          </a:p>
        </p:txBody>
      </p:sp>
      <p:sp>
        <p:nvSpPr>
          <p:cNvPr id="13" name="Shape 13"/>
          <p:cNvSpPr txBox="1">
            <a:spLocks noGrp="1"/>
          </p:cNvSpPr>
          <p:nvPr>
            <p:ph type="subTitle" idx="1"/>
          </p:nvPr>
        </p:nvSpPr>
        <p:spPr>
          <a:xfrm>
            <a:off x="1143000" y="2701528"/>
            <a:ext cx="6858000" cy="1241700"/>
          </a:xfrm>
          <a:prstGeom prst="rect">
            <a:avLst/>
          </a:prstGeom>
          <a:noFill/>
          <a:ln>
            <a:noFill/>
          </a:ln>
        </p:spPr>
        <p:txBody>
          <a:bodyPr wrap="square" lIns="91425" tIns="91425" rIns="91425" bIns="91425" anchor="t" anchorCtr="0"/>
          <a:lstStyle>
            <a:lvl1pPr marL="0" marR="0" lvl="0" indent="0" algn="ctr" rtl="0">
              <a:lnSpc>
                <a:spcPct val="90000"/>
              </a:lnSpc>
              <a:spcBef>
                <a:spcPts val="1067"/>
              </a:spcBef>
              <a:spcAft>
                <a:spcPts val="0"/>
              </a:spcAft>
              <a:buClr>
                <a:schemeClr val="dk1"/>
              </a:buClr>
              <a:buFont typeface="Arial"/>
              <a:buNone/>
              <a:defRPr sz="2800" b="0" i="0" u="none" strike="noStrike" cap="none">
                <a:solidFill>
                  <a:schemeClr val="dk1"/>
                </a:solidFill>
                <a:latin typeface="Times New Roman"/>
                <a:ea typeface="Times New Roman"/>
                <a:cs typeface="Times New Roman"/>
                <a:sym typeface="Times New Roman"/>
              </a:defRPr>
            </a:lvl1pPr>
            <a:lvl2pPr marL="457189" marR="0" lvl="1" indent="-12689" algn="ctr" rtl="0">
              <a:lnSpc>
                <a:spcPct val="90000"/>
              </a:lnSpc>
              <a:spcBef>
                <a:spcPts val="533"/>
              </a:spcBef>
              <a:spcAft>
                <a:spcPts val="0"/>
              </a:spcAft>
              <a:buClr>
                <a:schemeClr val="dk1"/>
              </a:buClr>
              <a:buFont typeface="Arial"/>
              <a:buNone/>
              <a:defRPr sz="2000" b="0" i="0" u="none" strike="noStrike" cap="none">
                <a:solidFill>
                  <a:schemeClr val="dk1"/>
                </a:solidFill>
                <a:latin typeface="Times New Roman"/>
                <a:ea typeface="Times New Roman"/>
                <a:cs typeface="Times New Roman"/>
                <a:sym typeface="Times New Roman"/>
              </a:defRPr>
            </a:lvl2pPr>
            <a:lvl3pPr marL="914377" marR="0" lvl="2" indent="-12677" algn="ctr" rtl="0">
              <a:lnSpc>
                <a:spcPct val="90000"/>
              </a:lnSpc>
              <a:spcBef>
                <a:spcPts val="533"/>
              </a:spcBef>
              <a:spcAft>
                <a:spcPts val="0"/>
              </a:spcAft>
              <a:buClr>
                <a:schemeClr val="dk1"/>
              </a:buClr>
              <a:buFont typeface="Arial"/>
              <a:buNone/>
              <a:defRPr sz="1867" b="0" i="0" u="none" strike="noStrike" cap="none">
                <a:solidFill>
                  <a:schemeClr val="dk1"/>
                </a:solidFill>
                <a:latin typeface="Times New Roman"/>
                <a:ea typeface="Times New Roman"/>
                <a:cs typeface="Times New Roman"/>
                <a:sym typeface="Times New Roman"/>
              </a:defRPr>
            </a:lvl3pPr>
            <a:lvl4pPr marL="1371566" marR="0" lvl="3" indent="-12665" algn="ctr" rtl="0">
              <a:lnSpc>
                <a:spcPct val="90000"/>
              </a:lnSpc>
              <a:spcBef>
                <a:spcPts val="533"/>
              </a:spcBef>
              <a:spcAft>
                <a:spcPts val="0"/>
              </a:spcAft>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4pPr>
            <a:lvl5pPr marL="1828754" marR="0" lvl="4" indent="-12654" algn="ctr" rtl="0">
              <a:lnSpc>
                <a:spcPct val="90000"/>
              </a:lnSpc>
              <a:spcBef>
                <a:spcPts val="533"/>
              </a:spcBef>
              <a:spcAft>
                <a:spcPts val="0"/>
              </a:spcAft>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5pPr>
            <a:lvl6pPr marL="2285943" marR="0" lvl="5" indent="-12643" algn="ctr" rtl="0">
              <a:lnSpc>
                <a:spcPct val="90000"/>
              </a:lnSpc>
              <a:spcBef>
                <a:spcPts val="533"/>
              </a:spcBef>
              <a:spcAft>
                <a:spcPts val="0"/>
              </a:spcAft>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6pPr>
            <a:lvl7pPr marL="2743131" marR="0" lvl="6" indent="-12631" algn="ctr" rtl="0">
              <a:lnSpc>
                <a:spcPct val="90000"/>
              </a:lnSpc>
              <a:spcBef>
                <a:spcPts val="533"/>
              </a:spcBef>
              <a:spcAft>
                <a:spcPts val="0"/>
              </a:spcAft>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7pPr>
            <a:lvl8pPr marL="3200320" marR="0" lvl="7" indent="-12619" algn="ctr" rtl="0">
              <a:lnSpc>
                <a:spcPct val="90000"/>
              </a:lnSpc>
              <a:spcBef>
                <a:spcPts val="533"/>
              </a:spcBef>
              <a:spcAft>
                <a:spcPts val="0"/>
              </a:spcAft>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8pPr>
            <a:lvl9pPr marL="3657509" marR="0" lvl="8" indent="-12608" algn="ctr" rtl="0">
              <a:lnSpc>
                <a:spcPct val="90000"/>
              </a:lnSpc>
              <a:spcBef>
                <a:spcPts val="533"/>
              </a:spcBef>
              <a:spcAft>
                <a:spcPts val="0"/>
              </a:spcAft>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14" name="Shape 14"/>
          <p:cNvSpPr txBox="1">
            <a:spLocks noGrp="1"/>
          </p:cNvSpPr>
          <p:nvPr>
            <p:ph type="dt" idx="10"/>
          </p:nvPr>
        </p:nvSpPr>
        <p:spPr>
          <a:xfrm>
            <a:off x="6596651" y="4779169"/>
            <a:ext cx="890100" cy="273900"/>
          </a:xfrm>
          <a:prstGeom prst="rect">
            <a:avLst/>
          </a:prstGeom>
          <a:noFill/>
          <a:ln>
            <a:noFill/>
          </a:ln>
        </p:spPr>
        <p:txBody>
          <a:bodyPr wrap="square" lIns="91425" tIns="91425" rIns="91425" bIns="91425" anchor="t" anchorCtr="0"/>
          <a:lstStyle>
            <a:lvl1pPr marL="0" marR="0" lvl="0" indent="0"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1pPr>
            <a:lvl2pPr marL="457189" marR="0" lvl="1" indent="-12689"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2pPr>
            <a:lvl3pPr marL="914377" marR="0" lvl="2" indent="-12677"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3pPr>
            <a:lvl4pPr marL="1371566" marR="0" lvl="3" indent="-12665"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4pPr>
            <a:lvl5pPr marL="1828754" marR="0" lvl="4" indent="-12654"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5pPr>
            <a:lvl6pPr marL="2285943" marR="0" lvl="5" indent="-12643"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6pPr>
            <a:lvl7pPr marL="2743131" marR="0" lvl="6" indent="-12631"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7pPr>
            <a:lvl8pPr marL="3200320" marR="0" lvl="7" indent="-12619"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8pPr>
            <a:lvl9pPr marL="3657509" marR="0" lvl="8" indent="-12608"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9pPr>
          </a:lstStyle>
          <a:p>
            <a:fld id="{81CCD638-7810-4BF1-BFCC-2AE5EE47D6A3}" type="datetime1">
              <a:rPr lang="en-US" smtClean="0"/>
              <a:pPr/>
              <a:t>9/16/2019</a:t>
            </a:fld>
            <a:endParaRPr/>
          </a:p>
        </p:txBody>
      </p:sp>
      <p:sp>
        <p:nvSpPr>
          <p:cNvPr id="15" name="Shape 15"/>
          <p:cNvSpPr txBox="1">
            <a:spLocks noGrp="1"/>
          </p:cNvSpPr>
          <p:nvPr>
            <p:ph type="ftr" idx="11"/>
          </p:nvPr>
        </p:nvSpPr>
        <p:spPr>
          <a:xfrm>
            <a:off x="6342366" y="9596437"/>
            <a:ext cx="3086100" cy="273900"/>
          </a:xfrm>
          <a:prstGeom prst="rect">
            <a:avLst/>
          </a:prstGeom>
          <a:noFill/>
          <a:ln>
            <a:noFill/>
          </a:ln>
        </p:spPr>
        <p:txBody>
          <a:bodyPr wrap="square" lIns="91425" tIns="91425" rIns="91425" bIns="91425" anchor="t" anchorCtr="0"/>
          <a:lstStyle>
            <a:lvl1pPr marL="0" marR="0" lvl="0" indent="0" algn="l" rtl="0">
              <a:spcBef>
                <a:spcPts val="0"/>
              </a:spcBef>
              <a:buClr>
                <a:schemeClr val="dk1"/>
              </a:buClr>
              <a:buFont typeface="Times New Roman"/>
              <a:buNone/>
              <a:defRPr sz="1867">
                <a:solidFill>
                  <a:schemeClr val="dk1"/>
                </a:solidFill>
                <a:latin typeface="Times New Roman"/>
                <a:ea typeface="Times New Roman"/>
                <a:cs typeface="Times New Roman"/>
                <a:sym typeface="Times New Roman"/>
              </a:defRPr>
            </a:lvl1pPr>
            <a:lvl2pPr marL="457189" marR="0" lvl="1" indent="-12689"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2pPr>
            <a:lvl3pPr marL="914377" marR="0" lvl="2" indent="-12677"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3pPr>
            <a:lvl4pPr marL="1371566" marR="0" lvl="3" indent="-12665"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4pPr>
            <a:lvl5pPr marL="1828754" marR="0" lvl="4" indent="-12654"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5pPr>
            <a:lvl6pPr marL="2285943" marR="0" lvl="5" indent="-12643"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6pPr>
            <a:lvl7pPr marL="2743131" marR="0" lvl="6" indent="-12631"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7pPr>
            <a:lvl8pPr marL="3200320" marR="0" lvl="7" indent="-12619"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8pPr>
            <a:lvl9pPr marL="3657509" marR="0" lvl="8" indent="-12608"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9pPr>
          </a:lstStyle>
          <a:p>
            <a:endParaRPr/>
          </a:p>
        </p:txBody>
      </p:sp>
      <p:sp>
        <p:nvSpPr>
          <p:cNvPr id="16" name="Shape 16"/>
          <p:cNvSpPr txBox="1">
            <a:spLocks noGrp="1"/>
          </p:cNvSpPr>
          <p:nvPr>
            <p:ph type="sldNum" idx="12"/>
          </p:nvPr>
        </p:nvSpPr>
        <p:spPr>
          <a:xfrm>
            <a:off x="7486651" y="4779169"/>
            <a:ext cx="514200" cy="267900"/>
          </a:xfrm>
          <a:prstGeom prst="rect">
            <a:avLst/>
          </a:prstGeom>
          <a:noFill/>
          <a:ln>
            <a:noFill/>
          </a:ln>
        </p:spPr>
        <p:txBody>
          <a:bodyPr wrap="square" lIns="68575" tIns="34275" rIns="68575" bIns="34275" anchor="t" anchorCtr="0">
            <a:noAutofit/>
          </a:bodyPr>
          <a:lstStyle/>
          <a:p>
            <a:pPr marL="0" marR="0" lvl="0" indent="0" algn="l" rtl="0">
              <a:spcBef>
                <a:spcPts val="0"/>
              </a:spcBef>
              <a:buSzPct val="25000"/>
              <a:buNone/>
            </a:pPr>
            <a:fld id="{00000000-1234-1234-1234-123412341234}" type="slidenum">
              <a:rPr lang="en-US" sz="1800">
                <a:solidFill>
                  <a:schemeClr val="dk1"/>
                </a:solidFill>
                <a:latin typeface="Arial"/>
                <a:ea typeface="Arial"/>
                <a:cs typeface="Arial"/>
                <a:sym typeface="Arial"/>
              </a:rPr>
              <a:pPr marL="0" marR="0" lvl="0" indent="0" algn="l" rtl="0">
                <a:spcBef>
                  <a:spcPts val="0"/>
                </a:spcBef>
                <a:buSzPct val="25000"/>
                <a:buNone/>
              </a:pPr>
              <a:t>‹#›</a:t>
            </a:fld>
            <a:endParaRPr lang="en-US" sz="1800">
              <a:solidFill>
                <a:schemeClr val="dk1"/>
              </a:solidFill>
              <a:latin typeface="Arial"/>
              <a:ea typeface="Arial"/>
              <a:cs typeface="Arial"/>
              <a:sym typeface="Arial"/>
            </a:endParaRPr>
          </a:p>
        </p:txBody>
      </p:sp>
      <p:sp>
        <p:nvSpPr>
          <p:cNvPr id="17" name="Shape 17"/>
          <p:cNvSpPr>
            <a:spLocks noGrp="1"/>
          </p:cNvSpPr>
          <p:nvPr>
            <p:ph type="dgm" idx="2"/>
          </p:nvPr>
        </p:nvSpPr>
        <p:spPr>
          <a:xfrm>
            <a:off x="1087040" y="2550318"/>
            <a:ext cx="6914100" cy="151200"/>
          </a:xfrm>
          <a:prstGeom prst="rect">
            <a:avLst/>
          </a:prstGeom>
          <a:noFill/>
          <a:ln>
            <a:noFill/>
          </a:ln>
        </p:spPr>
        <p:txBody>
          <a:bodyPr wrap="square" lIns="91425" tIns="91425" rIns="91425" bIns="91425" anchor="t" anchorCtr="0"/>
          <a:lstStyle>
            <a:lvl1pPr marL="237060" marR="0" lvl="0" indent="118539" algn="l" rtl="0">
              <a:lnSpc>
                <a:spcPct val="90000"/>
              </a:lnSpc>
              <a:spcBef>
                <a:spcPts val="1067"/>
              </a:spcBef>
              <a:spcAft>
                <a:spcPts val="0"/>
              </a:spcAft>
              <a:buClr>
                <a:schemeClr val="dk1"/>
              </a:buClr>
              <a:buSzPct val="100000"/>
              <a:buFont typeface="Arial"/>
              <a:buChar char="•"/>
              <a:defRPr sz="2800" b="0" i="0" u="none" strike="noStrike" cap="none">
                <a:solidFill>
                  <a:schemeClr val="dk1"/>
                </a:solidFill>
                <a:latin typeface="Times New Roman"/>
                <a:ea typeface="Times New Roman"/>
                <a:cs typeface="Times New Roman"/>
                <a:sym typeface="Times New Roman"/>
              </a:defRPr>
            </a:lvl1pPr>
            <a:lvl2pPr marL="694249" marR="0" lvl="1" indent="55051" algn="l" rtl="0">
              <a:lnSpc>
                <a:spcPct val="90000"/>
              </a:lnSpc>
              <a:spcBef>
                <a:spcPts val="533"/>
              </a:spcBef>
              <a:spcAft>
                <a:spcPts val="0"/>
              </a:spcAft>
              <a:buClr>
                <a:schemeClr val="dk1"/>
              </a:buClr>
              <a:buSzPct val="100000"/>
              <a:buFont typeface="Arial"/>
              <a:buChar char="•"/>
              <a:defRPr sz="2400" b="0" i="0" u="none" strike="noStrike" cap="none">
                <a:solidFill>
                  <a:schemeClr val="dk1"/>
                </a:solidFill>
                <a:latin typeface="Times New Roman"/>
                <a:ea typeface="Times New Roman"/>
                <a:cs typeface="Times New Roman"/>
                <a:sym typeface="Times New Roman"/>
              </a:defRPr>
            </a:lvl2pPr>
            <a:lvl3pPr marL="1151438" marR="0" lvl="2" indent="16962" algn="l" rtl="0">
              <a:lnSpc>
                <a:spcPct val="90000"/>
              </a:lnSpc>
              <a:spcBef>
                <a:spcPts val="533"/>
              </a:spcBef>
              <a:spcAft>
                <a:spcPts val="0"/>
              </a:spcAft>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3pPr>
            <a:lvl4pPr marL="1608626" marR="0" lvl="3" indent="-4171"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4pPr>
            <a:lvl5pPr marL="2065815" marR="0" lvl="4" indent="-4160"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5pPr>
            <a:lvl6pPr marL="2523004" marR="0" lvl="5" indent="-4149"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6pPr>
            <a:lvl7pPr marL="2980192" marR="0" lvl="6" indent="-4137"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7pPr>
            <a:lvl8pPr marL="3437381" marR="0" lvl="7" indent="-4126"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8pPr>
            <a:lvl9pPr marL="3894568" marR="0" lvl="8" indent="-4114"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3_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143000" y="841772"/>
            <a:ext cx="6858000" cy="1790700"/>
          </a:xfrm>
          <a:prstGeom prst="rect">
            <a:avLst/>
          </a:prstGeom>
          <a:noFill/>
          <a:ln>
            <a:noFill/>
          </a:ln>
        </p:spPr>
        <p:txBody>
          <a:bodyPr lIns="68575" tIns="68575" rIns="68575" bIns="68575" anchor="b" anchorCtr="0"/>
          <a:lstStyle>
            <a:lvl1pPr marL="0" marR="0" lvl="0" indent="0" algn="ctr" rtl="0">
              <a:lnSpc>
                <a:spcPct val="90000"/>
              </a:lnSpc>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3" name="Shape 13"/>
          <p:cNvSpPr txBox="1">
            <a:spLocks noGrp="1"/>
          </p:cNvSpPr>
          <p:nvPr>
            <p:ph type="subTitle" idx="1"/>
          </p:nvPr>
        </p:nvSpPr>
        <p:spPr>
          <a:xfrm>
            <a:off x="1143000" y="2701528"/>
            <a:ext cx="6858000" cy="1241700"/>
          </a:xfrm>
          <a:prstGeom prst="rect">
            <a:avLst/>
          </a:prstGeom>
          <a:noFill/>
          <a:ln>
            <a:noFill/>
          </a:ln>
        </p:spPr>
        <p:txBody>
          <a:bodyPr lIns="68575" tIns="68575" rIns="68575" bIns="68575" anchor="t" anchorCtr="0"/>
          <a:lstStyle>
            <a:lvl1pPr marL="0" marR="0" lvl="0" indent="0" algn="ctr" rtl="0">
              <a:lnSpc>
                <a:spcPct val="90000"/>
              </a:lnSpc>
              <a:spcBef>
                <a:spcPts val="800"/>
              </a:spcBef>
              <a:buClr>
                <a:schemeClr val="dk1"/>
              </a:buClr>
              <a:buFont typeface="Arial"/>
              <a:buNone/>
              <a:defRPr sz="2100" b="0" i="0" u="none" strike="noStrike" cap="none">
                <a:solidFill>
                  <a:schemeClr val="dk1"/>
                </a:solidFill>
                <a:latin typeface="Times New Roman"/>
                <a:ea typeface="Times New Roman"/>
                <a:cs typeface="Times New Roman"/>
                <a:sym typeface="Times New Roman"/>
              </a:defRPr>
            </a:lvl1pPr>
            <a:lvl2pPr marL="342900" marR="0" lvl="1" indent="0" algn="ctr" rtl="0">
              <a:lnSpc>
                <a:spcPct val="90000"/>
              </a:lnSpc>
              <a:spcBef>
                <a:spcPts val="400"/>
              </a:spcBef>
              <a:buClr>
                <a:schemeClr val="dk1"/>
              </a:buClr>
              <a:buFont typeface="Arial"/>
              <a:buNone/>
              <a:defRPr sz="1500" b="0" i="0" u="none" strike="noStrike" cap="none">
                <a:solidFill>
                  <a:schemeClr val="dk1"/>
                </a:solidFill>
                <a:latin typeface="Times New Roman"/>
                <a:ea typeface="Times New Roman"/>
                <a:cs typeface="Times New Roman"/>
                <a:sym typeface="Times New Roman"/>
              </a:defRPr>
            </a:lvl2pPr>
            <a:lvl3pPr marL="685800" marR="0" lvl="2" indent="0" algn="ctr" rtl="0">
              <a:lnSpc>
                <a:spcPct val="90000"/>
              </a:lnSpc>
              <a:spcBef>
                <a:spcPts val="400"/>
              </a:spcBef>
              <a:buClr>
                <a:schemeClr val="dk1"/>
              </a:buClr>
              <a:buFont typeface="Arial"/>
              <a:buNone/>
              <a:defRPr sz="1400" b="0" i="0" u="none" strike="noStrike" cap="none">
                <a:solidFill>
                  <a:schemeClr val="dk1"/>
                </a:solidFill>
                <a:latin typeface="Times New Roman"/>
                <a:ea typeface="Times New Roman"/>
                <a:cs typeface="Times New Roman"/>
                <a:sym typeface="Times New Roman"/>
              </a:defRPr>
            </a:lvl3pPr>
            <a:lvl4pPr marL="1028700" marR="0" lvl="3" indent="0" algn="ctr" rtl="0">
              <a:lnSpc>
                <a:spcPct val="90000"/>
              </a:lnSpc>
              <a:spcBef>
                <a:spcPts val="400"/>
              </a:spcBef>
              <a:buClr>
                <a:schemeClr val="dk1"/>
              </a:buClr>
              <a:buFont typeface="Arial"/>
              <a:buNone/>
              <a:defRPr sz="1200" b="0" i="0" u="none" strike="noStrike" cap="none">
                <a:solidFill>
                  <a:schemeClr val="dk1"/>
                </a:solidFill>
                <a:latin typeface="Times New Roman"/>
                <a:ea typeface="Times New Roman"/>
                <a:cs typeface="Times New Roman"/>
                <a:sym typeface="Times New Roman"/>
              </a:defRPr>
            </a:lvl4pPr>
            <a:lvl5pPr marL="1371600" marR="0" lvl="4" indent="0" algn="ctr" rtl="0">
              <a:lnSpc>
                <a:spcPct val="90000"/>
              </a:lnSpc>
              <a:spcBef>
                <a:spcPts val="400"/>
              </a:spcBef>
              <a:buClr>
                <a:schemeClr val="dk1"/>
              </a:buClr>
              <a:buFont typeface="Arial"/>
              <a:buNone/>
              <a:defRPr sz="1200" b="0" i="0" u="none" strike="noStrike" cap="none">
                <a:solidFill>
                  <a:schemeClr val="dk1"/>
                </a:solidFill>
                <a:latin typeface="Times New Roman"/>
                <a:ea typeface="Times New Roman"/>
                <a:cs typeface="Times New Roman"/>
                <a:sym typeface="Times New Roman"/>
              </a:defRPr>
            </a:lvl5pPr>
            <a:lvl6pPr marL="1714500" marR="0" lvl="5" indent="0" algn="ctr" rtl="0">
              <a:lnSpc>
                <a:spcPct val="90000"/>
              </a:lnSpc>
              <a:spcBef>
                <a:spcPts val="400"/>
              </a:spcBef>
              <a:buClr>
                <a:schemeClr val="dk1"/>
              </a:buClr>
              <a:buFont typeface="Arial"/>
              <a:buNone/>
              <a:defRPr sz="1200" b="0" i="0" u="none" strike="noStrike" cap="none">
                <a:solidFill>
                  <a:schemeClr val="dk1"/>
                </a:solidFill>
                <a:latin typeface="Times New Roman"/>
                <a:ea typeface="Times New Roman"/>
                <a:cs typeface="Times New Roman"/>
                <a:sym typeface="Times New Roman"/>
              </a:defRPr>
            </a:lvl6pPr>
            <a:lvl7pPr marL="2057400" marR="0" lvl="6" indent="0" algn="ctr" rtl="0">
              <a:lnSpc>
                <a:spcPct val="90000"/>
              </a:lnSpc>
              <a:spcBef>
                <a:spcPts val="400"/>
              </a:spcBef>
              <a:buClr>
                <a:schemeClr val="dk1"/>
              </a:buClr>
              <a:buFont typeface="Arial"/>
              <a:buNone/>
              <a:defRPr sz="1200" b="0" i="0" u="none" strike="noStrike" cap="none">
                <a:solidFill>
                  <a:schemeClr val="dk1"/>
                </a:solidFill>
                <a:latin typeface="Times New Roman"/>
                <a:ea typeface="Times New Roman"/>
                <a:cs typeface="Times New Roman"/>
                <a:sym typeface="Times New Roman"/>
              </a:defRPr>
            </a:lvl7pPr>
            <a:lvl8pPr marL="2400300" marR="0" lvl="7" indent="0" algn="ctr" rtl="0">
              <a:lnSpc>
                <a:spcPct val="90000"/>
              </a:lnSpc>
              <a:spcBef>
                <a:spcPts val="400"/>
              </a:spcBef>
              <a:buClr>
                <a:schemeClr val="dk1"/>
              </a:buClr>
              <a:buFont typeface="Arial"/>
              <a:buNone/>
              <a:defRPr sz="1200" b="0" i="0" u="none" strike="noStrike" cap="none">
                <a:solidFill>
                  <a:schemeClr val="dk1"/>
                </a:solidFill>
                <a:latin typeface="Times New Roman"/>
                <a:ea typeface="Times New Roman"/>
                <a:cs typeface="Times New Roman"/>
                <a:sym typeface="Times New Roman"/>
              </a:defRPr>
            </a:lvl8pPr>
            <a:lvl9pPr marL="2743200" marR="0" lvl="8" indent="0" algn="ctr" rtl="0">
              <a:lnSpc>
                <a:spcPct val="90000"/>
              </a:lnSpc>
              <a:spcBef>
                <a:spcPts val="400"/>
              </a:spcBef>
              <a:buClr>
                <a:schemeClr val="dk1"/>
              </a:buClr>
              <a:buFont typeface="Arial"/>
              <a:buNone/>
              <a:defRPr sz="1200" b="0" i="0" u="none" strike="noStrike" cap="none">
                <a:solidFill>
                  <a:schemeClr val="dk1"/>
                </a:solidFill>
                <a:latin typeface="Times New Roman"/>
                <a:ea typeface="Times New Roman"/>
                <a:cs typeface="Times New Roman"/>
                <a:sym typeface="Times New Roman"/>
              </a:defRPr>
            </a:lvl9pPr>
          </a:lstStyle>
          <a:p>
            <a:endParaRPr/>
          </a:p>
        </p:txBody>
      </p:sp>
      <p:sp>
        <p:nvSpPr>
          <p:cNvPr id="14" name="Shape 14"/>
          <p:cNvSpPr txBox="1">
            <a:spLocks noGrp="1"/>
          </p:cNvSpPr>
          <p:nvPr>
            <p:ph type="dt" idx="10"/>
          </p:nvPr>
        </p:nvSpPr>
        <p:spPr>
          <a:xfrm>
            <a:off x="6596651" y="4779169"/>
            <a:ext cx="890100" cy="273900"/>
          </a:xfrm>
          <a:prstGeom prst="rect">
            <a:avLst/>
          </a:prstGeom>
          <a:noFill/>
          <a:ln>
            <a:noFill/>
          </a:ln>
        </p:spPr>
        <p:txBody>
          <a:bodyPr lIns="68575" tIns="68575" rIns="68575" bIns="68575" anchor="t" anchorCtr="0"/>
          <a:lstStyle>
            <a:lvl1pPr marL="0" marR="0" lvl="0" indent="0" algn="l" rtl="0">
              <a:spcBef>
                <a:spcPts val="0"/>
              </a:spcBef>
              <a:buNone/>
              <a:defRPr sz="1400">
                <a:solidFill>
                  <a:schemeClr val="dk1"/>
                </a:solidFill>
                <a:latin typeface="Times New Roman"/>
                <a:ea typeface="Times New Roman"/>
                <a:cs typeface="Times New Roman"/>
                <a:sym typeface="Times New Roman"/>
              </a:defRPr>
            </a:lvl1pPr>
            <a:lvl2pPr marL="342900" marR="0" lvl="1" indent="0" algn="l" rtl="0">
              <a:spcBef>
                <a:spcPts val="0"/>
              </a:spcBef>
              <a:buNone/>
              <a:defRPr sz="1400" b="0" i="0" u="none" strike="noStrike" cap="none">
                <a:solidFill>
                  <a:schemeClr val="dk1"/>
                </a:solidFill>
                <a:latin typeface="Times New Roman"/>
                <a:ea typeface="Times New Roman"/>
                <a:cs typeface="Times New Roman"/>
                <a:sym typeface="Times New Roman"/>
              </a:defRPr>
            </a:lvl2pPr>
            <a:lvl3pPr marL="685800" marR="0" lvl="2" indent="0" algn="l" rtl="0">
              <a:spcBef>
                <a:spcPts val="0"/>
              </a:spcBef>
              <a:buNone/>
              <a:defRPr sz="1400" b="0" i="0" u="none" strike="noStrike" cap="none">
                <a:solidFill>
                  <a:schemeClr val="dk1"/>
                </a:solidFill>
                <a:latin typeface="Times New Roman"/>
                <a:ea typeface="Times New Roman"/>
                <a:cs typeface="Times New Roman"/>
                <a:sym typeface="Times New Roman"/>
              </a:defRPr>
            </a:lvl3pPr>
            <a:lvl4pPr marL="1028700" marR="0" lvl="3" indent="0" algn="l" rtl="0">
              <a:spcBef>
                <a:spcPts val="0"/>
              </a:spcBef>
              <a:buNone/>
              <a:defRPr sz="1400" b="0" i="0" u="none" strike="noStrike" cap="none">
                <a:solidFill>
                  <a:schemeClr val="dk1"/>
                </a:solidFill>
                <a:latin typeface="Times New Roman"/>
                <a:ea typeface="Times New Roman"/>
                <a:cs typeface="Times New Roman"/>
                <a:sym typeface="Times New Roman"/>
              </a:defRPr>
            </a:lvl4pPr>
            <a:lvl5pPr marL="1371600" marR="0" lvl="4" indent="0" algn="l" rtl="0">
              <a:spcBef>
                <a:spcPts val="0"/>
              </a:spcBef>
              <a:buNone/>
              <a:defRPr sz="1400" b="0" i="0" u="none" strike="noStrike" cap="none">
                <a:solidFill>
                  <a:schemeClr val="dk1"/>
                </a:solidFill>
                <a:latin typeface="Times New Roman"/>
                <a:ea typeface="Times New Roman"/>
                <a:cs typeface="Times New Roman"/>
                <a:sym typeface="Times New Roman"/>
              </a:defRPr>
            </a:lvl5pPr>
            <a:lvl6pPr marL="1714500" marR="0" lvl="5" indent="0" algn="l" rtl="0">
              <a:spcBef>
                <a:spcPts val="0"/>
              </a:spcBef>
              <a:buNone/>
              <a:defRPr sz="1400" b="0" i="0" u="none" strike="noStrike" cap="none">
                <a:solidFill>
                  <a:schemeClr val="dk1"/>
                </a:solidFill>
                <a:latin typeface="Times New Roman"/>
                <a:ea typeface="Times New Roman"/>
                <a:cs typeface="Times New Roman"/>
                <a:sym typeface="Times New Roman"/>
              </a:defRPr>
            </a:lvl6pPr>
            <a:lvl7pPr marL="2057400" marR="0" lvl="6" indent="0" algn="l" rtl="0">
              <a:spcBef>
                <a:spcPts val="0"/>
              </a:spcBef>
              <a:buNone/>
              <a:defRPr sz="1400" b="0" i="0" u="none" strike="noStrike" cap="none">
                <a:solidFill>
                  <a:schemeClr val="dk1"/>
                </a:solidFill>
                <a:latin typeface="Times New Roman"/>
                <a:ea typeface="Times New Roman"/>
                <a:cs typeface="Times New Roman"/>
                <a:sym typeface="Times New Roman"/>
              </a:defRPr>
            </a:lvl7pPr>
            <a:lvl8pPr marL="2400300" marR="0" lvl="7" indent="0" algn="l" rtl="0">
              <a:spcBef>
                <a:spcPts val="0"/>
              </a:spcBef>
              <a:buNone/>
              <a:defRPr sz="1400" b="0" i="0" u="none" strike="noStrike" cap="none">
                <a:solidFill>
                  <a:schemeClr val="dk1"/>
                </a:solidFill>
                <a:latin typeface="Times New Roman"/>
                <a:ea typeface="Times New Roman"/>
                <a:cs typeface="Times New Roman"/>
                <a:sym typeface="Times New Roman"/>
              </a:defRPr>
            </a:lvl8pPr>
            <a:lvl9pPr marL="2743200" marR="0" lvl="8" indent="0" algn="l" rtl="0">
              <a:spcBef>
                <a:spcPts val="0"/>
              </a:spcBef>
              <a:buNone/>
              <a:defRPr sz="1400" b="0" i="0" u="none" strike="noStrike" cap="none">
                <a:solidFill>
                  <a:schemeClr val="dk1"/>
                </a:solidFill>
                <a:latin typeface="Times New Roman"/>
                <a:ea typeface="Times New Roman"/>
                <a:cs typeface="Times New Roman"/>
                <a:sym typeface="Times New Roman"/>
              </a:defRPr>
            </a:lvl9pPr>
          </a:lstStyle>
          <a:p>
            <a:fld id="{1E8E5E00-EEBE-4ED5-BBEA-48D3661DC02B}" type="datetime1">
              <a:rPr lang="en-US" smtClean="0"/>
              <a:pPr/>
              <a:t>9/16/2019</a:t>
            </a:fld>
            <a:endParaRPr/>
          </a:p>
        </p:txBody>
      </p:sp>
      <p:sp>
        <p:nvSpPr>
          <p:cNvPr id="15" name="Shape 15"/>
          <p:cNvSpPr txBox="1">
            <a:spLocks noGrp="1"/>
          </p:cNvSpPr>
          <p:nvPr>
            <p:ph type="ftr" idx="11"/>
          </p:nvPr>
        </p:nvSpPr>
        <p:spPr>
          <a:xfrm>
            <a:off x="6342366" y="9596437"/>
            <a:ext cx="3086100" cy="273900"/>
          </a:xfrm>
          <a:prstGeom prst="rect">
            <a:avLst/>
          </a:prstGeom>
          <a:noFill/>
          <a:ln>
            <a:noFill/>
          </a:ln>
        </p:spPr>
        <p:txBody>
          <a:bodyPr lIns="68575" tIns="68575" rIns="68575" bIns="68575" anchor="t" anchorCtr="0"/>
          <a:lstStyle>
            <a:lvl1pPr marL="0" marR="0" lvl="0" indent="0" algn="l" rtl="0">
              <a:spcBef>
                <a:spcPts val="0"/>
              </a:spcBef>
              <a:buSzPct val="78571"/>
              <a:buNone/>
              <a:defRPr sz="1400">
                <a:solidFill>
                  <a:schemeClr val="dk1"/>
                </a:solidFill>
                <a:latin typeface="Times New Roman"/>
                <a:ea typeface="Times New Roman"/>
                <a:cs typeface="Times New Roman"/>
                <a:sym typeface="Times New Roman"/>
              </a:defRPr>
            </a:lvl1pPr>
            <a:lvl2pPr marL="342900" marR="0" lvl="1" indent="0" algn="l" rtl="0">
              <a:spcBef>
                <a:spcPts val="0"/>
              </a:spcBef>
              <a:buSzPct val="78571"/>
              <a:buNone/>
              <a:defRPr sz="1400" b="0" i="0" u="none" strike="noStrike" cap="none">
                <a:solidFill>
                  <a:schemeClr val="dk1"/>
                </a:solidFill>
                <a:latin typeface="Times New Roman"/>
                <a:ea typeface="Times New Roman"/>
                <a:cs typeface="Times New Roman"/>
                <a:sym typeface="Times New Roman"/>
              </a:defRPr>
            </a:lvl2pPr>
            <a:lvl3pPr marL="685800" marR="0" lvl="2" indent="0" algn="l" rtl="0">
              <a:spcBef>
                <a:spcPts val="0"/>
              </a:spcBef>
              <a:buSzPct val="78571"/>
              <a:buNone/>
              <a:defRPr sz="1400" b="0" i="0" u="none" strike="noStrike" cap="none">
                <a:solidFill>
                  <a:schemeClr val="dk1"/>
                </a:solidFill>
                <a:latin typeface="Times New Roman"/>
                <a:ea typeface="Times New Roman"/>
                <a:cs typeface="Times New Roman"/>
                <a:sym typeface="Times New Roman"/>
              </a:defRPr>
            </a:lvl3pPr>
            <a:lvl4pPr marL="1028700" marR="0" lvl="3" indent="0" algn="l" rtl="0">
              <a:spcBef>
                <a:spcPts val="0"/>
              </a:spcBef>
              <a:buSzPct val="78571"/>
              <a:buNone/>
              <a:defRPr sz="1400" b="0" i="0" u="none" strike="noStrike" cap="none">
                <a:solidFill>
                  <a:schemeClr val="dk1"/>
                </a:solidFill>
                <a:latin typeface="Times New Roman"/>
                <a:ea typeface="Times New Roman"/>
                <a:cs typeface="Times New Roman"/>
                <a:sym typeface="Times New Roman"/>
              </a:defRPr>
            </a:lvl4pPr>
            <a:lvl5pPr marL="1371600" marR="0" lvl="4" indent="0" algn="l" rtl="0">
              <a:spcBef>
                <a:spcPts val="0"/>
              </a:spcBef>
              <a:buSzPct val="78571"/>
              <a:buNone/>
              <a:defRPr sz="1400" b="0" i="0" u="none" strike="noStrike" cap="none">
                <a:solidFill>
                  <a:schemeClr val="dk1"/>
                </a:solidFill>
                <a:latin typeface="Times New Roman"/>
                <a:ea typeface="Times New Roman"/>
                <a:cs typeface="Times New Roman"/>
                <a:sym typeface="Times New Roman"/>
              </a:defRPr>
            </a:lvl5pPr>
            <a:lvl6pPr marL="1714500" marR="0" lvl="5" indent="0" algn="l" rtl="0">
              <a:spcBef>
                <a:spcPts val="0"/>
              </a:spcBef>
              <a:buSzPct val="78571"/>
              <a:buNone/>
              <a:defRPr sz="1400" b="0" i="0" u="none" strike="noStrike" cap="none">
                <a:solidFill>
                  <a:schemeClr val="dk1"/>
                </a:solidFill>
                <a:latin typeface="Times New Roman"/>
                <a:ea typeface="Times New Roman"/>
                <a:cs typeface="Times New Roman"/>
                <a:sym typeface="Times New Roman"/>
              </a:defRPr>
            </a:lvl6pPr>
            <a:lvl7pPr marL="2057400" marR="0" lvl="6" indent="0" algn="l" rtl="0">
              <a:spcBef>
                <a:spcPts val="0"/>
              </a:spcBef>
              <a:buSzPct val="78571"/>
              <a:buNone/>
              <a:defRPr sz="1400" b="0" i="0" u="none" strike="noStrike" cap="none">
                <a:solidFill>
                  <a:schemeClr val="dk1"/>
                </a:solidFill>
                <a:latin typeface="Times New Roman"/>
                <a:ea typeface="Times New Roman"/>
                <a:cs typeface="Times New Roman"/>
                <a:sym typeface="Times New Roman"/>
              </a:defRPr>
            </a:lvl7pPr>
            <a:lvl8pPr marL="2400300" marR="0" lvl="7" indent="0" algn="l" rtl="0">
              <a:spcBef>
                <a:spcPts val="0"/>
              </a:spcBef>
              <a:buSzPct val="78571"/>
              <a:buNone/>
              <a:defRPr sz="1400" b="0" i="0" u="none" strike="noStrike" cap="none">
                <a:solidFill>
                  <a:schemeClr val="dk1"/>
                </a:solidFill>
                <a:latin typeface="Times New Roman"/>
                <a:ea typeface="Times New Roman"/>
                <a:cs typeface="Times New Roman"/>
                <a:sym typeface="Times New Roman"/>
              </a:defRPr>
            </a:lvl8pPr>
            <a:lvl9pPr marL="2743200" marR="0" lvl="8" indent="0" algn="l" rtl="0">
              <a:spcBef>
                <a:spcPts val="0"/>
              </a:spcBef>
              <a:buSzPct val="78571"/>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16" name="Shape 16"/>
          <p:cNvSpPr txBox="1">
            <a:spLocks noGrp="1"/>
          </p:cNvSpPr>
          <p:nvPr>
            <p:ph type="sldNum" idx="12"/>
          </p:nvPr>
        </p:nvSpPr>
        <p:spPr>
          <a:xfrm>
            <a:off x="7486650" y="4779169"/>
            <a:ext cx="514200" cy="267900"/>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fld id="{00000000-1234-1234-1234-123412341234}" type="slidenum">
              <a:rPr lang="en" sz="1400">
                <a:solidFill>
                  <a:schemeClr val="dk1"/>
                </a:solidFill>
                <a:latin typeface="Times New Roman"/>
                <a:ea typeface="Times New Roman"/>
                <a:cs typeface="Times New Roman"/>
                <a:sym typeface="Times New Roman"/>
              </a:rPr>
              <a:pPr marL="0" marR="0" lvl="0" indent="0" algn="l" rtl="0">
                <a:spcBef>
                  <a:spcPts val="0"/>
                </a:spcBef>
                <a:buSzPct val="25000"/>
                <a:buNone/>
              </a:pPr>
              <a:t>‹#›</a:t>
            </a:fld>
            <a:endParaRPr lang="en" sz="1400">
              <a:solidFill>
                <a:schemeClr val="dk1"/>
              </a:solidFill>
              <a:latin typeface="Times New Roman"/>
              <a:ea typeface="Times New Roman"/>
              <a:cs typeface="Times New Roman"/>
              <a:sym typeface="Times New Roman"/>
            </a:endParaRPr>
          </a:p>
        </p:txBody>
      </p:sp>
      <p:sp>
        <p:nvSpPr>
          <p:cNvPr id="17" name="Shape 17"/>
          <p:cNvSpPr>
            <a:spLocks noGrp="1"/>
          </p:cNvSpPr>
          <p:nvPr>
            <p:ph type="dgm" idx="2"/>
          </p:nvPr>
        </p:nvSpPr>
        <p:spPr>
          <a:xfrm>
            <a:off x="1087040" y="2550318"/>
            <a:ext cx="6914100" cy="151200"/>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Times New Roman"/>
                <a:ea typeface="Times New Roman"/>
                <a:cs typeface="Times New Roman"/>
                <a:sym typeface="Times New Roman"/>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28650" y="273843"/>
            <a:ext cx="7886700" cy="994200"/>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Font typeface="Arial"/>
              <a:buNone/>
              <a:defRPr sz="3300" b="0" i="0" u="none" strike="noStrike" cap="none">
                <a:solidFill>
                  <a:schemeClr val="dk1"/>
                </a:solidFill>
                <a:latin typeface="Arial"/>
                <a:ea typeface="Arial"/>
                <a:cs typeface="Arial"/>
                <a:sym typeface="Arial"/>
              </a:defRPr>
            </a:lvl1pPr>
            <a:lvl2pPr lvl="1" indent="0">
              <a:spcBef>
                <a:spcPts val="0"/>
              </a:spcBef>
              <a:buFont typeface="Arial"/>
              <a:buNone/>
              <a:defRPr sz="1400"/>
            </a:lvl2pPr>
            <a:lvl3pPr lvl="2" indent="0">
              <a:spcBef>
                <a:spcPts val="0"/>
              </a:spcBef>
              <a:buFont typeface="Arial"/>
              <a:buNone/>
              <a:defRPr sz="1400"/>
            </a:lvl3pPr>
            <a:lvl4pPr lvl="3" indent="0">
              <a:spcBef>
                <a:spcPts val="0"/>
              </a:spcBef>
              <a:buFont typeface="Arial"/>
              <a:buNone/>
              <a:defRPr sz="1400"/>
            </a:lvl4pPr>
            <a:lvl5pPr lvl="4" indent="0">
              <a:spcBef>
                <a:spcPts val="0"/>
              </a:spcBef>
              <a:buFont typeface="Arial"/>
              <a:buNone/>
              <a:defRPr sz="1400"/>
            </a:lvl5pPr>
            <a:lvl6pPr lvl="5" indent="0">
              <a:spcBef>
                <a:spcPts val="0"/>
              </a:spcBef>
              <a:buFont typeface="Arial"/>
              <a:buNone/>
              <a:defRPr sz="1400"/>
            </a:lvl6pPr>
            <a:lvl7pPr lvl="6" indent="0">
              <a:spcBef>
                <a:spcPts val="0"/>
              </a:spcBef>
              <a:buFont typeface="Arial"/>
              <a:buNone/>
              <a:defRPr sz="1400"/>
            </a:lvl7pPr>
            <a:lvl8pPr lvl="7" indent="0">
              <a:spcBef>
                <a:spcPts val="0"/>
              </a:spcBef>
              <a:buFont typeface="Arial"/>
              <a:buNone/>
              <a:defRPr sz="1400"/>
            </a:lvl8pPr>
            <a:lvl9pPr lvl="8" indent="0">
              <a:spcBef>
                <a:spcPts val="0"/>
              </a:spcBef>
              <a:buFont typeface="Arial"/>
              <a:buNone/>
              <a:defRPr sz="1400"/>
            </a:lvl9pPr>
          </a:lstStyle>
          <a:p>
            <a:endParaRPr/>
          </a:p>
        </p:txBody>
      </p:sp>
      <p:sp>
        <p:nvSpPr>
          <p:cNvPr id="7" name="Shape 7"/>
          <p:cNvSpPr txBox="1">
            <a:spLocks noGrp="1"/>
          </p:cNvSpPr>
          <p:nvPr>
            <p:ph type="body" idx="1"/>
          </p:nvPr>
        </p:nvSpPr>
        <p:spPr>
          <a:xfrm>
            <a:off x="628650" y="1369218"/>
            <a:ext cx="7886700" cy="3263400"/>
          </a:xfrm>
          <a:prstGeom prst="rect">
            <a:avLst/>
          </a:prstGeom>
          <a:noFill/>
          <a:ln>
            <a:noFill/>
          </a:ln>
        </p:spPr>
        <p:txBody>
          <a:bodyPr wrap="square" lIns="91425" tIns="91425" rIns="91425" bIns="91425" anchor="t" anchorCtr="0"/>
          <a:lstStyle>
            <a:lvl1pPr marL="177800" marR="0" lvl="0" indent="95250" algn="l" rtl="0">
              <a:lnSpc>
                <a:spcPct val="90000"/>
              </a:lnSpc>
              <a:spcBef>
                <a:spcPts val="800"/>
              </a:spcBef>
              <a:spcAft>
                <a:spcPts val="0"/>
              </a:spcAft>
              <a:buClr>
                <a:schemeClr val="dk1"/>
              </a:buClr>
              <a:buSzPct val="100000"/>
              <a:buFont typeface="Arial"/>
              <a:buChar char="•"/>
              <a:defRPr sz="2100" b="0" i="0" u="none" strike="noStrike" cap="none">
                <a:solidFill>
                  <a:schemeClr val="dk1"/>
                </a:solidFill>
                <a:latin typeface="Times New Roman"/>
                <a:ea typeface="Times New Roman"/>
                <a:cs typeface="Times New Roman"/>
                <a:sym typeface="Times New Roman"/>
              </a:defRPr>
            </a:lvl1pPr>
            <a:lvl2pPr marL="520700" marR="0" lvl="1" indent="50800" algn="l" rtl="0">
              <a:lnSpc>
                <a:spcPct val="90000"/>
              </a:lnSpc>
              <a:spcBef>
                <a:spcPts val="400"/>
              </a:spcBef>
              <a:spcAft>
                <a:spcPts val="0"/>
              </a:spcAft>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2pPr>
            <a:lvl3pPr marL="863600" marR="0" lvl="2" indent="1905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8" name="Shape 8"/>
          <p:cNvSpPr txBox="1">
            <a:spLocks noGrp="1"/>
          </p:cNvSpPr>
          <p:nvPr>
            <p:ph type="dt" idx="10"/>
          </p:nvPr>
        </p:nvSpPr>
        <p:spPr>
          <a:xfrm>
            <a:off x="6596651" y="4779169"/>
            <a:ext cx="890100" cy="273900"/>
          </a:xfrm>
          <a:prstGeom prst="rect">
            <a:avLst/>
          </a:prstGeom>
          <a:noFill/>
          <a:ln>
            <a:noFill/>
          </a:ln>
        </p:spPr>
        <p:txBody>
          <a:bodyPr wrap="square" lIns="91425" tIns="91425" rIns="91425" bIns="91425" anchor="t" anchorCtr="0"/>
          <a:lstStyle>
            <a:lvl1pPr marL="0" marR="0" lvl="0" indent="0"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1pPr>
            <a:lvl2pPr marL="457189" marR="0" lvl="1" indent="-12689"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2pPr>
            <a:lvl3pPr marL="914377" marR="0" lvl="2" indent="-12677"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3pPr>
            <a:lvl4pPr marL="1371566" marR="0" lvl="3" indent="-12665"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4pPr>
            <a:lvl5pPr marL="1828754" marR="0" lvl="4" indent="-12654"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5pPr>
            <a:lvl6pPr marL="2285943" marR="0" lvl="5" indent="-12643"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6pPr>
            <a:lvl7pPr marL="2743131" marR="0" lvl="6" indent="-12631"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7pPr>
            <a:lvl8pPr marL="3200320" marR="0" lvl="7" indent="-12619"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8pPr>
            <a:lvl9pPr marL="3657509" marR="0" lvl="8" indent="-12608"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9pPr>
          </a:lstStyle>
          <a:p>
            <a:fld id="{414D057A-2008-483B-8259-0E1A5E02B5B1}" type="datetime1">
              <a:rPr lang="en-US" smtClean="0"/>
              <a:pPr/>
              <a:t>9/16/2019</a:t>
            </a:fld>
            <a:endParaRPr lang="en-US"/>
          </a:p>
        </p:txBody>
      </p:sp>
      <p:sp>
        <p:nvSpPr>
          <p:cNvPr id="9" name="Shape 9"/>
          <p:cNvSpPr txBox="1">
            <a:spLocks noGrp="1"/>
          </p:cNvSpPr>
          <p:nvPr>
            <p:ph type="sldNum" idx="12"/>
          </p:nvPr>
        </p:nvSpPr>
        <p:spPr>
          <a:xfrm>
            <a:off x="7486651" y="4779169"/>
            <a:ext cx="514200" cy="267900"/>
          </a:xfrm>
          <a:prstGeom prst="rect">
            <a:avLst/>
          </a:prstGeom>
          <a:noFill/>
          <a:ln>
            <a:noFill/>
          </a:ln>
        </p:spPr>
        <p:txBody>
          <a:bodyPr wrap="square" lIns="68575" tIns="34275" rIns="68575" bIns="34275" anchor="t" anchorCtr="0">
            <a:noAutofit/>
          </a:bodyPr>
          <a:lstStyle/>
          <a:p>
            <a:fld id="{0CA11B49-0ACD-4FC2-82E6-117BE9AE1F77}" type="slidenum">
              <a:rPr lang="en-US" smtClean="0"/>
              <a:pPr/>
              <a:t>‹#›</a:t>
            </a:fld>
            <a:endParaRPr lang="en-US"/>
          </a:p>
        </p:txBody>
      </p:sp>
      <p:pic>
        <p:nvPicPr>
          <p:cNvPr id="10" name="Shape 10" descr="Deerwalk DWIT College"/>
          <p:cNvPicPr preferRelativeResize="0"/>
          <p:nvPr/>
        </p:nvPicPr>
        <p:blipFill rotWithShape="1">
          <a:blip r:embed="rId10" cstate="print">
            <a:alphaModFix/>
          </a:blip>
          <a:srcRect/>
          <a:stretch/>
        </p:blipFill>
        <p:spPr>
          <a:xfrm>
            <a:off x="3993138" y="4632724"/>
            <a:ext cx="1044517" cy="48514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ctrTitle"/>
          </p:nvPr>
        </p:nvSpPr>
        <p:spPr>
          <a:prstGeom prst="rect">
            <a:avLst/>
          </a:prstGeom>
          <a:noFill/>
          <a:ln>
            <a:noFill/>
          </a:ln>
        </p:spPr>
        <p:txBody>
          <a:bodyPr wrap="square" lIns="68575" tIns="68575" rIns="68575" bIns="68575" anchor="b" anchorCtr="0">
            <a:noAutofit/>
          </a:bodyPr>
          <a:lstStyle/>
          <a:p>
            <a:pPr marL="0" marR="0" lvl="0" indent="0" algn="ctr" rtl="0">
              <a:lnSpc>
                <a:spcPct val="90000"/>
              </a:lnSpc>
              <a:spcBef>
                <a:spcPts val="0"/>
              </a:spcBef>
              <a:spcAft>
                <a:spcPts val="0"/>
              </a:spcAft>
              <a:buClr>
                <a:schemeClr val="dk1"/>
              </a:buClr>
              <a:buSzPct val="25000"/>
              <a:buFont typeface="Arial"/>
              <a:buNone/>
            </a:pPr>
            <a:r>
              <a:rPr lang="en-US" sz="4000" dirty="0" smtClean="0">
                <a:latin typeface="Times New Roman"/>
                <a:ea typeface="Times New Roman"/>
                <a:cs typeface="Times New Roman"/>
                <a:sym typeface="Times New Roman"/>
              </a:rPr>
              <a:t>Auto Playing Flappy Bird</a:t>
            </a:r>
            <a:endParaRPr lang="en-US" sz="4000" b="0" i="0" u="none" strike="noStrike" cap="none" dirty="0">
              <a:solidFill>
                <a:schemeClr val="dk1"/>
              </a:solidFill>
              <a:latin typeface="Times New Roman"/>
              <a:ea typeface="Times New Roman"/>
              <a:cs typeface="Times New Roman"/>
              <a:sym typeface="Times New Roman"/>
            </a:endParaRPr>
          </a:p>
        </p:txBody>
      </p:sp>
      <p:sp>
        <p:nvSpPr>
          <p:cNvPr id="48" name="Shape 48"/>
          <p:cNvSpPr txBox="1">
            <a:spLocks noGrp="1"/>
          </p:cNvSpPr>
          <p:nvPr>
            <p:ph type="subTitle" idx="1"/>
          </p:nvPr>
        </p:nvSpPr>
        <p:spPr>
          <a:prstGeom prst="rect">
            <a:avLst/>
          </a:prstGeom>
          <a:noFill/>
          <a:ln>
            <a:noFill/>
          </a:ln>
        </p:spPr>
        <p:txBody>
          <a:bodyPr wrap="square" lIns="68575" tIns="68575" rIns="68575" bIns="68575" anchor="t" anchorCtr="0">
            <a:noAutofit/>
          </a:bodyPr>
          <a:lstStyle/>
          <a:p>
            <a:pPr marL="0" marR="0" lvl="0" indent="0" algn="ctr" rtl="0">
              <a:lnSpc>
                <a:spcPct val="90000"/>
              </a:lnSpc>
              <a:spcBef>
                <a:spcPts val="0"/>
              </a:spcBef>
              <a:spcAft>
                <a:spcPts val="0"/>
              </a:spcAft>
              <a:buClr>
                <a:schemeClr val="dk1"/>
              </a:buClr>
              <a:buSzPct val="25000"/>
              <a:buFont typeface="Arial"/>
              <a:buNone/>
            </a:pPr>
            <a:r>
              <a:rPr lang="en-US" sz="2800" b="0" i="0" u="none" strike="noStrike" cap="none" dirty="0" smtClean="0">
                <a:solidFill>
                  <a:schemeClr val="dk1"/>
                </a:solidFill>
                <a:latin typeface="Times New Roman"/>
                <a:ea typeface="Times New Roman"/>
                <a:cs typeface="Times New Roman"/>
                <a:sym typeface="Times New Roman"/>
              </a:rPr>
              <a:t>Name:Pranjal Pandey</a:t>
            </a:r>
            <a:endParaRPr lang="en-US" sz="2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1067"/>
              </a:spcBef>
              <a:spcAft>
                <a:spcPts val="0"/>
              </a:spcAft>
              <a:buClr>
                <a:schemeClr val="dk1"/>
              </a:buClr>
              <a:buSzPct val="25000"/>
              <a:buFont typeface="Arial"/>
              <a:buNone/>
            </a:pPr>
            <a:r>
              <a:rPr lang="en-US" sz="2800" b="0" i="0" u="none" strike="noStrike" cap="none" dirty="0">
                <a:solidFill>
                  <a:schemeClr val="dk1"/>
                </a:solidFill>
                <a:latin typeface="Times New Roman"/>
                <a:ea typeface="Times New Roman"/>
                <a:cs typeface="Times New Roman"/>
                <a:sym typeface="Times New Roman"/>
              </a:rPr>
              <a:t>Roll </a:t>
            </a:r>
            <a:r>
              <a:rPr lang="en-US" sz="2800" b="0" i="0" u="none" strike="noStrike" cap="none" dirty="0" smtClean="0">
                <a:solidFill>
                  <a:schemeClr val="dk1"/>
                </a:solidFill>
                <a:latin typeface="Times New Roman"/>
                <a:ea typeface="Times New Roman"/>
                <a:cs typeface="Times New Roman"/>
                <a:sym typeface="Times New Roman"/>
              </a:rPr>
              <a:t>No:635</a:t>
            </a:r>
            <a:endParaRPr lang="en-US" sz="2800" b="0" i="0" u="none" strike="noStrike" cap="none" dirty="0">
              <a:solidFill>
                <a:schemeClr val="dk1"/>
              </a:solidFill>
              <a:latin typeface="Times New Roman"/>
              <a:ea typeface="Times New Roman"/>
              <a:cs typeface="Times New Roman"/>
              <a:sym typeface="Times New Roman"/>
            </a:endParaRPr>
          </a:p>
        </p:txBody>
      </p:sp>
      <p:sp>
        <p:nvSpPr>
          <p:cNvPr id="6" name="Rectangle 5"/>
          <p:cNvSpPr/>
          <p:nvPr/>
        </p:nvSpPr>
        <p:spPr>
          <a:xfrm>
            <a:off x="4447607" y="2387084"/>
            <a:ext cx="248786" cy="369332"/>
          </a:xfrm>
          <a:prstGeom prst="rect">
            <a:avLst/>
          </a:prstGeom>
        </p:spPr>
        <p:txBody>
          <a:bodyPr wrap="none">
            <a:spAutoFit/>
          </a:bodyPr>
          <a:lstStyle/>
          <a:p>
            <a:r>
              <a:rPr lang="en-US" b="0" dirty="0" smtClean="0"/>
              <a:t> </a:t>
            </a:r>
            <a:endParaRPr lang="en-US" dirty="0"/>
          </a:p>
        </p:txBody>
      </p:sp>
      <p:sp>
        <p:nvSpPr>
          <p:cNvPr id="7" name="Rectangle 6"/>
          <p:cNvSpPr/>
          <p:nvPr/>
        </p:nvSpPr>
        <p:spPr>
          <a:xfrm>
            <a:off x="4447607" y="2387084"/>
            <a:ext cx="248786" cy="369332"/>
          </a:xfrm>
          <a:prstGeom prst="rect">
            <a:avLst/>
          </a:prstGeom>
        </p:spPr>
        <p:txBody>
          <a:bodyPr wrap="none">
            <a:spAutoFit/>
          </a:bodyPr>
          <a:lstStyle/>
          <a:p>
            <a:r>
              <a:rPr lang="en-US" b="0" dirty="0" smtClean="0"/>
              <a:t> </a:t>
            </a:r>
            <a:endParaRPr lang="en-US" dirty="0"/>
          </a:p>
        </p:txBody>
      </p:sp>
      <p:sp>
        <p:nvSpPr>
          <p:cNvPr id="8" name="Rectangle 7"/>
          <p:cNvSpPr/>
          <p:nvPr/>
        </p:nvSpPr>
        <p:spPr>
          <a:xfrm>
            <a:off x="4447607" y="2387084"/>
            <a:ext cx="248786" cy="369332"/>
          </a:xfrm>
          <a:prstGeom prst="rect">
            <a:avLst/>
          </a:prstGeom>
        </p:spPr>
        <p:txBody>
          <a:bodyPr wrap="none">
            <a:spAutoFit/>
          </a:bodyPr>
          <a:lstStyle/>
          <a:p>
            <a:r>
              <a:rPr lang="en-US" b="0" dirty="0" smtClean="0"/>
              <a:t> </a:t>
            </a:r>
            <a:endParaRPr lang="en-US" dirty="0"/>
          </a:p>
        </p:txBody>
      </p:sp>
      <p:sp>
        <p:nvSpPr>
          <p:cNvPr id="9" name="Rectangle 8"/>
          <p:cNvSpPr/>
          <p:nvPr/>
        </p:nvSpPr>
        <p:spPr>
          <a:xfrm>
            <a:off x="4447607" y="2387084"/>
            <a:ext cx="248786" cy="369332"/>
          </a:xfrm>
          <a:prstGeom prst="rect">
            <a:avLst/>
          </a:prstGeom>
        </p:spPr>
        <p:txBody>
          <a:bodyPr wrap="none">
            <a:spAutoFit/>
          </a:bodyPr>
          <a:lstStyle/>
          <a:p>
            <a:r>
              <a:rPr lang="en-US" b="0" dirty="0" smtClean="0"/>
              <a:t> </a:t>
            </a:r>
            <a:endParaRPr lang="en-US" dirty="0"/>
          </a:p>
        </p:txBody>
      </p:sp>
      <p:sp>
        <p:nvSpPr>
          <p:cNvPr id="11" name="Slide Number Placeholder 10"/>
          <p:cNvSpPr>
            <a:spLocks noGrp="1"/>
          </p:cNvSpPr>
          <p:nvPr>
            <p:ph type="sldNum" idx="12"/>
          </p:nvPr>
        </p:nvSpPr>
        <p:spPr/>
        <p:txBody>
          <a:bodyPr/>
          <a:lstStyle/>
          <a:p>
            <a:fld id="{0CA11B49-0ACD-4FC2-82E6-117BE9AE1F77}"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Text Placeholder 2"/>
          <p:cNvSpPr>
            <a:spLocks noGrp="1"/>
          </p:cNvSpPr>
          <p:nvPr>
            <p:ph type="body" idx="1"/>
          </p:nvPr>
        </p:nvSpPr>
        <p:spPr/>
        <p:txBody>
          <a:bodyPr/>
          <a:lstStyle/>
          <a:p>
            <a:r>
              <a:rPr lang="en-US" dirty="0" smtClean="0"/>
              <a:t>Requires many generation to obtain a fit population, hence time consuming.</a:t>
            </a:r>
          </a:p>
          <a:p>
            <a:r>
              <a:rPr lang="en-US" dirty="0" smtClean="0"/>
              <a:t>Cannot predict the exact fitness of the bird at any given time.</a:t>
            </a:r>
            <a:endParaRPr lang="en-US" dirty="0"/>
          </a:p>
        </p:txBody>
      </p:sp>
      <p:sp>
        <p:nvSpPr>
          <p:cNvPr id="4" name="Slide Number Placeholder 3"/>
          <p:cNvSpPr>
            <a:spLocks noGrp="1"/>
          </p:cNvSpPr>
          <p:nvPr>
            <p:ph type="sldNum" idx="12"/>
          </p:nvPr>
        </p:nvSpPr>
        <p:spPr/>
        <p:txBody>
          <a:bodyPr/>
          <a:lstStyle/>
          <a:p>
            <a:fld id="{0CA11B49-0ACD-4FC2-82E6-117BE9AE1F77}" type="slidenum">
              <a:rPr lang="en-US" smtClean="0"/>
              <a:pPr/>
              <a:t>10</a:t>
            </a:fld>
            <a:endParaRPr lang="en-US"/>
          </a:p>
        </p:txBody>
      </p:sp>
    </p:spTree>
    <p:extLst>
      <p:ext uri="{BB962C8B-B14F-4D97-AF65-F5344CB8AC3E}">
        <p14:creationId xmlns:p14="http://schemas.microsoft.com/office/powerpoint/2010/main" val="77316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1066800" y="819150"/>
            <a:ext cx="6858000" cy="1790700"/>
          </a:xfrm>
          <a:prstGeom prst="rect">
            <a:avLst/>
          </a:prstGeom>
          <a:noFill/>
          <a:ln>
            <a:noFill/>
          </a:ln>
        </p:spPr>
        <p:txBody>
          <a:bodyPr wrap="square" lIns="68575" tIns="68575" rIns="68575" bIns="68575" anchor="b" anchorCtr="0">
            <a:noAutofit/>
          </a:bodyPr>
          <a:lstStyle/>
          <a:p>
            <a:pPr marL="0" marR="0" lvl="0" indent="0" algn="ctr" rtl="0">
              <a:lnSpc>
                <a:spcPct val="90000"/>
              </a:lnSpc>
              <a:spcBef>
                <a:spcPts val="0"/>
              </a:spcBef>
              <a:spcAft>
                <a:spcPts val="0"/>
              </a:spcAft>
              <a:buClr>
                <a:schemeClr val="dk1"/>
              </a:buClr>
              <a:buSzPct val="25000"/>
              <a:buFont typeface="Arial"/>
              <a:buNone/>
            </a:pPr>
            <a:r>
              <a:rPr lang="en-US" sz="4400" dirty="0" smtClean="0">
                <a:latin typeface="Times New Roman"/>
                <a:ea typeface="Times New Roman"/>
                <a:cs typeface="Times New Roman"/>
                <a:sym typeface="Times New Roman"/>
              </a:rPr>
              <a:t>Any Queries?</a:t>
            </a:r>
            <a:endParaRPr lang="en-US" sz="4400" b="0" i="0" u="none" strike="noStrike" cap="none" dirty="0">
              <a:solidFill>
                <a:schemeClr val="dk1"/>
              </a:solidFill>
              <a:latin typeface="Times New Roman"/>
              <a:ea typeface="Times New Roman"/>
              <a:cs typeface="Times New Roman"/>
              <a:sym typeface="Times New Roman"/>
            </a:endParaRPr>
          </a:p>
        </p:txBody>
      </p:sp>
      <p:sp>
        <p:nvSpPr>
          <p:cNvPr id="5" name="TextBox 4"/>
          <p:cNvSpPr txBox="1"/>
          <p:nvPr/>
        </p:nvSpPr>
        <p:spPr>
          <a:xfrm>
            <a:off x="3124200" y="3486150"/>
            <a:ext cx="2895600" cy="461665"/>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Thank You</a:t>
            </a:r>
            <a:endParaRPr lang="en-US" sz="2400" dirty="0">
              <a:latin typeface="Times New Roman" pitchFamily="18" charset="0"/>
              <a:cs typeface="Times New Roman" pitchFamily="18" charset="0"/>
            </a:endParaRPr>
          </a:p>
        </p:txBody>
      </p:sp>
      <p:sp>
        <p:nvSpPr>
          <p:cNvPr id="7" name="Slide Number Placeholder 6"/>
          <p:cNvSpPr>
            <a:spLocks noGrp="1"/>
          </p:cNvSpPr>
          <p:nvPr>
            <p:ph type="sldNum" idx="12"/>
          </p:nvPr>
        </p:nvSpPr>
        <p:spPr/>
        <p:txBody>
          <a:bodyPr/>
          <a:lstStyle/>
          <a:p>
            <a:fld id="{0CA11B49-0ACD-4FC2-82E6-117BE9AE1F77}"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down)">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5"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628650" y="273843"/>
            <a:ext cx="7886700" cy="994200"/>
          </a:xfrm>
          <a:prstGeom prst="rect">
            <a:avLst/>
          </a:prstGeom>
          <a:noFill/>
          <a:ln>
            <a:noFill/>
          </a:ln>
        </p:spPr>
        <p:txBody>
          <a:bodyPr wrap="square" lIns="68575" tIns="68575" rIns="68575" bIns="68575" anchor="ctr" anchorCtr="0">
            <a:noAutofit/>
          </a:bodyPr>
          <a:lstStyle/>
          <a:p>
            <a:pPr marL="0" marR="0" lvl="0" indent="0" algn="l" rtl="0">
              <a:lnSpc>
                <a:spcPct val="90000"/>
              </a:lnSpc>
              <a:spcBef>
                <a:spcPts val="0"/>
              </a:spcBef>
              <a:spcAft>
                <a:spcPts val="0"/>
              </a:spcAft>
              <a:buClr>
                <a:schemeClr val="dk1"/>
              </a:buClr>
              <a:buSzPct val="25000"/>
              <a:buFont typeface="Times New Roman"/>
              <a:buNone/>
            </a:pPr>
            <a:r>
              <a:rPr lang="en-US" sz="4400" b="0" i="0" u="none" strike="noStrike" cap="none" dirty="0">
                <a:solidFill>
                  <a:schemeClr val="dk1"/>
                </a:solidFill>
                <a:latin typeface="Times New Roman"/>
                <a:ea typeface="Times New Roman"/>
                <a:cs typeface="Times New Roman"/>
                <a:sym typeface="Times New Roman"/>
              </a:rPr>
              <a:t>Introduction</a:t>
            </a:r>
          </a:p>
        </p:txBody>
      </p:sp>
      <p:sp>
        <p:nvSpPr>
          <p:cNvPr id="54" name="Shape 54"/>
          <p:cNvSpPr txBox="1">
            <a:spLocks noGrp="1"/>
          </p:cNvSpPr>
          <p:nvPr>
            <p:ph type="body" idx="1"/>
          </p:nvPr>
        </p:nvSpPr>
        <p:spPr>
          <a:xfrm>
            <a:off x="628650" y="1369218"/>
            <a:ext cx="7886700" cy="3263400"/>
          </a:xfrm>
          <a:prstGeom prst="rect">
            <a:avLst/>
          </a:prstGeom>
          <a:noFill/>
          <a:ln>
            <a:noFill/>
          </a:ln>
        </p:spPr>
        <p:txBody>
          <a:bodyPr wrap="square" lIns="68575" tIns="68575" rIns="68575" bIns="68575" anchor="t" anchorCtr="0">
            <a:noAutofit/>
          </a:bodyPr>
          <a:lstStyle/>
          <a:p>
            <a:pPr marL="237060" marR="0" lvl="0" indent="-46560" algn="l" rtl="0">
              <a:lnSpc>
                <a:spcPct val="90000"/>
              </a:lnSpc>
              <a:spcBef>
                <a:spcPts val="1067"/>
              </a:spcBef>
              <a:spcAft>
                <a:spcPts val="0"/>
              </a:spcAft>
              <a:buClr>
                <a:schemeClr val="dk1"/>
              </a:buClr>
              <a:buSzPct val="25000"/>
              <a:buFont typeface="Arial"/>
              <a:buNone/>
            </a:pPr>
            <a:r>
              <a:rPr lang="en-US" sz="2400" dirty="0" smtClean="0"/>
              <a:t>AI Learns to play the classic Flappy Bird Game using the Genetic Algorithm and Neuro evolution</a:t>
            </a:r>
            <a:r>
              <a:rPr lang="en-US" sz="2400" dirty="0" smtClean="0"/>
              <a:t>.</a:t>
            </a:r>
          </a:p>
          <a:p>
            <a:pPr lvl="0" indent="-46560">
              <a:buSzPct val="25000"/>
              <a:buNone/>
            </a:pPr>
            <a:r>
              <a:rPr lang="en-US" sz="2400" dirty="0"/>
              <a:t>A genetic algorithm is a search heuristic that is inspired by Charles Darwin’s theory of natural evolution. This algorithm reflects the process of natural selection where the fittest individuals are selected for reproduction in order to produce offspring of the next generation</a:t>
            </a:r>
            <a:r>
              <a:rPr lang="en-US" sz="2400" dirty="0" smtClean="0"/>
              <a:t>.</a:t>
            </a:r>
          </a:p>
          <a:p>
            <a:pPr lvl="0" indent="-46560">
              <a:buSzPct val="25000"/>
              <a:buNone/>
            </a:pPr>
            <a:endParaRPr sz="2400" b="0" i="0" u="none" strike="noStrike" cap="none" dirty="0">
              <a:solidFill>
                <a:schemeClr val="dk1"/>
              </a:solidFill>
              <a:latin typeface="Times New Roman"/>
              <a:ea typeface="Times New Roman"/>
              <a:cs typeface="Times New Roman"/>
              <a:sym typeface="Times New Roman"/>
            </a:endParaRPr>
          </a:p>
          <a:p>
            <a:pPr marL="237060" marR="0" lvl="0" indent="-46560" algn="l" rtl="0">
              <a:lnSpc>
                <a:spcPct val="90000"/>
              </a:lnSpc>
              <a:spcBef>
                <a:spcPts val="1067"/>
              </a:spcBef>
              <a:spcAft>
                <a:spcPts val="0"/>
              </a:spcAft>
              <a:buClr>
                <a:schemeClr val="dk1"/>
              </a:buClr>
              <a:buSzPct val="100000"/>
              <a:buFont typeface="Arial"/>
              <a:buNone/>
            </a:pPr>
            <a:endParaRPr sz="2400" b="0" i="0" u="none" strike="noStrike" cap="none" dirty="0">
              <a:solidFill>
                <a:schemeClr val="dk1"/>
              </a:solidFill>
              <a:latin typeface="Times New Roman"/>
              <a:ea typeface="Times New Roman"/>
              <a:cs typeface="Times New Roman"/>
              <a:sym typeface="Times New Roman"/>
            </a:endParaRPr>
          </a:p>
        </p:txBody>
      </p:sp>
      <p:sp>
        <p:nvSpPr>
          <p:cNvPr id="5" name="Slide Number Placeholder 4"/>
          <p:cNvSpPr>
            <a:spLocks noGrp="1"/>
          </p:cNvSpPr>
          <p:nvPr>
            <p:ph type="sldNum" idx="12"/>
          </p:nvPr>
        </p:nvSpPr>
        <p:spPr/>
        <p:txBody>
          <a:bodyPr/>
          <a:lstStyle/>
          <a:p>
            <a:fld id="{0CA11B49-0ACD-4FC2-82E6-117BE9AE1F77}"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down)">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p:txBody>
          <a:bodyPr/>
          <a:lstStyle/>
          <a:p>
            <a:r>
              <a:rPr lang="en-US" sz="2400" dirty="0" smtClean="0"/>
              <a:t>Using the same genetic algorithm and Reinforcement learning, train the AI(bird) to automatically jump over the pipes and obtain as much score as possible. </a:t>
            </a:r>
            <a:endParaRPr lang="en-US" sz="2400" dirty="0"/>
          </a:p>
        </p:txBody>
      </p:sp>
      <p:sp>
        <p:nvSpPr>
          <p:cNvPr id="4" name="Slide Number Placeholder 3"/>
          <p:cNvSpPr>
            <a:spLocks noGrp="1"/>
          </p:cNvSpPr>
          <p:nvPr>
            <p:ph type="sldNum" idx="12"/>
          </p:nvPr>
        </p:nvSpPr>
        <p:spPr/>
        <p:txBody>
          <a:bodyPr/>
          <a:lstStyle/>
          <a:p>
            <a:fld id="{0CA11B49-0ACD-4FC2-82E6-117BE9AE1F77}" type="slidenum">
              <a:rPr lang="en-US" smtClean="0"/>
              <a:pPr/>
              <a:t>3</a:t>
            </a:fld>
            <a:endParaRPr lang="en-US"/>
          </a:p>
        </p:txBody>
      </p:sp>
    </p:spTree>
    <p:extLst>
      <p:ext uri="{BB962C8B-B14F-4D97-AF65-F5344CB8AC3E}">
        <p14:creationId xmlns:p14="http://schemas.microsoft.com/office/powerpoint/2010/main" val="1574230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28650" y="273843"/>
            <a:ext cx="7886700" cy="994200"/>
          </a:xfrm>
          <a:prstGeom prst="rect">
            <a:avLst/>
          </a:prstGeom>
          <a:noFill/>
          <a:ln>
            <a:noFill/>
          </a:ln>
        </p:spPr>
        <p:txBody>
          <a:bodyPr wrap="square" lIns="68575" tIns="68575" rIns="68575" bIns="68575" anchor="ctr" anchorCtr="0">
            <a:noAutofit/>
          </a:bodyPr>
          <a:lstStyle/>
          <a:p>
            <a:pPr marL="0" marR="0" lvl="0" indent="0" algn="l" rtl="0">
              <a:lnSpc>
                <a:spcPct val="90000"/>
              </a:lnSpc>
              <a:spcBef>
                <a:spcPts val="0"/>
              </a:spcBef>
              <a:spcAft>
                <a:spcPts val="0"/>
              </a:spcAft>
              <a:buClr>
                <a:schemeClr val="dk1"/>
              </a:buClr>
              <a:buSzPct val="25000"/>
              <a:buFont typeface="Times New Roman"/>
              <a:buNone/>
            </a:pPr>
            <a:r>
              <a:rPr lang="en-US" dirty="0" smtClean="0"/>
              <a:t>UI </a:t>
            </a:r>
            <a:r>
              <a:rPr lang="en-US" dirty="0" smtClean="0"/>
              <a:t>Design (currently)</a:t>
            </a:r>
            <a:endParaRPr lang="en-US" sz="4400" b="0" i="0" u="none" strike="noStrike" cap="none" dirty="0">
              <a:solidFill>
                <a:schemeClr val="dk1"/>
              </a:solidFill>
              <a:latin typeface="Times New Roman"/>
              <a:ea typeface="Times New Roman"/>
              <a:cs typeface="Times New Roman"/>
              <a:sym typeface="Times New Roman"/>
            </a:endParaRPr>
          </a:p>
        </p:txBody>
      </p:sp>
      <p:sp>
        <p:nvSpPr>
          <p:cNvPr id="5" name="Slide Number Placeholder 4"/>
          <p:cNvSpPr>
            <a:spLocks noGrp="1"/>
          </p:cNvSpPr>
          <p:nvPr>
            <p:ph type="sldNum" idx="12"/>
          </p:nvPr>
        </p:nvSpPr>
        <p:spPr/>
        <p:txBody>
          <a:bodyPr/>
          <a:lstStyle/>
          <a:p>
            <a:fld id="{0CA11B49-0ACD-4FC2-82E6-117BE9AE1F77}" type="slidenum">
              <a:rPr lang="en-US" smtClean="0"/>
              <a:pPr/>
              <a:t>4</a:t>
            </a:fld>
            <a:endParaRPr lang="en-US"/>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435" y="1386305"/>
            <a:ext cx="7485130" cy="364801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down)">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CA11B49-0ACD-4FC2-82E6-117BE9AE1F77}" type="slidenum">
              <a:rPr lang="en-US" smtClean="0"/>
              <a:pPr/>
              <a:t>5</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666750"/>
            <a:ext cx="4628899" cy="22098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2600" y="683511"/>
            <a:ext cx="3188827" cy="2384823"/>
          </a:xfrm>
          <a:prstGeom prst="rect">
            <a:avLst/>
          </a:prstGeom>
        </p:spPr>
      </p:pic>
    </p:spTree>
    <p:extLst>
      <p:ext uri="{BB962C8B-B14F-4D97-AF65-F5344CB8AC3E}">
        <p14:creationId xmlns:p14="http://schemas.microsoft.com/office/powerpoint/2010/main" val="700602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628650" y="273843"/>
            <a:ext cx="7886700" cy="994200"/>
          </a:xfrm>
          <a:prstGeom prst="rect">
            <a:avLst/>
          </a:prstGeom>
          <a:noFill/>
          <a:ln>
            <a:noFill/>
          </a:ln>
        </p:spPr>
        <p:txBody>
          <a:bodyPr wrap="square" lIns="68575" tIns="68575" rIns="68575" bIns="68575" anchor="ctr" anchorCtr="0">
            <a:noAutofit/>
          </a:bodyPr>
          <a:lstStyle/>
          <a:p>
            <a:pPr marL="0" marR="0" lvl="0" indent="0" algn="l" rtl="0">
              <a:lnSpc>
                <a:spcPct val="90000"/>
              </a:lnSpc>
              <a:spcBef>
                <a:spcPts val="0"/>
              </a:spcBef>
              <a:spcAft>
                <a:spcPts val="0"/>
              </a:spcAft>
              <a:buClr>
                <a:schemeClr val="dk1"/>
              </a:buClr>
              <a:buSzPct val="25000"/>
              <a:buFont typeface="Times New Roman"/>
              <a:buNone/>
            </a:pPr>
            <a:r>
              <a:rPr lang="en-US" dirty="0" smtClean="0"/>
              <a:t>System Architecture and Design</a:t>
            </a:r>
            <a:endParaRPr lang="en-US" sz="4400" b="0" i="0" u="none" strike="noStrike" cap="none" dirty="0">
              <a:solidFill>
                <a:schemeClr val="dk1"/>
              </a:solidFill>
              <a:latin typeface="Times New Roman"/>
              <a:ea typeface="Times New Roman"/>
              <a:cs typeface="Times New Roman"/>
              <a:sym typeface="Times New Roman"/>
            </a:endParaRPr>
          </a:p>
        </p:txBody>
      </p:sp>
      <p:sp>
        <p:nvSpPr>
          <p:cNvPr id="5" name="Slide Number Placeholder 4"/>
          <p:cNvSpPr>
            <a:spLocks noGrp="1"/>
          </p:cNvSpPr>
          <p:nvPr>
            <p:ph type="sldNum" idx="12"/>
          </p:nvPr>
        </p:nvSpPr>
        <p:spPr/>
        <p:txBody>
          <a:bodyPr/>
          <a:lstStyle/>
          <a:p>
            <a:fld id="{0CA11B49-0ACD-4FC2-82E6-117BE9AE1F77}" type="slidenum">
              <a:rPr lang="en-US" smtClean="0"/>
              <a:pPr/>
              <a:t>6</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1352550"/>
            <a:ext cx="3276600" cy="32157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down)">
                                      <p:cBhvr>
                                        <p:cTn id="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4" name="Slide Number Placeholder 3"/>
          <p:cNvSpPr>
            <a:spLocks noGrp="1"/>
          </p:cNvSpPr>
          <p:nvPr>
            <p:ph type="sldNum" idx="12"/>
          </p:nvPr>
        </p:nvSpPr>
        <p:spPr/>
        <p:txBody>
          <a:bodyPr/>
          <a:lstStyle/>
          <a:p>
            <a:fld id="{0CA11B49-0ACD-4FC2-82E6-117BE9AE1F77}" type="slidenum">
              <a:rPr lang="en-US" smtClean="0"/>
              <a:pPr/>
              <a:t>7</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352550"/>
            <a:ext cx="4724400" cy="3694519"/>
          </a:xfrm>
          <a:prstGeom prst="rect">
            <a:avLst/>
          </a:prstGeom>
        </p:spPr>
      </p:pic>
    </p:spTree>
    <p:extLst>
      <p:ext uri="{BB962C8B-B14F-4D97-AF65-F5344CB8AC3E}">
        <p14:creationId xmlns:p14="http://schemas.microsoft.com/office/powerpoint/2010/main" val="3355366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628650" y="273843"/>
            <a:ext cx="7886700" cy="994200"/>
          </a:xfrm>
          <a:prstGeom prst="rect">
            <a:avLst/>
          </a:prstGeom>
          <a:noFill/>
          <a:ln>
            <a:noFill/>
          </a:ln>
        </p:spPr>
        <p:txBody>
          <a:bodyPr wrap="square" lIns="68575" tIns="68575" rIns="68575" bIns="68575" anchor="ctr" anchorCtr="0">
            <a:noAutofit/>
          </a:bodyPr>
          <a:lstStyle/>
          <a:p>
            <a:pPr marL="0" marR="0" lvl="0" indent="0" algn="l" rtl="0">
              <a:lnSpc>
                <a:spcPct val="90000"/>
              </a:lnSpc>
              <a:spcBef>
                <a:spcPts val="0"/>
              </a:spcBef>
              <a:spcAft>
                <a:spcPts val="0"/>
              </a:spcAft>
              <a:buClr>
                <a:schemeClr val="dk1"/>
              </a:buClr>
              <a:buSzPct val="25000"/>
              <a:buFont typeface="Times New Roman"/>
              <a:buNone/>
            </a:pPr>
            <a:r>
              <a:rPr lang="en-US" dirty="0" smtClean="0"/>
              <a:t>Status of the project</a:t>
            </a:r>
            <a:endParaRPr lang="en-US" sz="4400" b="0" i="0" u="none" strike="noStrike" cap="none" dirty="0">
              <a:solidFill>
                <a:schemeClr val="dk1"/>
              </a:solidFill>
              <a:latin typeface="Times New Roman"/>
              <a:ea typeface="Times New Roman"/>
              <a:cs typeface="Times New Roman"/>
              <a:sym typeface="Times New Roman"/>
            </a:endParaRPr>
          </a:p>
        </p:txBody>
      </p:sp>
      <p:sp>
        <p:nvSpPr>
          <p:cNvPr id="72" name="Shape 72"/>
          <p:cNvSpPr txBox="1">
            <a:spLocks noGrp="1"/>
          </p:cNvSpPr>
          <p:nvPr>
            <p:ph type="body" idx="1"/>
          </p:nvPr>
        </p:nvSpPr>
        <p:spPr>
          <a:xfrm>
            <a:off x="628650" y="1369218"/>
            <a:ext cx="7886700" cy="3263400"/>
          </a:xfrm>
          <a:prstGeom prst="rect">
            <a:avLst/>
          </a:prstGeom>
          <a:noFill/>
          <a:ln>
            <a:noFill/>
          </a:ln>
        </p:spPr>
        <p:txBody>
          <a:bodyPr wrap="square" lIns="68575" tIns="68575" rIns="68575" bIns="68575" anchor="t" anchorCtr="0">
            <a:noAutofit/>
          </a:bodyPr>
          <a:lstStyle/>
          <a:p>
            <a:pPr marL="237060" marR="0" lvl="0" indent="-46560" algn="l" rtl="0">
              <a:lnSpc>
                <a:spcPct val="90000"/>
              </a:lnSpc>
              <a:spcBef>
                <a:spcPts val="1067"/>
              </a:spcBef>
              <a:spcAft>
                <a:spcPts val="0"/>
              </a:spcAft>
              <a:buClr>
                <a:schemeClr val="dk1"/>
              </a:buClr>
              <a:buSzPct val="100000"/>
              <a:buFont typeface="Arial"/>
              <a:buChar char="•"/>
            </a:pPr>
            <a:r>
              <a:rPr lang="en-US" sz="2400" dirty="0" smtClean="0"/>
              <a:t>General Layout to train the bird is completed.</a:t>
            </a:r>
          </a:p>
          <a:p>
            <a:pPr marL="237060" marR="0" lvl="0" indent="-46560" algn="l" rtl="0">
              <a:lnSpc>
                <a:spcPct val="90000"/>
              </a:lnSpc>
              <a:spcBef>
                <a:spcPts val="1067"/>
              </a:spcBef>
              <a:spcAft>
                <a:spcPts val="0"/>
              </a:spcAft>
              <a:buClr>
                <a:schemeClr val="dk1"/>
              </a:buClr>
              <a:buSzPct val="100000"/>
              <a:buFont typeface="Arial"/>
              <a:buChar char="•"/>
            </a:pPr>
            <a:r>
              <a:rPr lang="en-US" sz="2400" dirty="0" smtClean="0"/>
              <a:t>Fitness level of individual bird is tracked.</a:t>
            </a:r>
          </a:p>
          <a:p>
            <a:pPr marL="237060" marR="0" lvl="0" indent="-46560" algn="l" rtl="0">
              <a:lnSpc>
                <a:spcPct val="90000"/>
              </a:lnSpc>
              <a:spcBef>
                <a:spcPts val="1067"/>
              </a:spcBef>
              <a:spcAft>
                <a:spcPts val="0"/>
              </a:spcAft>
              <a:buClr>
                <a:schemeClr val="dk1"/>
              </a:buClr>
              <a:buSzPct val="100000"/>
              <a:buFont typeface="Arial"/>
              <a:buChar char="•"/>
            </a:pPr>
            <a:r>
              <a:rPr lang="en-US" sz="2400" dirty="0" smtClean="0"/>
              <a:t>Random generation of the pipes and birds is completed.</a:t>
            </a:r>
          </a:p>
          <a:p>
            <a:pPr marL="237060" marR="0" lvl="0" indent="-46560" algn="l" rtl="0">
              <a:lnSpc>
                <a:spcPct val="90000"/>
              </a:lnSpc>
              <a:spcBef>
                <a:spcPts val="1067"/>
              </a:spcBef>
              <a:spcAft>
                <a:spcPts val="0"/>
              </a:spcAft>
              <a:buClr>
                <a:schemeClr val="dk1"/>
              </a:buClr>
              <a:buSzPct val="100000"/>
              <a:buFont typeface="Arial"/>
              <a:buChar char="•"/>
            </a:pPr>
            <a:r>
              <a:rPr lang="en-US" sz="2400" dirty="0" smtClean="0"/>
              <a:t>Yet to select the birds with best fitness and reproduce them.</a:t>
            </a:r>
          </a:p>
          <a:p>
            <a:pPr marL="237060" marR="0" lvl="0" indent="-46560" algn="l" rtl="0">
              <a:lnSpc>
                <a:spcPct val="90000"/>
              </a:lnSpc>
              <a:spcBef>
                <a:spcPts val="1067"/>
              </a:spcBef>
              <a:spcAft>
                <a:spcPts val="0"/>
              </a:spcAft>
              <a:buClr>
                <a:schemeClr val="dk1"/>
              </a:buClr>
              <a:buSzPct val="100000"/>
              <a:buFont typeface="Arial"/>
              <a:buChar char="•"/>
            </a:pPr>
            <a:r>
              <a:rPr lang="en-US" sz="2400" dirty="0" smtClean="0"/>
              <a:t>Yet to perform Crossover and Mutation.</a:t>
            </a:r>
          </a:p>
          <a:p>
            <a:pPr marL="237060" marR="0" lvl="0" indent="-46560" algn="l" rtl="0">
              <a:lnSpc>
                <a:spcPct val="90000"/>
              </a:lnSpc>
              <a:spcBef>
                <a:spcPts val="1067"/>
              </a:spcBef>
              <a:spcAft>
                <a:spcPts val="0"/>
              </a:spcAft>
              <a:buClr>
                <a:schemeClr val="dk1"/>
              </a:buClr>
              <a:buSzPct val="100000"/>
              <a:buFont typeface="Arial"/>
              <a:buChar char="•"/>
            </a:pPr>
            <a:r>
              <a:rPr lang="en-US" sz="2400" dirty="0" smtClean="0"/>
              <a:t>Yet to work on making the visuals pleasing and store the high score.</a:t>
            </a:r>
          </a:p>
          <a:p>
            <a:pPr marL="237060" marR="0" lvl="0" indent="-46560" algn="l" rtl="0">
              <a:lnSpc>
                <a:spcPct val="90000"/>
              </a:lnSpc>
              <a:spcBef>
                <a:spcPts val="1067"/>
              </a:spcBef>
              <a:spcAft>
                <a:spcPts val="0"/>
              </a:spcAft>
              <a:buClr>
                <a:schemeClr val="dk1"/>
              </a:buClr>
              <a:buSzPct val="100000"/>
              <a:buFont typeface="Arial"/>
              <a:buChar char="•"/>
            </a:pPr>
            <a:endParaRPr lang="en-US" sz="2400" dirty="0" smtClean="0"/>
          </a:p>
          <a:p>
            <a:pPr marL="237060" marR="0" lvl="0" indent="-46560" algn="l" rtl="0">
              <a:lnSpc>
                <a:spcPct val="90000"/>
              </a:lnSpc>
              <a:spcBef>
                <a:spcPts val="1067"/>
              </a:spcBef>
              <a:spcAft>
                <a:spcPts val="0"/>
              </a:spcAft>
              <a:buClr>
                <a:schemeClr val="dk1"/>
              </a:buClr>
              <a:buSzPct val="100000"/>
              <a:buFont typeface="Arial"/>
              <a:buChar char="•"/>
            </a:pPr>
            <a:endParaRPr lang="en-US" sz="2400" dirty="0" smtClean="0"/>
          </a:p>
          <a:p>
            <a:pPr marL="237060" marR="0" lvl="0" indent="-46560" algn="l" rtl="0">
              <a:lnSpc>
                <a:spcPct val="90000"/>
              </a:lnSpc>
              <a:spcBef>
                <a:spcPts val="1067"/>
              </a:spcBef>
              <a:spcAft>
                <a:spcPts val="0"/>
              </a:spcAft>
              <a:buClr>
                <a:schemeClr val="dk1"/>
              </a:buClr>
              <a:buSzPct val="100000"/>
              <a:buFont typeface="Arial"/>
              <a:buChar char="•"/>
            </a:pPr>
            <a:endParaRPr sz="2400" dirty="0"/>
          </a:p>
          <a:p>
            <a:pPr marL="237060" marR="0" lvl="0" indent="-46560" algn="l" rtl="0">
              <a:lnSpc>
                <a:spcPct val="90000"/>
              </a:lnSpc>
              <a:spcBef>
                <a:spcPts val="1067"/>
              </a:spcBef>
              <a:spcAft>
                <a:spcPts val="0"/>
              </a:spcAft>
              <a:buClr>
                <a:schemeClr val="dk1"/>
              </a:buClr>
              <a:buSzPct val="250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237060" marR="0" lvl="0" indent="-46560" algn="l" rtl="0">
              <a:lnSpc>
                <a:spcPct val="90000"/>
              </a:lnSpc>
              <a:spcBef>
                <a:spcPts val="1067"/>
              </a:spcBef>
              <a:spcAft>
                <a:spcPts val="0"/>
              </a:spcAft>
              <a:buClr>
                <a:schemeClr val="dk1"/>
              </a:buClr>
              <a:buSzPct val="100000"/>
              <a:buFont typeface="Arial"/>
              <a:buNone/>
            </a:pPr>
            <a:endParaRPr sz="2400" b="0" i="0" u="none" strike="noStrike" cap="none" dirty="0">
              <a:solidFill>
                <a:schemeClr val="dk1"/>
              </a:solidFill>
              <a:latin typeface="Times New Roman"/>
              <a:ea typeface="Times New Roman"/>
              <a:cs typeface="Times New Roman"/>
              <a:sym typeface="Times New Roman"/>
            </a:endParaRPr>
          </a:p>
        </p:txBody>
      </p:sp>
      <p:sp>
        <p:nvSpPr>
          <p:cNvPr id="5" name="Slide Number Placeholder 4"/>
          <p:cNvSpPr>
            <a:spLocks noGrp="1"/>
          </p:cNvSpPr>
          <p:nvPr>
            <p:ph type="sldNum" idx="12"/>
          </p:nvPr>
        </p:nvSpPr>
        <p:spPr/>
        <p:txBody>
          <a:bodyPr/>
          <a:lstStyle/>
          <a:p>
            <a:fld id="{0CA11B49-0ACD-4FC2-82E6-117BE9AE1F77}"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down)">
                                      <p:cBhvr>
                                        <p:cTn id="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Text Placeholder 2"/>
          <p:cNvSpPr>
            <a:spLocks noGrp="1"/>
          </p:cNvSpPr>
          <p:nvPr>
            <p:ph type="body" idx="1"/>
          </p:nvPr>
        </p:nvSpPr>
        <p:spPr/>
        <p:txBody>
          <a:bodyPr/>
          <a:lstStyle/>
          <a:p>
            <a:r>
              <a:rPr lang="en-US" sz="2400" dirty="0" smtClean="0"/>
              <a:t>Track the fitness level of individual birds and modify(mutate) them to form a new population.</a:t>
            </a:r>
          </a:p>
          <a:p>
            <a:r>
              <a:rPr lang="en-US" sz="2400" dirty="0" smtClean="0"/>
              <a:t>The solutions from one population are taken and used to form new population. Each new population(generation) is motivated by a hope that the new population will be better than the old. </a:t>
            </a:r>
          </a:p>
          <a:p>
            <a:pPr indent="0">
              <a:buNone/>
            </a:pPr>
            <a:endParaRPr lang="en-US" dirty="0"/>
          </a:p>
        </p:txBody>
      </p:sp>
      <p:sp>
        <p:nvSpPr>
          <p:cNvPr id="4" name="Slide Number Placeholder 3"/>
          <p:cNvSpPr>
            <a:spLocks noGrp="1"/>
          </p:cNvSpPr>
          <p:nvPr>
            <p:ph type="sldNum" idx="12"/>
          </p:nvPr>
        </p:nvSpPr>
        <p:spPr/>
        <p:txBody>
          <a:bodyPr/>
          <a:lstStyle/>
          <a:p>
            <a:fld id="{0CA11B49-0ACD-4FC2-82E6-117BE9AE1F77}" type="slidenum">
              <a:rPr lang="en-US" smtClean="0"/>
              <a:pPr/>
              <a:t>9</a:t>
            </a:fld>
            <a:endParaRPr lang="en-US"/>
          </a:p>
        </p:txBody>
      </p:sp>
    </p:spTree>
    <p:extLst>
      <p:ext uri="{BB962C8B-B14F-4D97-AF65-F5344CB8AC3E}">
        <p14:creationId xmlns:p14="http://schemas.microsoft.com/office/powerpoint/2010/main" val="2796100282"/>
      </p:ext>
    </p:extLst>
  </p:cSld>
  <p:clrMapOvr>
    <a:masterClrMapping/>
  </p:clrMapOvr>
</p:sld>
</file>

<file path=ppt/theme/theme1.xml><?xml version="1.0" encoding="utf-8"?>
<a:theme xmlns:a="http://schemas.openxmlformats.org/drawingml/2006/main" name="sajak baidhya_micro project_heed">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0421_Shreyansh Lodha_mini project_Title Defence (1)</Template>
  <TotalTime>260</TotalTime>
  <Words>269</Words>
  <Application>Microsoft Office PowerPoint</Application>
  <PresentationFormat>On-screen Show (16:9)</PresentationFormat>
  <Paragraphs>44</Paragraphs>
  <Slides>11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sajak baidhya_micro project_heed</vt:lpstr>
      <vt:lpstr>Auto Playing Flappy Bird</vt:lpstr>
      <vt:lpstr>Introduction</vt:lpstr>
      <vt:lpstr>Introduction</vt:lpstr>
      <vt:lpstr>UI Design (currently)</vt:lpstr>
      <vt:lpstr>PowerPoint Presentation</vt:lpstr>
      <vt:lpstr>System Architecture and Design</vt:lpstr>
      <vt:lpstr>Use Case Diagram</vt:lpstr>
      <vt:lpstr>Status of the project</vt:lpstr>
      <vt:lpstr>Challenges</vt:lpstr>
      <vt:lpstr>Limitations</vt:lpstr>
      <vt:lpstr>Any Queries?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Meaning of a Word via Web Searching and Handwriting Detection via Neutral Network</dc:title>
  <dc:creator>Admin</dc:creator>
  <cp:lastModifiedBy>ACER</cp:lastModifiedBy>
  <cp:revision>29</cp:revision>
  <dcterms:created xsi:type="dcterms:W3CDTF">2017-10-17T11:19:31Z</dcterms:created>
  <dcterms:modified xsi:type="dcterms:W3CDTF">2019-09-16T15:47:27Z</dcterms:modified>
</cp:coreProperties>
</file>