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C2CA-7086-4C78-A806-10317EA97B3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BA4959-2E34-4FFB-8D45-C7B0BCEA03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C2CA-7086-4C78-A806-10317EA97B3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959-2E34-4FFB-8D45-C7B0BCEA03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6BA4959-2E34-4FFB-8D45-C7B0BCEA03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C2CA-7086-4C78-A806-10317EA97B3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C2CA-7086-4C78-A806-10317EA97B3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6BA4959-2E34-4FFB-8D45-C7B0BCEA03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C2CA-7086-4C78-A806-10317EA97B3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BA4959-2E34-4FFB-8D45-C7B0BCEA03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453C2CA-7086-4C78-A806-10317EA97B3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959-2E34-4FFB-8D45-C7B0BCEA03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C2CA-7086-4C78-A806-10317EA97B3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6BA4959-2E34-4FFB-8D45-C7B0BCEA03A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C2CA-7086-4C78-A806-10317EA97B3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6BA4959-2E34-4FFB-8D45-C7B0BCEA0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C2CA-7086-4C78-A806-10317EA97B3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BA4959-2E34-4FFB-8D45-C7B0BCEA0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BA4959-2E34-4FFB-8D45-C7B0BCEA03A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C2CA-7086-4C78-A806-10317EA97B3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6BA4959-2E34-4FFB-8D45-C7B0BCEA03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453C2CA-7086-4C78-A806-10317EA97B3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453C2CA-7086-4C78-A806-10317EA97B3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BA4959-2E34-4FFB-8D45-C7B0BCEA03A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Aayush</a:t>
            </a:r>
            <a:r>
              <a:rPr lang="en-US" dirty="0" smtClean="0"/>
              <a:t> </a:t>
            </a:r>
            <a:r>
              <a:rPr lang="en-US" dirty="0" err="1" smtClean="0"/>
              <a:t>Kafle</a:t>
            </a:r>
            <a:endParaRPr lang="en-US" dirty="0" smtClean="0"/>
          </a:p>
          <a:p>
            <a:r>
              <a:rPr lang="en-US" dirty="0" err="1" smtClean="0"/>
              <a:t>Aashish</a:t>
            </a:r>
            <a:r>
              <a:rPr lang="en-US" dirty="0" smtClean="0"/>
              <a:t> </a:t>
            </a:r>
            <a:r>
              <a:rPr lang="en-US" dirty="0" err="1" smtClean="0"/>
              <a:t>Bhandari</a:t>
            </a:r>
            <a:endParaRPr lang="en-US" dirty="0" smtClean="0"/>
          </a:p>
          <a:p>
            <a:r>
              <a:rPr lang="en-US" dirty="0" err="1" smtClean="0"/>
              <a:t>Pranjal</a:t>
            </a:r>
            <a:r>
              <a:rPr lang="en-US" dirty="0" smtClean="0"/>
              <a:t> </a:t>
            </a:r>
            <a:r>
              <a:rPr lang="en-US" dirty="0" err="1" smtClean="0"/>
              <a:t>Dhakal</a:t>
            </a:r>
            <a:endParaRPr lang="en-US" dirty="0" smtClean="0"/>
          </a:p>
          <a:p>
            <a:r>
              <a:rPr lang="en-US" dirty="0" err="1" smtClean="0"/>
              <a:t>Prateek</a:t>
            </a:r>
            <a:r>
              <a:rPr lang="en-US" dirty="0" smtClean="0"/>
              <a:t> Raj Joshi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2228850"/>
          </a:xfrm>
        </p:spPr>
        <p:txBody>
          <a:bodyPr>
            <a:normAutofit/>
          </a:bodyPr>
          <a:lstStyle/>
          <a:p>
            <a:r>
              <a:rPr lang="en-US" dirty="0" smtClean="0"/>
              <a:t>Object Recognition and Image Enhancement for Night Vision Surveillance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The Google inception model is tweaked to fit in our classification requirements.</a:t>
            </a:r>
          </a:p>
          <a:p>
            <a:r>
              <a:rPr lang="en-US" dirty="0" smtClean="0">
                <a:effectLst/>
              </a:rPr>
              <a:t>It is used for the purpose of classifying common objects.</a:t>
            </a:r>
          </a:p>
          <a:p>
            <a:r>
              <a:rPr lang="en-US" dirty="0" smtClean="0">
                <a:effectLst/>
              </a:rPr>
              <a:t>The classifier predicts the most likely class out of many trained objects classes with certain confidence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Alerting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Currently we have only managed to display the predicted result in server terminal application.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758952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Steps: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1524000"/>
            <a:ext cx="2057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2178957"/>
            <a:ext cx="2057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200" y="2819400"/>
            <a:ext cx="2057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Operation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5200" y="3429000"/>
            <a:ext cx="2057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Operation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4267200"/>
            <a:ext cx="2057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5200" y="5029200"/>
            <a:ext cx="2057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05200" y="5791200"/>
            <a:ext cx="2057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Alerting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2"/>
            <a:endCxn id="8" idx="0"/>
          </p:cNvCxnSpPr>
          <p:nvPr/>
        </p:nvCxnSpPr>
        <p:spPr>
          <a:xfrm>
            <a:off x="4533900" y="1981200"/>
            <a:ext cx="0" cy="197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>
            <a:off x="4533900" y="2636157"/>
            <a:ext cx="0" cy="183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>
            <a:off x="4533900" y="3276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4533900" y="4038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4533900" y="4724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>
          <a:xfrm>
            <a:off x="4533900" y="548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Initiation (Boot)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RPI’s </a:t>
            </a:r>
            <a:r>
              <a:rPr lang="en-US" dirty="0"/>
              <a:t>h</a:t>
            </a:r>
            <a:r>
              <a:rPr lang="en-US" dirty="0" smtClean="0">
                <a:effectLst/>
              </a:rPr>
              <a:t>ardware interfacing is checked (</a:t>
            </a:r>
            <a:r>
              <a:rPr lang="en-US" dirty="0" err="1" smtClean="0">
                <a:effectLst/>
              </a:rPr>
              <a:t>NoIR</a:t>
            </a:r>
            <a:r>
              <a:rPr lang="en-US" dirty="0" smtClean="0">
                <a:effectLst/>
              </a:rPr>
              <a:t> camera).</a:t>
            </a:r>
          </a:p>
          <a:p>
            <a:r>
              <a:rPr lang="en-US" dirty="0" smtClean="0"/>
              <a:t>RPI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>
                <a:effectLst/>
              </a:rPr>
              <a:t> server and networking devices boot. </a:t>
            </a:r>
          </a:p>
          <a:p>
            <a:r>
              <a:rPr lang="en-US" dirty="0" smtClean="0">
                <a:effectLst/>
              </a:rPr>
              <a:t>RPI and Server is connected to a common network via wireless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GUI for image transmission is launched.</a:t>
            </a:r>
          </a:p>
          <a:p>
            <a:r>
              <a:rPr lang="en-US" dirty="0" smtClean="0"/>
              <a:t>Command for image capture is provided.</a:t>
            </a:r>
          </a:p>
          <a:p>
            <a:r>
              <a:rPr lang="en-US" dirty="0" smtClean="0"/>
              <a:t>Image is captured using </a:t>
            </a:r>
            <a:r>
              <a:rPr lang="en-US" dirty="0" err="1" smtClean="0"/>
              <a:t>NoIR</a:t>
            </a:r>
            <a:r>
              <a:rPr lang="en-US" dirty="0" smtClean="0"/>
              <a:t> camera.</a:t>
            </a:r>
          </a:p>
          <a:p>
            <a:r>
              <a:rPr lang="en-US" dirty="0" smtClean="0"/>
              <a:t>Image resolution is reduced to 640x480.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Both client and server are connected to common network.</a:t>
            </a:r>
          </a:p>
          <a:p>
            <a:r>
              <a:rPr lang="en-US" dirty="0" smtClean="0"/>
              <a:t>Server and client are assigned static IP.</a:t>
            </a:r>
          </a:p>
          <a:p>
            <a:r>
              <a:rPr lang="en-US" dirty="0" smtClean="0"/>
              <a:t>Transmission takes place securely via SSH (Secure Shell) protocol.</a:t>
            </a:r>
          </a:p>
          <a:p>
            <a:r>
              <a:rPr lang="en-US" dirty="0" smtClean="0"/>
              <a:t>The services used are SCP (Secure Copy) and SFTP (Secure File Transfer Protocol).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/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The received image is then subjected to preprocessing.</a:t>
            </a:r>
          </a:p>
          <a:p>
            <a:r>
              <a:rPr lang="en-US" dirty="0" smtClean="0">
                <a:effectLst/>
              </a:rPr>
              <a:t> </a:t>
            </a:r>
            <a:r>
              <a:rPr lang="en-US" dirty="0" smtClean="0"/>
              <a:t>T</a:t>
            </a:r>
            <a:r>
              <a:rPr lang="en-US" dirty="0" smtClean="0">
                <a:effectLst/>
              </a:rPr>
              <a:t>he main object is isolated from the background. </a:t>
            </a:r>
          </a:p>
          <a:p>
            <a:r>
              <a:rPr lang="en-US" dirty="0"/>
              <a:t>I</a:t>
            </a:r>
            <a:r>
              <a:rPr lang="en-US" dirty="0" smtClean="0">
                <a:effectLst/>
              </a:rPr>
              <a:t>mage enhancement techniques like contrast stretching and histogram equalization to enhance clarity of the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pranjal\Desktop\compl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" y="2066925"/>
            <a:ext cx="30384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ranjal\Desktop\Screenshot from 2017-03-24 16-03-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81200"/>
            <a:ext cx="35052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99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MNIST CNN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Basic CNN architecture.</a:t>
            </a:r>
            <a:endParaRPr lang="en-US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97% test accuracy in 3000 iterations.</a:t>
            </a:r>
            <a:endParaRPr lang="en-US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Trained under 5 minutes.</a:t>
            </a:r>
            <a:endParaRPr lang="en-US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Moderately resource intensive.</a:t>
            </a:r>
            <a:endParaRPr lang="en-US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393480" y="3931920"/>
            <a:ext cx="8199720" cy="2427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1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CIFAR-10 CNN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Built over the MNIST CNN Model.</a:t>
            </a:r>
            <a:endParaRPr lang="en-US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About an hour for 1000 iterations.</a:t>
            </a:r>
            <a:endParaRPr lang="en-US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Extremely resource intensive.</a:t>
            </a:r>
            <a:endParaRPr lang="en-US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218880" y="3566880"/>
            <a:ext cx="8690040" cy="1918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2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</TotalTime>
  <Words>289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Object Recognition and Image Enhancement for Night Vision Surveillance</vt:lpstr>
      <vt:lpstr>Steps:</vt:lpstr>
      <vt:lpstr>Initiation (Boot)</vt:lpstr>
      <vt:lpstr>Client operation</vt:lpstr>
      <vt:lpstr>Network operation</vt:lpstr>
      <vt:lpstr>Preprocessing / Enhancement</vt:lpstr>
      <vt:lpstr>Object separation</vt:lpstr>
      <vt:lpstr>MNIST CNN Model</vt:lpstr>
      <vt:lpstr>CIFAR-10 CNN Model</vt:lpstr>
      <vt:lpstr>Classification</vt:lpstr>
      <vt:lpstr>User Alerting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Recognition and Image Enhancement for Night Vision Surveillance</dc:title>
  <dc:creator>pranjal</dc:creator>
  <cp:lastModifiedBy>pranjal</cp:lastModifiedBy>
  <cp:revision>7</cp:revision>
  <dcterms:created xsi:type="dcterms:W3CDTF">2017-03-24T06:20:23Z</dcterms:created>
  <dcterms:modified xsi:type="dcterms:W3CDTF">2017-03-24T04:39:44Z</dcterms:modified>
</cp:coreProperties>
</file>