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jal Shah" userId="37097838caa36e99" providerId="LiveId" clId="{07A12CB8-DA62-4526-84CF-C8B296A29BCF}"/>
    <pc:docChg chg="undo custSel addSld modSld">
      <pc:chgData name="Pranjal Shah" userId="37097838caa36e99" providerId="LiveId" clId="{07A12CB8-DA62-4526-84CF-C8B296A29BCF}" dt="2024-11-04T06:11:55.294" v="267" actId="26606"/>
      <pc:docMkLst>
        <pc:docMk/>
      </pc:docMkLst>
      <pc:sldChg chg="addSp delSp modSp mod setBg addAnim">
        <pc:chgData name="Pranjal Shah" userId="37097838caa36e99" providerId="LiveId" clId="{07A12CB8-DA62-4526-84CF-C8B296A29BCF}" dt="2024-11-04T05:42:33.345" v="67" actId="1076"/>
        <pc:sldMkLst>
          <pc:docMk/>
          <pc:sldMk cId="2001125301" sldId="262"/>
        </pc:sldMkLst>
        <pc:spChg chg="mod">
          <ac:chgData name="Pranjal Shah" userId="37097838caa36e99" providerId="LiveId" clId="{07A12CB8-DA62-4526-84CF-C8B296A29BCF}" dt="2024-11-04T05:42:12.449" v="63" actId="26606"/>
          <ac:spMkLst>
            <pc:docMk/>
            <pc:sldMk cId="2001125301" sldId="262"/>
            <ac:spMk id="2" creationId="{B0F56360-2E9F-51F3-22C6-325FB36A8263}"/>
          </ac:spMkLst>
        </pc:spChg>
        <pc:spChg chg="del mod">
          <ac:chgData name="Pranjal Shah" userId="37097838caa36e99" providerId="LiveId" clId="{07A12CB8-DA62-4526-84CF-C8B296A29BCF}" dt="2024-11-04T05:40:30.602" v="48" actId="22"/>
          <ac:spMkLst>
            <pc:docMk/>
            <pc:sldMk cId="2001125301" sldId="262"/>
            <ac:spMk id="3" creationId="{622D8B74-34A0-2A70-B317-5AA5F6FF62E4}"/>
          </ac:spMkLst>
        </pc:spChg>
        <pc:spChg chg="add del">
          <ac:chgData name="Pranjal Shah" userId="37097838caa36e99" providerId="LiveId" clId="{07A12CB8-DA62-4526-84CF-C8B296A29BCF}" dt="2024-11-04T05:41:52.592" v="59" actId="26606"/>
          <ac:spMkLst>
            <pc:docMk/>
            <pc:sldMk cId="2001125301" sldId="262"/>
            <ac:spMk id="14" creationId="{8B5574CB-8151-4554-B056-B76C1AA8A7DB}"/>
          </ac:spMkLst>
        </pc:spChg>
        <pc:spChg chg="add del">
          <ac:chgData name="Pranjal Shah" userId="37097838caa36e99" providerId="LiveId" clId="{07A12CB8-DA62-4526-84CF-C8B296A29BCF}" dt="2024-11-04T05:41:52.576" v="58" actId="26606"/>
          <ac:spMkLst>
            <pc:docMk/>
            <pc:sldMk cId="2001125301" sldId="262"/>
            <ac:spMk id="22" creationId="{7F1AFA17-7F5D-33A8-F1A4-2BF0E5258D3B}"/>
          </ac:spMkLst>
        </pc:spChg>
        <pc:spChg chg="add del">
          <ac:chgData name="Pranjal Shah" userId="37097838caa36e99" providerId="LiveId" clId="{07A12CB8-DA62-4526-84CF-C8B296A29BCF}" dt="2024-11-04T05:41:52.576" v="58" actId="26606"/>
          <ac:spMkLst>
            <pc:docMk/>
            <pc:sldMk cId="2001125301" sldId="262"/>
            <ac:spMk id="25" creationId="{2BCEA761-2DEA-4373-82DB-C5F9D1EF094F}"/>
          </ac:spMkLst>
        </pc:spChg>
        <pc:spChg chg="add del">
          <ac:chgData name="Pranjal Shah" userId="37097838caa36e99" providerId="LiveId" clId="{07A12CB8-DA62-4526-84CF-C8B296A29BCF}" dt="2024-11-04T05:42:12.449" v="63" actId="26606"/>
          <ac:spMkLst>
            <pc:docMk/>
            <pc:sldMk cId="2001125301" sldId="262"/>
            <ac:spMk id="31" creationId="{8D6085F8-E39B-486C-B9B4-19F5C608E559}"/>
          </ac:spMkLst>
        </pc:spChg>
        <pc:spChg chg="add del">
          <ac:chgData name="Pranjal Shah" userId="37097838caa36e99" providerId="LiveId" clId="{07A12CB8-DA62-4526-84CF-C8B296A29BCF}" dt="2024-11-04T05:42:00.240" v="60" actId="478"/>
          <ac:spMkLst>
            <pc:docMk/>
            <pc:sldMk cId="2001125301" sldId="262"/>
            <ac:spMk id="33" creationId="{2468D34B-2C41-DF2A-0616-5F0B54C179A3}"/>
          </ac:spMkLst>
        </pc:spChg>
        <pc:spChg chg="add del">
          <ac:chgData name="Pranjal Shah" userId="37097838caa36e99" providerId="LiveId" clId="{07A12CB8-DA62-4526-84CF-C8B296A29BCF}" dt="2024-11-04T05:42:12.433" v="62" actId="26606"/>
          <ac:spMkLst>
            <pc:docMk/>
            <pc:sldMk cId="2001125301" sldId="262"/>
            <ac:spMk id="43" creationId="{3FC512A4-0F0C-4B2F-83DC-15FCF34344BA}"/>
          </ac:spMkLst>
        </pc:spChg>
        <pc:spChg chg="add">
          <ac:chgData name="Pranjal Shah" userId="37097838caa36e99" providerId="LiveId" clId="{07A12CB8-DA62-4526-84CF-C8B296A29BCF}" dt="2024-11-04T05:42:12.449" v="63" actId="26606"/>
          <ac:spMkLst>
            <pc:docMk/>
            <pc:sldMk cId="2001125301" sldId="262"/>
            <ac:spMk id="51" creationId="{C5080994-FAA3-420F-9F40-6C1E4EC9343C}"/>
          </ac:spMkLst>
        </pc:spChg>
        <pc:picChg chg="add mod ord">
          <ac:chgData name="Pranjal Shah" userId="37097838caa36e99" providerId="LiveId" clId="{07A12CB8-DA62-4526-84CF-C8B296A29BCF}" dt="2024-11-04T05:42:33.345" v="67" actId="1076"/>
          <ac:picMkLst>
            <pc:docMk/>
            <pc:sldMk cId="2001125301" sldId="262"/>
            <ac:picMk id="5" creationId="{1274FA64-884A-6B36-F473-DACCCC02382F}"/>
          </ac:picMkLst>
        </pc:picChg>
        <pc:picChg chg="add del">
          <ac:chgData name="Pranjal Shah" userId="37097838caa36e99" providerId="LiveId" clId="{07A12CB8-DA62-4526-84CF-C8B296A29BCF}" dt="2024-11-04T05:41:29.235" v="54" actId="22"/>
          <ac:picMkLst>
            <pc:docMk/>
            <pc:sldMk cId="2001125301" sldId="262"/>
            <ac:picMk id="7" creationId="{BC641502-8322-18D9-FC38-4F804CD65BE9}"/>
          </ac:picMkLst>
        </pc:picChg>
        <pc:picChg chg="add mod">
          <ac:chgData name="Pranjal Shah" userId="37097838caa36e99" providerId="LiveId" clId="{07A12CB8-DA62-4526-84CF-C8B296A29BCF}" dt="2024-11-04T05:42:30.524" v="66" actId="1076"/>
          <ac:picMkLst>
            <pc:docMk/>
            <pc:sldMk cId="2001125301" sldId="262"/>
            <ac:picMk id="9" creationId="{10A684F2-10E7-15CB-F022-88F1686784AF}"/>
          </ac:picMkLst>
        </pc:picChg>
        <pc:cxnChg chg="add del">
          <ac:chgData name="Pranjal Shah" userId="37097838caa36e99" providerId="LiveId" clId="{07A12CB8-DA62-4526-84CF-C8B296A29BCF}" dt="2024-11-04T05:41:52.592" v="59" actId="26606"/>
          <ac:cxnSpMkLst>
            <pc:docMk/>
            <pc:sldMk cId="2001125301" sldId="262"/>
            <ac:cxnSpMk id="10" creationId="{462919E4-C488-4107-9EF1-66152F848008}"/>
          </ac:cxnSpMkLst>
        </pc:cxnChg>
        <pc:cxnChg chg="add del">
          <ac:chgData name="Pranjal Shah" userId="37097838caa36e99" providerId="LiveId" clId="{07A12CB8-DA62-4526-84CF-C8B296A29BCF}" dt="2024-11-04T05:41:52.592" v="59" actId="26606"/>
          <ac:cxnSpMkLst>
            <pc:docMk/>
            <pc:sldMk cId="2001125301" sldId="262"/>
            <ac:cxnSpMk id="12" creationId="{0BF79732-4088-424C-A653-4534E4389443}"/>
          </ac:cxnSpMkLst>
        </pc:cxnChg>
        <pc:cxnChg chg="add del">
          <ac:chgData name="Pranjal Shah" userId="37097838caa36e99" providerId="LiveId" clId="{07A12CB8-DA62-4526-84CF-C8B296A29BCF}" dt="2024-11-04T05:41:52.592" v="59" actId="26606"/>
          <ac:cxnSpMkLst>
            <pc:docMk/>
            <pc:sldMk cId="2001125301" sldId="262"/>
            <ac:cxnSpMk id="16" creationId="{6D3D073F-E673-426A-939F-C2C2C2ACE5B0}"/>
          </ac:cxnSpMkLst>
        </pc:cxnChg>
        <pc:cxnChg chg="add del">
          <ac:chgData name="Pranjal Shah" userId="37097838caa36e99" providerId="LiveId" clId="{07A12CB8-DA62-4526-84CF-C8B296A29BCF}" dt="2024-11-04T05:41:52.592" v="59" actId="26606"/>
          <ac:cxnSpMkLst>
            <pc:docMk/>
            <pc:sldMk cId="2001125301" sldId="262"/>
            <ac:cxnSpMk id="18" creationId="{91944536-E957-40BF-93E4-DAA5CA2730C3}"/>
          </ac:cxnSpMkLst>
        </pc:cxnChg>
        <pc:cxnChg chg="add del">
          <ac:chgData name="Pranjal Shah" userId="37097838caa36e99" providerId="LiveId" clId="{07A12CB8-DA62-4526-84CF-C8B296A29BCF}" dt="2024-11-04T05:41:52.576" v="58" actId="26606"/>
          <ac:cxnSpMkLst>
            <pc:docMk/>
            <pc:sldMk cId="2001125301" sldId="262"/>
            <ac:cxnSpMk id="27" creationId="{1BCC0F60-91C8-48FE-8B04-E185F1F61151}"/>
          </ac:cxnSpMkLst>
        </pc:cxnChg>
        <pc:cxnChg chg="add del">
          <ac:chgData name="Pranjal Shah" userId="37097838caa36e99" providerId="LiveId" clId="{07A12CB8-DA62-4526-84CF-C8B296A29BCF}" dt="2024-11-04T05:41:52.576" v="58" actId="26606"/>
          <ac:cxnSpMkLst>
            <pc:docMk/>
            <pc:sldMk cId="2001125301" sldId="262"/>
            <ac:cxnSpMk id="29" creationId="{18F189BA-3D2A-480F-9FAD-D9DE4271AEE8}"/>
          </ac:cxnSpMkLst>
        </pc:cxnChg>
        <pc:cxnChg chg="add del">
          <ac:chgData name="Pranjal Shah" userId="37097838caa36e99" providerId="LiveId" clId="{07A12CB8-DA62-4526-84CF-C8B296A29BCF}" dt="2024-11-04T05:42:12.449" v="63" actId="26606"/>
          <ac:cxnSpMkLst>
            <pc:docMk/>
            <pc:sldMk cId="2001125301" sldId="262"/>
            <ac:cxnSpMk id="32" creationId="{20E81896-F236-4624-A5A5-7B6B1EBD705F}"/>
          </ac:cxnSpMkLst>
        </pc:cxnChg>
        <pc:cxnChg chg="add del">
          <ac:chgData name="Pranjal Shah" userId="37097838caa36e99" providerId="LiveId" clId="{07A12CB8-DA62-4526-84CF-C8B296A29BCF}" dt="2024-11-04T05:42:12.449" v="63" actId="26606"/>
          <ac:cxnSpMkLst>
            <pc:docMk/>
            <pc:sldMk cId="2001125301" sldId="262"/>
            <ac:cxnSpMk id="34" creationId="{7517EBED-CD23-46F7-9944-921247CA8A44}"/>
          </ac:cxnSpMkLst>
        </pc:cxnChg>
        <pc:cxnChg chg="add del">
          <ac:chgData name="Pranjal Shah" userId="37097838caa36e99" providerId="LiveId" clId="{07A12CB8-DA62-4526-84CF-C8B296A29BCF}" dt="2024-11-04T05:42:12.433" v="62" actId="26606"/>
          <ac:cxnSpMkLst>
            <pc:docMk/>
            <pc:sldMk cId="2001125301" sldId="262"/>
            <ac:cxnSpMk id="39" creationId="{462919E4-C488-4107-9EF1-66152F848008}"/>
          </ac:cxnSpMkLst>
        </pc:cxnChg>
        <pc:cxnChg chg="add del">
          <ac:chgData name="Pranjal Shah" userId="37097838caa36e99" providerId="LiveId" clId="{07A12CB8-DA62-4526-84CF-C8B296A29BCF}" dt="2024-11-04T05:42:12.433" v="62" actId="26606"/>
          <ac:cxnSpMkLst>
            <pc:docMk/>
            <pc:sldMk cId="2001125301" sldId="262"/>
            <ac:cxnSpMk id="41" creationId="{0BF79732-4088-424C-A653-4534E4389443}"/>
          </ac:cxnSpMkLst>
        </pc:cxnChg>
        <pc:cxnChg chg="add del">
          <ac:chgData name="Pranjal Shah" userId="37097838caa36e99" providerId="LiveId" clId="{07A12CB8-DA62-4526-84CF-C8B296A29BCF}" dt="2024-11-04T05:42:12.433" v="62" actId="26606"/>
          <ac:cxnSpMkLst>
            <pc:docMk/>
            <pc:sldMk cId="2001125301" sldId="262"/>
            <ac:cxnSpMk id="45" creationId="{1971E9BF-3803-4420-B44E-7065213318D7}"/>
          </ac:cxnSpMkLst>
        </pc:cxnChg>
        <pc:cxnChg chg="add del">
          <ac:chgData name="Pranjal Shah" userId="37097838caa36e99" providerId="LiveId" clId="{07A12CB8-DA62-4526-84CF-C8B296A29BCF}" dt="2024-11-04T05:42:12.433" v="62" actId="26606"/>
          <ac:cxnSpMkLst>
            <pc:docMk/>
            <pc:sldMk cId="2001125301" sldId="262"/>
            <ac:cxnSpMk id="47" creationId="{7F2EB19A-266E-4729-918F-1347FC2F3A16}"/>
          </ac:cxnSpMkLst>
        </pc:cxnChg>
        <pc:cxnChg chg="add">
          <ac:chgData name="Pranjal Shah" userId="37097838caa36e99" providerId="LiveId" clId="{07A12CB8-DA62-4526-84CF-C8B296A29BCF}" dt="2024-11-04T05:42:12.449" v="63" actId="26606"/>
          <ac:cxnSpMkLst>
            <pc:docMk/>
            <pc:sldMk cId="2001125301" sldId="262"/>
            <ac:cxnSpMk id="49" creationId="{462919E4-C488-4107-9EF1-66152F848008}"/>
          </ac:cxnSpMkLst>
        </pc:cxnChg>
        <pc:cxnChg chg="add">
          <ac:chgData name="Pranjal Shah" userId="37097838caa36e99" providerId="LiveId" clId="{07A12CB8-DA62-4526-84CF-C8B296A29BCF}" dt="2024-11-04T05:42:12.449" v="63" actId="26606"/>
          <ac:cxnSpMkLst>
            <pc:docMk/>
            <pc:sldMk cId="2001125301" sldId="262"/>
            <ac:cxnSpMk id="50" creationId="{0BF79732-4088-424C-A653-4534E4389443}"/>
          </ac:cxnSpMkLst>
        </pc:cxnChg>
        <pc:cxnChg chg="add">
          <ac:chgData name="Pranjal Shah" userId="37097838caa36e99" providerId="LiveId" clId="{07A12CB8-DA62-4526-84CF-C8B296A29BCF}" dt="2024-11-04T05:42:12.449" v="63" actId="26606"/>
          <ac:cxnSpMkLst>
            <pc:docMk/>
            <pc:sldMk cId="2001125301" sldId="262"/>
            <ac:cxnSpMk id="52" creationId="{E73506EC-EA1C-4966-8949-42E285734ACE}"/>
          </ac:cxnSpMkLst>
        </pc:cxnChg>
        <pc:cxnChg chg="add">
          <ac:chgData name="Pranjal Shah" userId="37097838caa36e99" providerId="LiveId" clId="{07A12CB8-DA62-4526-84CF-C8B296A29BCF}" dt="2024-11-04T05:42:12.449" v="63" actId="26606"/>
          <ac:cxnSpMkLst>
            <pc:docMk/>
            <pc:sldMk cId="2001125301" sldId="262"/>
            <ac:cxnSpMk id="53" creationId="{496AFE1B-27B8-4FE5-8E4E-89FD4BC712BC}"/>
          </ac:cxnSpMkLst>
        </pc:cxnChg>
      </pc:sldChg>
      <pc:sldChg chg="addSp delSp modSp new mod setBg">
        <pc:chgData name="Pranjal Shah" userId="37097838caa36e99" providerId="LiveId" clId="{07A12CB8-DA62-4526-84CF-C8B296A29BCF}" dt="2024-11-04T05:39:33.292" v="27" actId="26606"/>
        <pc:sldMkLst>
          <pc:docMk/>
          <pc:sldMk cId="2455908166" sldId="263"/>
        </pc:sldMkLst>
        <pc:spChg chg="mod">
          <ac:chgData name="Pranjal Shah" userId="37097838caa36e99" providerId="LiveId" clId="{07A12CB8-DA62-4526-84CF-C8B296A29BCF}" dt="2024-11-04T05:39:33.292" v="27" actId="26606"/>
          <ac:spMkLst>
            <pc:docMk/>
            <pc:sldMk cId="2455908166" sldId="263"/>
            <ac:spMk id="2" creationId="{6B21879F-C0B9-A722-25E2-27DCF68FD9AC}"/>
          </ac:spMkLst>
        </pc:spChg>
        <pc:spChg chg="del mod">
          <ac:chgData name="Pranjal Shah" userId="37097838caa36e99" providerId="LiveId" clId="{07A12CB8-DA62-4526-84CF-C8B296A29BCF}" dt="2024-11-04T05:39:28.459" v="26" actId="22"/>
          <ac:spMkLst>
            <pc:docMk/>
            <pc:sldMk cId="2455908166" sldId="263"/>
            <ac:spMk id="3" creationId="{1C38F76A-69AD-2C5A-20B1-1F6A212298EE}"/>
          </ac:spMkLst>
        </pc:spChg>
        <pc:spChg chg="add">
          <ac:chgData name="Pranjal Shah" userId="37097838caa36e99" providerId="LiveId" clId="{07A12CB8-DA62-4526-84CF-C8B296A29BCF}" dt="2024-11-04T05:39:33.292" v="27" actId="26606"/>
          <ac:spMkLst>
            <pc:docMk/>
            <pc:sldMk cId="2455908166" sldId="263"/>
            <ac:spMk id="14" creationId="{8B5574CB-8151-4554-B056-B76C1AA8A7DB}"/>
          </ac:spMkLst>
        </pc:spChg>
        <pc:picChg chg="add mod ord">
          <ac:chgData name="Pranjal Shah" userId="37097838caa36e99" providerId="LiveId" clId="{07A12CB8-DA62-4526-84CF-C8B296A29BCF}" dt="2024-11-04T05:39:33.292" v="27" actId="26606"/>
          <ac:picMkLst>
            <pc:docMk/>
            <pc:sldMk cId="2455908166" sldId="263"/>
            <ac:picMk id="5" creationId="{4011F86A-3E85-FACE-6DB3-04330D2D8351}"/>
          </ac:picMkLst>
        </pc:picChg>
        <pc:cxnChg chg="add">
          <ac:chgData name="Pranjal Shah" userId="37097838caa36e99" providerId="LiveId" clId="{07A12CB8-DA62-4526-84CF-C8B296A29BCF}" dt="2024-11-04T05:39:33.292" v="27" actId="26606"/>
          <ac:cxnSpMkLst>
            <pc:docMk/>
            <pc:sldMk cId="2455908166" sldId="263"/>
            <ac:cxnSpMk id="10" creationId="{462919E4-C488-4107-9EF1-66152F848008}"/>
          </ac:cxnSpMkLst>
        </pc:cxnChg>
        <pc:cxnChg chg="add">
          <ac:chgData name="Pranjal Shah" userId="37097838caa36e99" providerId="LiveId" clId="{07A12CB8-DA62-4526-84CF-C8B296A29BCF}" dt="2024-11-04T05:39:33.292" v="27" actId="26606"/>
          <ac:cxnSpMkLst>
            <pc:docMk/>
            <pc:sldMk cId="2455908166" sldId="263"/>
            <ac:cxnSpMk id="12" creationId="{0BF79732-4088-424C-A653-4534E4389443}"/>
          </ac:cxnSpMkLst>
        </pc:cxnChg>
        <pc:cxnChg chg="add">
          <ac:chgData name="Pranjal Shah" userId="37097838caa36e99" providerId="LiveId" clId="{07A12CB8-DA62-4526-84CF-C8B296A29BCF}" dt="2024-11-04T05:39:33.292" v="27" actId="26606"/>
          <ac:cxnSpMkLst>
            <pc:docMk/>
            <pc:sldMk cId="2455908166" sldId="263"/>
            <ac:cxnSpMk id="16" creationId="{6D3D073F-E673-426A-939F-C2C2C2ACE5B0}"/>
          </ac:cxnSpMkLst>
        </pc:cxnChg>
        <pc:cxnChg chg="add">
          <ac:chgData name="Pranjal Shah" userId="37097838caa36e99" providerId="LiveId" clId="{07A12CB8-DA62-4526-84CF-C8B296A29BCF}" dt="2024-11-04T05:39:33.292" v="27" actId="26606"/>
          <ac:cxnSpMkLst>
            <pc:docMk/>
            <pc:sldMk cId="2455908166" sldId="263"/>
            <ac:cxnSpMk id="18" creationId="{91944536-E957-40BF-93E4-DAA5CA2730C3}"/>
          </ac:cxnSpMkLst>
        </pc:cxnChg>
      </pc:sldChg>
      <pc:sldChg chg="addSp delSp modSp new mod setBg">
        <pc:chgData name="Pranjal Shah" userId="37097838caa36e99" providerId="LiveId" clId="{07A12CB8-DA62-4526-84CF-C8B296A29BCF}" dt="2024-11-04T06:11:55.294" v="267" actId="26606"/>
        <pc:sldMkLst>
          <pc:docMk/>
          <pc:sldMk cId="4193830358" sldId="264"/>
        </pc:sldMkLst>
        <pc:spChg chg="mod">
          <ac:chgData name="Pranjal Shah" userId="37097838caa36e99" providerId="LiveId" clId="{07A12CB8-DA62-4526-84CF-C8B296A29BCF}" dt="2024-11-04T06:11:55.294" v="267" actId="26606"/>
          <ac:spMkLst>
            <pc:docMk/>
            <pc:sldMk cId="4193830358" sldId="264"/>
            <ac:spMk id="2" creationId="{20FDCEC3-27FC-D987-73CE-85EA9F4DA38B}"/>
          </ac:spMkLst>
        </pc:spChg>
        <pc:spChg chg="del mod">
          <ac:chgData name="Pranjal Shah" userId="37097838caa36e99" providerId="LiveId" clId="{07A12CB8-DA62-4526-84CF-C8B296A29BCF}" dt="2024-11-04T05:43:48.341" v="99" actId="22"/>
          <ac:spMkLst>
            <pc:docMk/>
            <pc:sldMk cId="4193830358" sldId="264"/>
            <ac:spMk id="3" creationId="{493AEFF1-7F93-2111-6666-3B85EE8463E4}"/>
          </ac:spMkLst>
        </pc:spChg>
        <pc:spChg chg="add del">
          <ac:chgData name="Pranjal Shah" userId="37097838caa36e99" providerId="LiveId" clId="{07A12CB8-DA62-4526-84CF-C8B296A29BCF}" dt="2024-11-04T05:44:03.544" v="103" actId="478"/>
          <ac:spMkLst>
            <pc:docMk/>
            <pc:sldMk cId="4193830358" sldId="264"/>
            <ac:spMk id="9" creationId="{0AF479F3-E12E-4F3E-56CB-E6805CF7F8C6}"/>
          </ac:spMkLst>
        </pc:spChg>
        <pc:spChg chg="add del">
          <ac:chgData name="Pranjal Shah" userId="37097838caa36e99" providerId="LiveId" clId="{07A12CB8-DA62-4526-84CF-C8B296A29BCF}" dt="2024-11-04T05:43:59.346" v="101" actId="26606"/>
          <ac:spMkLst>
            <pc:docMk/>
            <pc:sldMk cId="4193830358" sldId="264"/>
            <ac:spMk id="14" creationId="{D2EE5908-FE88-436C-ADBE-551396CD3776}"/>
          </ac:spMkLst>
        </pc:spChg>
        <pc:spChg chg="add del">
          <ac:chgData name="Pranjal Shah" userId="37097838caa36e99" providerId="LiveId" clId="{07A12CB8-DA62-4526-84CF-C8B296A29BCF}" dt="2024-11-04T06:11:55.294" v="267" actId="26606"/>
          <ac:spMkLst>
            <pc:docMk/>
            <pc:sldMk cId="4193830358" sldId="264"/>
            <ac:spMk id="20" creationId="{8D4CB34F-8558-4D70-B3B1-7F18AB386FE1}"/>
          </ac:spMkLst>
        </pc:spChg>
        <pc:spChg chg="add">
          <ac:chgData name="Pranjal Shah" userId="37097838caa36e99" providerId="LiveId" clId="{07A12CB8-DA62-4526-84CF-C8B296A29BCF}" dt="2024-11-04T06:11:55.294" v="267" actId="26606"/>
          <ac:spMkLst>
            <pc:docMk/>
            <pc:sldMk cId="4193830358" sldId="264"/>
            <ac:spMk id="31" creationId="{E5101733-A021-44D6-BE4E-2D908CFF54EA}"/>
          </ac:spMkLst>
        </pc:spChg>
        <pc:picChg chg="add mod">
          <ac:chgData name="Pranjal Shah" userId="37097838caa36e99" providerId="LiveId" clId="{07A12CB8-DA62-4526-84CF-C8B296A29BCF}" dt="2024-11-04T06:11:55.294" v="267" actId="26606"/>
          <ac:picMkLst>
            <pc:docMk/>
            <pc:sldMk cId="4193830358" sldId="264"/>
            <ac:picMk id="4" creationId="{B077413D-695B-DB23-0AD1-8C2A09842BAF}"/>
          </ac:picMkLst>
        </pc:picChg>
        <pc:picChg chg="add del mod ord">
          <ac:chgData name="Pranjal Shah" userId="37097838caa36e99" providerId="LiveId" clId="{07A12CB8-DA62-4526-84CF-C8B296A29BCF}" dt="2024-11-04T06:11:46.090" v="265" actId="478"/>
          <ac:picMkLst>
            <pc:docMk/>
            <pc:sldMk cId="4193830358" sldId="264"/>
            <ac:picMk id="5" creationId="{9C8D212D-445D-6B7A-E104-264E6CDE9EED}"/>
          </ac:picMkLst>
        </pc:picChg>
        <pc:cxnChg chg="add del">
          <ac:chgData name="Pranjal Shah" userId="37097838caa36e99" providerId="LiveId" clId="{07A12CB8-DA62-4526-84CF-C8B296A29BCF}" dt="2024-11-04T05:43:59.346" v="101" actId="26606"/>
          <ac:cxnSpMkLst>
            <pc:docMk/>
            <pc:sldMk cId="4193830358" sldId="264"/>
            <ac:cxnSpMk id="10" creationId="{462919E4-C488-4107-9EF1-66152F848008}"/>
          </ac:cxnSpMkLst>
        </pc:cxnChg>
        <pc:cxnChg chg="add del">
          <ac:chgData name="Pranjal Shah" userId="37097838caa36e99" providerId="LiveId" clId="{07A12CB8-DA62-4526-84CF-C8B296A29BCF}" dt="2024-11-04T05:43:59.346" v="101" actId="26606"/>
          <ac:cxnSpMkLst>
            <pc:docMk/>
            <pc:sldMk cId="4193830358" sldId="264"/>
            <ac:cxnSpMk id="12" creationId="{0BF79732-4088-424C-A653-4534E4389443}"/>
          </ac:cxnSpMkLst>
        </pc:cxnChg>
        <pc:cxnChg chg="add del">
          <ac:chgData name="Pranjal Shah" userId="37097838caa36e99" providerId="LiveId" clId="{07A12CB8-DA62-4526-84CF-C8B296A29BCF}" dt="2024-11-04T05:43:59.346" v="101" actId="26606"/>
          <ac:cxnSpMkLst>
            <pc:docMk/>
            <pc:sldMk cId="4193830358" sldId="264"/>
            <ac:cxnSpMk id="16" creationId="{88E318F7-FC7A-431F-8100-1D3AB7A24A49}"/>
          </ac:cxnSpMkLst>
        </pc:cxnChg>
        <pc:cxnChg chg="add del">
          <ac:chgData name="Pranjal Shah" userId="37097838caa36e99" providerId="LiveId" clId="{07A12CB8-DA62-4526-84CF-C8B296A29BCF}" dt="2024-11-04T05:43:59.346" v="101" actId="26606"/>
          <ac:cxnSpMkLst>
            <pc:docMk/>
            <pc:sldMk cId="4193830358" sldId="264"/>
            <ac:cxnSpMk id="18" creationId="{3AE314AA-B2CA-44AF-9976-293921AA80AC}"/>
          </ac:cxnSpMkLst>
        </pc:cxnChg>
        <pc:cxnChg chg="add del">
          <ac:chgData name="Pranjal Shah" userId="37097838caa36e99" providerId="LiveId" clId="{07A12CB8-DA62-4526-84CF-C8B296A29BCF}" dt="2024-11-04T06:11:55.294" v="267" actId="26606"/>
          <ac:cxnSpMkLst>
            <pc:docMk/>
            <pc:sldMk cId="4193830358" sldId="264"/>
            <ac:cxnSpMk id="21" creationId="{110D73D2-BCDE-4BF7-A260-2FAD9184B342}"/>
          </ac:cxnSpMkLst>
        </pc:cxnChg>
        <pc:cxnChg chg="add del">
          <ac:chgData name="Pranjal Shah" userId="37097838caa36e99" providerId="LiveId" clId="{07A12CB8-DA62-4526-84CF-C8B296A29BCF}" dt="2024-11-04T06:11:55.294" v="267" actId="26606"/>
          <ac:cxnSpMkLst>
            <pc:docMk/>
            <pc:sldMk cId="4193830358" sldId="264"/>
            <ac:cxnSpMk id="22" creationId="{BFF36C3C-3D8F-4943-BA3B-C0323975750D}"/>
          </ac:cxnSpMkLst>
        </pc:cxnChg>
        <pc:cxnChg chg="add">
          <ac:chgData name="Pranjal Shah" userId="37097838caa36e99" providerId="LiveId" clId="{07A12CB8-DA62-4526-84CF-C8B296A29BCF}" dt="2024-11-04T06:11:55.294" v="267" actId="26606"/>
          <ac:cxnSpMkLst>
            <pc:docMk/>
            <pc:sldMk cId="4193830358" sldId="264"/>
            <ac:cxnSpMk id="27" creationId="{462919E4-C488-4107-9EF1-66152F848008}"/>
          </ac:cxnSpMkLst>
        </pc:cxnChg>
        <pc:cxnChg chg="add">
          <ac:chgData name="Pranjal Shah" userId="37097838caa36e99" providerId="LiveId" clId="{07A12CB8-DA62-4526-84CF-C8B296A29BCF}" dt="2024-11-04T06:11:55.294" v="267" actId="26606"/>
          <ac:cxnSpMkLst>
            <pc:docMk/>
            <pc:sldMk cId="4193830358" sldId="264"/>
            <ac:cxnSpMk id="29" creationId="{0BF79732-4088-424C-A653-4534E4389443}"/>
          </ac:cxnSpMkLst>
        </pc:cxnChg>
        <pc:cxnChg chg="add">
          <ac:chgData name="Pranjal Shah" userId="37097838caa36e99" providerId="LiveId" clId="{07A12CB8-DA62-4526-84CF-C8B296A29BCF}" dt="2024-11-04T06:11:55.294" v="267" actId="26606"/>
          <ac:cxnSpMkLst>
            <pc:docMk/>
            <pc:sldMk cId="4193830358" sldId="264"/>
            <ac:cxnSpMk id="33" creationId="{6F4598CC-172A-48F9-9A7C-3E3E635F6C17}"/>
          </ac:cxnSpMkLst>
        </pc:cxnChg>
        <pc:cxnChg chg="add">
          <ac:chgData name="Pranjal Shah" userId="37097838caa36e99" providerId="LiveId" clId="{07A12CB8-DA62-4526-84CF-C8B296A29BCF}" dt="2024-11-04T06:11:55.294" v="267" actId="26606"/>
          <ac:cxnSpMkLst>
            <pc:docMk/>
            <pc:sldMk cId="4193830358" sldId="264"/>
            <ac:cxnSpMk id="35" creationId="{587A0454-7A54-450D-9B36-0C5378D020A9}"/>
          </ac:cxnSpMkLst>
        </pc:cxnChg>
      </pc:sldChg>
      <pc:sldChg chg="modSp new mod">
        <pc:chgData name="Pranjal Shah" userId="37097838caa36e99" providerId="LiveId" clId="{07A12CB8-DA62-4526-84CF-C8B296A29BCF}" dt="2024-11-04T05:50:21.567" v="247" actId="20577"/>
        <pc:sldMkLst>
          <pc:docMk/>
          <pc:sldMk cId="3187164387" sldId="265"/>
        </pc:sldMkLst>
        <pc:spChg chg="mod">
          <ac:chgData name="Pranjal Shah" userId="37097838caa36e99" providerId="LiveId" clId="{07A12CB8-DA62-4526-84CF-C8B296A29BCF}" dt="2024-11-04T05:49:41.947" v="125" actId="20577"/>
          <ac:spMkLst>
            <pc:docMk/>
            <pc:sldMk cId="3187164387" sldId="265"/>
            <ac:spMk id="2" creationId="{CE8C81B5-3266-63CB-4E6E-5A78A82E6FA8}"/>
          </ac:spMkLst>
        </pc:spChg>
        <pc:spChg chg="mod">
          <ac:chgData name="Pranjal Shah" userId="37097838caa36e99" providerId="LiveId" clId="{07A12CB8-DA62-4526-84CF-C8B296A29BCF}" dt="2024-11-04T05:50:21.567" v="247" actId="20577"/>
          <ac:spMkLst>
            <pc:docMk/>
            <pc:sldMk cId="3187164387" sldId="265"/>
            <ac:spMk id="3" creationId="{AC51A4A1-14EB-B7A0-4A0A-7890EE42776F}"/>
          </ac:spMkLst>
        </pc:spChg>
      </pc:sldChg>
      <pc:sldChg chg="addSp delSp modSp new mod setBg">
        <pc:chgData name="Pranjal Shah" userId="37097838caa36e99" providerId="LiveId" clId="{07A12CB8-DA62-4526-84CF-C8B296A29BCF}" dt="2024-11-04T05:50:56.334" v="262" actId="26606"/>
        <pc:sldMkLst>
          <pc:docMk/>
          <pc:sldMk cId="2705374549" sldId="266"/>
        </pc:sldMkLst>
        <pc:spChg chg="mod">
          <ac:chgData name="Pranjal Shah" userId="37097838caa36e99" providerId="LiveId" clId="{07A12CB8-DA62-4526-84CF-C8B296A29BCF}" dt="2024-11-04T05:50:56.334" v="262" actId="26606"/>
          <ac:spMkLst>
            <pc:docMk/>
            <pc:sldMk cId="2705374549" sldId="266"/>
            <ac:spMk id="2" creationId="{9B71566D-30A1-8EE5-40FF-FC2967656F13}"/>
          </ac:spMkLst>
        </pc:spChg>
        <pc:spChg chg="del">
          <ac:chgData name="Pranjal Shah" userId="37097838caa36e99" providerId="LiveId" clId="{07A12CB8-DA62-4526-84CF-C8B296A29BCF}" dt="2024-11-04T05:50:56.334" v="262" actId="26606"/>
          <ac:spMkLst>
            <pc:docMk/>
            <pc:sldMk cId="2705374549" sldId="266"/>
            <ac:spMk id="3" creationId="{A865E0C8-2A90-F382-B21E-ADF8ABACAAB3}"/>
          </ac:spMkLst>
        </pc:spChg>
        <pc:spChg chg="add">
          <ac:chgData name="Pranjal Shah" userId="37097838caa36e99" providerId="LiveId" clId="{07A12CB8-DA62-4526-84CF-C8B296A29BCF}" dt="2024-11-04T05:50:56.334" v="262" actId="26606"/>
          <ac:spMkLst>
            <pc:docMk/>
            <pc:sldMk cId="2705374549" sldId="266"/>
            <ac:spMk id="14" creationId="{A8CAE98F-93E0-466E-B310-16D4D8EC4CCB}"/>
          </ac:spMkLst>
        </pc:spChg>
        <pc:picChg chg="add">
          <ac:chgData name="Pranjal Shah" userId="37097838caa36e99" providerId="LiveId" clId="{07A12CB8-DA62-4526-84CF-C8B296A29BCF}" dt="2024-11-04T05:50:56.334" v="262" actId="26606"/>
          <ac:picMkLst>
            <pc:docMk/>
            <pc:sldMk cId="2705374549" sldId="266"/>
            <ac:picMk id="7" creationId="{A2B46828-D8E6-E213-5D61-378778F61276}"/>
          </ac:picMkLst>
        </pc:picChg>
        <pc:cxnChg chg="add">
          <ac:chgData name="Pranjal Shah" userId="37097838caa36e99" providerId="LiveId" clId="{07A12CB8-DA62-4526-84CF-C8B296A29BCF}" dt="2024-11-04T05:50:56.334" v="262" actId="26606"/>
          <ac:cxnSpMkLst>
            <pc:docMk/>
            <pc:sldMk cId="2705374549" sldId="266"/>
            <ac:cxnSpMk id="10" creationId="{462919E4-C488-4107-9EF1-66152F848008}"/>
          </ac:cxnSpMkLst>
        </pc:cxnChg>
        <pc:cxnChg chg="add">
          <ac:chgData name="Pranjal Shah" userId="37097838caa36e99" providerId="LiveId" clId="{07A12CB8-DA62-4526-84CF-C8B296A29BCF}" dt="2024-11-04T05:50:56.334" v="262" actId="26606"/>
          <ac:cxnSpMkLst>
            <pc:docMk/>
            <pc:sldMk cId="2705374549" sldId="266"/>
            <ac:cxnSpMk id="12" creationId="{0BF79732-4088-424C-A653-4534E4389443}"/>
          </ac:cxnSpMkLst>
        </pc:cxnChg>
        <pc:cxnChg chg="add">
          <ac:chgData name="Pranjal Shah" userId="37097838caa36e99" providerId="LiveId" clId="{07A12CB8-DA62-4526-84CF-C8B296A29BCF}" dt="2024-11-04T05:50:56.334" v="262" actId="26606"/>
          <ac:cxnSpMkLst>
            <pc:docMk/>
            <pc:sldMk cId="2705374549" sldId="266"/>
            <ac:cxnSpMk id="16" creationId="{6356756D-F21A-48D4-A0AC-96B0DEC17B1D}"/>
          </ac:cxnSpMkLst>
        </pc:cxnChg>
        <pc:cxnChg chg="add">
          <ac:chgData name="Pranjal Shah" userId="37097838caa36e99" providerId="LiveId" clId="{07A12CB8-DA62-4526-84CF-C8B296A29BCF}" dt="2024-11-04T05:50:56.334" v="262" actId="26606"/>
          <ac:cxnSpMkLst>
            <pc:docMk/>
            <pc:sldMk cId="2705374549" sldId="266"/>
            <ac:cxnSpMk id="18" creationId="{4503744B-1AFB-4A05-9F7B-3FF0FAB074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2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6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1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1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7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6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2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6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9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22C78855-C0C3-9B18-FA97-FB040CE4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44" b="338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2E71B-8380-8145-ADD0-0CFD9C9E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Customer Satisfaction Prediction Using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F6F6C-4D97-F004-BA8B-1C8F4E584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Individual Assignment 1 by Pranjal Shah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96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81B5-3266-63CB-4E6E-5A78A82E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1A4A1-14EB-B7A0-4A0A-7890EE42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  <a:p>
            <a:r>
              <a:rPr lang="en-US" dirty="0"/>
              <a:t>Feature Selection and Dimensionality</a:t>
            </a:r>
          </a:p>
          <a:p>
            <a:r>
              <a:rPr lang="en-US" dirty="0"/>
              <a:t>Model Tuning and Complexity</a:t>
            </a:r>
          </a:p>
          <a:p>
            <a:r>
              <a:rPr lang="en-US" dirty="0"/>
              <a:t>Imbalanced Classes</a:t>
            </a:r>
          </a:p>
        </p:txBody>
      </p:sp>
    </p:spTree>
    <p:extLst>
      <p:ext uri="{BB962C8B-B14F-4D97-AF65-F5344CB8AC3E}">
        <p14:creationId xmlns:p14="http://schemas.microsoft.com/office/powerpoint/2010/main" val="318716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CAE98F-93E0-466E-B310-16D4D8EC4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71566D-30A1-8EE5-40FF-FC296765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195060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56756D-F21A-48D4-A0AC-96B0DEC17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A2B46828-D8E6-E213-5D61-378778F61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6740" y="952500"/>
            <a:ext cx="3987560" cy="398756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3744B-1AFB-4A05-9F7B-3FF0FAB07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7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85C7-87E9-EDE2-03FE-58A0B07B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8EC4-D244-12CB-2EDF-E6D78512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This project focuses on predicting customer satisfaction levels using machine learning, specifically decision tree models, and performing exploratory data analysis (EDA) to identify key predictors.</a:t>
            </a:r>
          </a:p>
        </p:txBody>
      </p:sp>
    </p:spTree>
    <p:extLst>
      <p:ext uri="{BB962C8B-B14F-4D97-AF65-F5344CB8AC3E}">
        <p14:creationId xmlns:p14="http://schemas.microsoft.com/office/powerpoint/2010/main" val="351054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AD1EA06-65E5-423D-918F-BC9B4B261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7C0E0-9707-C5F5-8021-91F3580C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478024"/>
          </a:xfrm>
        </p:spPr>
        <p:txBody>
          <a:bodyPr anchor="t">
            <a:normAutofit/>
          </a:bodyPr>
          <a:lstStyle/>
          <a:p>
            <a:r>
              <a:rPr lang="en-US"/>
              <a:t>Dataset Overview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284A1A-5912-4234-8058-F3E2BC7AB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08AC44-03B8-44FE-1E96-1B9025382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724" y="952500"/>
            <a:ext cx="6889698" cy="21013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90473-1F4B-2B4E-6451-EDFA52E1A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602" y="3760750"/>
            <a:ext cx="6889698" cy="22971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Source of the dataset- Kaggle Competition on Santander Customer Satisfaction</a:t>
            </a:r>
          </a:p>
          <a:p>
            <a:r>
              <a:rPr lang="en-US" dirty="0"/>
              <a:t>Training set size- 76,020 rows, 371 columns</a:t>
            </a:r>
          </a:p>
          <a:p>
            <a:r>
              <a:rPr lang="en-US" dirty="0"/>
              <a:t>Test set size- 75,818 rows, 370 columns</a:t>
            </a:r>
          </a:p>
          <a:p>
            <a:r>
              <a:rPr lang="en-US" dirty="0"/>
              <a:t>The goal is to predict whether a customer is satisfied based on multiple features.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C2EB05-BDF8-45BF-BA9A-F4E9D8AD8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1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A30B-E572-B3F4-0326-D18C8E65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4F8BA-F100-4AD7-7E0C-3A531B66C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Relevant variables-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var15 (age)- </a:t>
            </a:r>
            <a:r>
              <a:rPr lang="en-US" dirty="0"/>
              <a:t>Strong correlation with customer satisfaction (Correlation: 0.65). Visual evidence from scatter plots shows higher satisfaction among older customers.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saldo_medio_var5_hace2- </a:t>
            </a:r>
            <a:r>
              <a:rPr lang="en-US" dirty="0"/>
              <a:t>Moderate positive correlation with satisfaction (Correlation: 0.47). Include a heatmap screenshot showing the correlation between these variables and the target.</a:t>
            </a:r>
          </a:p>
          <a:p>
            <a:r>
              <a:rPr lang="en-US" dirty="0"/>
              <a:t>Irrelevant variables-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saldo_var30- </a:t>
            </a:r>
            <a:r>
              <a:rPr lang="en-US" dirty="0"/>
              <a:t>Low correlation (Correlation: 0.03).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ind_var10_cte_ult1- </a:t>
            </a:r>
            <a:r>
              <a:rPr lang="en-US" dirty="0"/>
              <a:t>Insignificant predictor (Correlation: 0.03)</a:t>
            </a:r>
            <a:endParaRPr lang="en-US" i="1" dirty="0"/>
          </a:p>
          <a:p>
            <a:r>
              <a:rPr lang="en-US" dirty="0"/>
              <a:t>Visuals-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Correlation heatmap showing the range of correlations across all features.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Bar chart with the top 5 highest correlated variables.</a:t>
            </a:r>
          </a:p>
        </p:txBody>
      </p:sp>
    </p:spTree>
    <p:extLst>
      <p:ext uri="{BB962C8B-B14F-4D97-AF65-F5344CB8AC3E}">
        <p14:creationId xmlns:p14="http://schemas.microsoft.com/office/powerpoint/2010/main" val="391591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C2AF9-AB76-15D1-4E1C-7703EB40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Baseline Model Creation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C52D-F5C2-40E1-E301-003EB9CB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2895600"/>
            <a:ext cx="5547360" cy="31750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Model Configuration- Decision tree classifier with </a:t>
            </a:r>
            <a:r>
              <a:rPr lang="en-US" dirty="0" err="1"/>
              <a:t>max_depth</a:t>
            </a:r>
            <a:r>
              <a:rPr lang="en-US" dirty="0"/>
              <a:t>=None, criterion=‘</a:t>
            </a:r>
            <a:r>
              <a:rPr lang="en-US" dirty="0" err="1"/>
              <a:t>gini</a:t>
            </a:r>
            <a:r>
              <a:rPr lang="en-US" dirty="0"/>
              <a:t>’.</a:t>
            </a:r>
          </a:p>
          <a:p>
            <a:r>
              <a:rPr lang="en-US" dirty="0"/>
              <a:t>Performance Metrics-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Training set accuracy: 0.75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Validity set accuracy: 0.7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F1 score: 0.62</a:t>
            </a:r>
          </a:p>
          <a:p>
            <a:r>
              <a:rPr lang="en-US" dirty="0"/>
              <a:t>Libraries imported include pandas for data handling, matplotlib and seaborn for visualization, and scikit-learn for machine learning functions. </a:t>
            </a:r>
          </a:p>
          <a:p>
            <a:r>
              <a:rPr lang="en-US" dirty="0"/>
              <a:t>A </a:t>
            </a:r>
            <a:r>
              <a:rPr lang="en-US" dirty="0" err="1"/>
              <a:t>DecisionTreeClassifier</a:t>
            </a:r>
            <a:r>
              <a:rPr lang="en-US" dirty="0"/>
              <a:t> from scikit-learn was likely used to train the model. </a:t>
            </a:r>
          </a:p>
          <a:p>
            <a:r>
              <a:rPr lang="en-US" dirty="0" err="1"/>
              <a:t>train_test_split</a:t>
            </a:r>
            <a:r>
              <a:rPr lang="en-US" dirty="0"/>
              <a:t> was used to split the data into training and test sets, and </a:t>
            </a:r>
            <a:r>
              <a:rPr lang="en-US" dirty="0" err="1"/>
              <a:t>roc_auc_score</a:t>
            </a:r>
            <a:r>
              <a:rPr lang="en-US" dirty="0"/>
              <a:t> for model evaluation.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5" name="Picture 4" descr="A diagram of a model&#10;&#10;Description automatically generated">
            <a:extLst>
              <a:ext uri="{FF2B5EF4-FFF2-40B4-BE49-F238E27FC236}">
                <a16:creationId xmlns:a16="http://schemas.microsoft.com/office/drawing/2014/main" id="{B124FCF3-008A-A4A9-FF80-30CCC6B80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04" y="1445829"/>
            <a:ext cx="4804105" cy="413152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5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B5574CB-8151-4554-B056-B76C1AA8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1879F-C0B9-A722-25E2-27DCF68F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815797" cy="1102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Baseline Model Creation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3D073F-E673-426A-939F-C2C2C2AC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11F86A-3E85-FACE-6DB3-04330D2D8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357320"/>
            <a:ext cx="10896600" cy="365036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944536-E957-40BF-93E4-DAA5CA273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90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D68E-F2FC-F289-B092-B90158E8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5AD7-C231-3FF8-6072-F50ECCD66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Parameters tested and results</a:t>
            </a:r>
          </a:p>
          <a:p>
            <a:r>
              <a:rPr lang="en-US" dirty="0" err="1"/>
              <a:t>max_depth</a:t>
            </a:r>
            <a:r>
              <a:rPr lang="en-US" dirty="0"/>
              <a:t>=10: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Training set accuracy: 0.78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Validation set accuracy: 0.72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F1 score: 0.68</a:t>
            </a:r>
          </a:p>
          <a:p>
            <a:r>
              <a:rPr lang="en-US" dirty="0"/>
              <a:t>criterion=‘entropy’: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Training set accuracy: 0.8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Validation set accuracy: 0.74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F1 score: 0.7</a:t>
            </a:r>
          </a:p>
          <a:p>
            <a:r>
              <a:rPr lang="en-US" dirty="0" err="1"/>
              <a:t>max_leaf_nodes</a:t>
            </a:r>
            <a:r>
              <a:rPr lang="en-US" dirty="0"/>
              <a:t>=20: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Training set accuracy: 0.76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Validation set accuracy: 0.71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F1 score: 0.67</a:t>
            </a:r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8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5080994-FAA3-420F-9F40-6C1E4EC93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56360-2E9F-51F3-22C6-325FB36A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745561" cy="34913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Parameter Tuning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3506EC-EA1C-4966-8949-42E285734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A684F2-10E7-15CB-F022-88F16867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093" b="1"/>
          <a:stretch/>
        </p:blipFill>
        <p:spPr>
          <a:xfrm>
            <a:off x="6679905" y="3736011"/>
            <a:ext cx="4787620" cy="244327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4FA64-884A-6B36-F473-DACCCC0238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59" b="1"/>
          <a:stretch/>
        </p:blipFill>
        <p:spPr>
          <a:xfrm>
            <a:off x="6679905" y="992945"/>
            <a:ext cx="4787620" cy="2501262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96AFE1B-27B8-4FE5-8E4E-89FD4BC7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2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5101733-A021-44D6-BE4E-2D908CFF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DCEC3-27FC-D987-73CE-85EA9F4D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3528060" cy="3893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Results and Model Comparison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4598CC-172A-48F9-9A7C-3E3E635F6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077413D-695B-DB23-0AD1-8C2A09842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738074"/>
            <a:ext cx="6896100" cy="3534251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87A0454-7A54-450D-9B36-0C5378D02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830358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41243E"/>
      </a:dk2>
      <a:lt2>
        <a:srgbClr val="E2E6E8"/>
      </a:lt2>
      <a:accent1>
        <a:srgbClr val="C39983"/>
      </a:accent1>
      <a:accent2>
        <a:srgbClr val="BF7A7F"/>
      </a:accent2>
      <a:accent3>
        <a:srgbClr val="CB92AE"/>
      </a:accent3>
      <a:accent4>
        <a:srgbClr val="BF7AB9"/>
      </a:accent4>
      <a:accent5>
        <a:srgbClr val="B892CB"/>
      </a:accent5>
      <a:accent6>
        <a:srgbClr val="8B7ABF"/>
      </a:accent6>
      <a:hlink>
        <a:srgbClr val="5B879D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385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Amasis MT Pro Medium</vt:lpstr>
      <vt:lpstr>Arial</vt:lpstr>
      <vt:lpstr>Univers Light</vt:lpstr>
      <vt:lpstr>Wingdings</vt:lpstr>
      <vt:lpstr>TribuneVTI</vt:lpstr>
      <vt:lpstr>Customer Satisfaction Prediction Using Decision Trees</vt:lpstr>
      <vt:lpstr>Introduction</vt:lpstr>
      <vt:lpstr>Dataset Overview</vt:lpstr>
      <vt:lpstr>Exploratory Data Analysis (EDA)</vt:lpstr>
      <vt:lpstr>Baseline Model Creation</vt:lpstr>
      <vt:lpstr>Baseline Model Creation</vt:lpstr>
      <vt:lpstr>Parameter Tuning</vt:lpstr>
      <vt:lpstr>Parameter Tuning</vt:lpstr>
      <vt:lpstr>Results and Model Comparison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Shah</dc:creator>
  <cp:lastModifiedBy>Pranjal Shah</cp:lastModifiedBy>
  <cp:revision>1</cp:revision>
  <dcterms:created xsi:type="dcterms:W3CDTF">2024-11-04T04:42:33Z</dcterms:created>
  <dcterms:modified xsi:type="dcterms:W3CDTF">2024-11-04T06:11:57Z</dcterms:modified>
</cp:coreProperties>
</file>