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317" r:id="rId3"/>
    <p:sldId id="314" r:id="rId4"/>
    <p:sldId id="315" r:id="rId5"/>
    <p:sldId id="31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28378E-48DB-441A-8B0B-3BB9221D2E1A}">
          <p14:sldIdLst/>
        </p14:section>
        <p14:section name="Untitled Section" id="{2CBEB966-0468-4843-8D58-215223EA5B7D}">
          <p14:sldIdLst>
            <p14:sldId id="256"/>
            <p14:sldId id="317"/>
            <p14:sldId id="314"/>
            <p14:sldId id="315"/>
            <p14:sldId id="31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6" d="100"/>
          <a:sy n="76" d="100"/>
        </p:scale>
        <p:origin x="-120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5:52:37.82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BE13B481-F473-4ACC-8C04-2ED6BF79CD0C}" emma:medium="tactile" emma:mode="ink">
          <msink:context xmlns:msink="http://schemas.microsoft.com/ink/2010/main" type="writingRegion" rotatedBoundingBox="11610,3745 11845,7840 6982,8119 6747,4024"/>
        </emma:interpretation>
      </emma:emma>
    </inkml:annotationXML>
    <inkml:traceGroup>
      <inkml:annotationXML>
        <emma:emma xmlns:emma="http://www.w3.org/2003/04/emma" version="1.0">
          <emma:interpretation id="{6095BB53-05EA-4C3F-B9B9-0A0A60985E36}" emma:medium="tactile" emma:mode="ink">
            <msink:context xmlns:msink="http://schemas.microsoft.com/ink/2010/main" type="paragraph" rotatedBoundingBox="11610,3745 11845,7840 9383,7981 9148,3887" alignmentLevel="1"/>
          </emma:interpretation>
        </emma:emma>
      </inkml:annotationXML>
      <inkml:traceGroup>
        <inkml:annotationXML>
          <emma:emma xmlns:emma="http://www.w3.org/2003/04/emma" version="1.0">
            <emma:interpretation id="{0C493DA2-C819-4971-8F8A-615FD429705A}" emma:medium="tactile" emma:mode="ink">
              <msink:context xmlns:msink="http://schemas.microsoft.com/ink/2010/main" type="line" rotatedBoundingBox="11610,3745 11845,7840 9383,7981 9148,3887"/>
            </emma:interpretation>
          </emma:emma>
        </inkml:annotationXML>
      </inkml:traceGroup>
    </inkml:traceGroup>
    <inkml:traceGroup>
      <inkml:annotationXML>
        <emma:emma xmlns:emma="http://www.w3.org/2003/04/emma" version="1.0">
          <emma:interpretation id="{0D45D52C-4709-43DA-BFA0-D70AB200538D}" emma:medium="tactile" emma:mode="ink">
            <msink:context xmlns:msink="http://schemas.microsoft.com/ink/2010/main" type="paragraph" rotatedBoundingBox="8518,4413 8654,6999 6917,7090 6781,4504" alignmentLevel="1"/>
          </emma:interpretation>
        </emma:emma>
      </inkml:annotationXML>
      <inkml:traceGroup>
        <inkml:annotationXML>
          <emma:emma xmlns:emma="http://www.w3.org/2003/04/emma" version="1.0">
            <emma:interpretation id="{E4A621F1-8B8A-47EC-A301-2D91E4FA2EB7}" emma:medium="tactile" emma:mode="ink">
              <msink:context xmlns:msink="http://schemas.microsoft.com/ink/2010/main" type="inkBullet" rotatedBoundingBox="7897,4445 7927,5006 7519,5028 7490,4467"/>
            </emma:interpretation>
            <emma:one-of disjunction-type="recognition" id="oneOf0">
              <emma:interpretation id="interp0" emma:lang="en-US" emma:confidence="0">
                <emma:literal>•</emma:literal>
              </emma:interpretation>
            </emma:one-of>
          </emma:emma>
        </inkml:annotationXML>
        <inkml:trace contextRef="#ctx0" brushRef="#br0">3271 327,'-35'0,"-69"0,69 35,0-35,0 0,35 35,-34 0,-1-1,0-34,35 35,0 0,-35-35,35 35,0 34,0-34,0 0,0 0,0 0,0-1,35-34,0 35,0 0,-1-35,36 0,-35 0,34 0,-34 0,-35-35,0 0,0 1,0-1,0 0,0 0,0 0,0 1,0-1,0 0,0 0,-35 0,1 35,-1 0</inkml:trace>
        <inkml:trace contextRef="#ctx0" brushRef="#br0" timeOffset="43104.5935">6368 1128,'35'0,"-1"34,1-34,35 35,-1 35,1-35,0-35,-36 34,1 1,0-35,0 35,-1 0,1 0,0-1,0 1,-35 0,35-35,-1 35,-34-1,0 1,0 0</inkml:trace>
      </inkml:traceGroup>
      <inkml:traceGroup>
        <inkml:annotationXML>
          <emma:emma xmlns:emma="http://www.w3.org/2003/04/emma" version="1.0">
            <emma:interpretation id="{BE0EA623-DC33-405E-8021-FF68BB7E63F1}" emma:medium="tactile" emma:mode="ink">
              <msink:context xmlns:msink="http://schemas.microsoft.com/ink/2010/main" type="line" rotatedBoundingBox="8540,4831 8654,6999 6917,7090 6803,4922"/>
            </emma:interpretation>
          </emma:emma>
        </inkml:annotationXML>
        <inkml:traceGroup>
          <inkml:annotationXML>
            <emma:emma xmlns:emma="http://www.w3.org/2003/04/emma" version="1.0">
              <emma:interpretation id="{F5E76101-CA46-43B0-BBF3-0F26F07D43EB}" emma:medium="tactile" emma:mode="ink">
                <msink:context xmlns:msink="http://schemas.microsoft.com/ink/2010/main" type="inkWord" rotatedBoundingBox="8540,4831 8654,6999 6917,7090 6803,4922"/>
              </emma:interpretation>
              <emma:one-of disjunction-type="recognition" id="oneOf1">
                <emma:interpretation id="interp1" emma:lang="en-US" emma:confidence="0.5">
                  <emma:literal>I</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emma:literal>
                </emma:interpretation>
                <emma:interpretation id="interp5" emma:lang="en-US" emma:confidence="0">
                  <emma:literal>€</emma:literal>
                </emma:interpretation>
              </emma:one-of>
            </emma:emma>
          </inkml:annotationXML>
          <inkml:trace contextRef="#ctx0" brushRef="#br0" timeOffset="2424.4872">2923 884,'35'70,"-35"-1,0-34,0 0,0 34,0 1,0-35,0 34,0-34,0 70,0-71,0 71,0-71,-35 1,0 35,35-35,0-1,-34-34,34 35,-35-35,35 35,-35-35,35 35,0 0,-35-1,35 36,-35-70,1 70,68-36,1-34,35 0,-1 0,1 0,-35 0,-1 0,1 0,0 0,35 0,-1 0,36 0,-71 0,36 0,0 0,-36 0,1 0,-35-34,0-36,0 0,-35-69,-34 35,-1-105,70 140,-35-36,1 36,34-1,-35 70,35-35,0-34,0-1,-35 35,0-34,0-36,1 70,34 1,0-1</inkml:trace>
          <inkml:trace contextRef="#ctx0" brushRef="#br0" timeOffset="6720.3016">2923 1476,'-35'0,"1"0,-36 34,0-34,-34 35,69-35,0 0,1 0,-1 35,0-35,-35 0,70 69,-34-69,34 35,-70 0,70 0,-35-35</inkml:trace>
          <inkml:trace contextRef="#ctx0" brushRef="#br0" timeOffset="4016.7035">2958 2137,'0'34,"0"36,0 0,0-36,0 1,0 0,0 0,0 0,0-1,0 1,0 0,0 0,0 0,0-1</inkml:trace>
          <inkml:trace contextRef="#ctx0" brushRef="#br0" timeOffset="5088.5883">3271 2137,'35'0,"0"69,-35-34,0 69,34-34,-34-35,35 34,-35-34,0 0,0 35,35-1,-35-34,0 0,0-1,0 1,35 0</inkml:trace>
          <inkml:trace contextRef="#ctx0" brushRef="#br0" timeOffset="8383.5007">3515 1476,'69'0,"-34"34,0-34,0 35,-1-35,36 0,-35 70,0-70,-35 34,34-34,1 0,-35 35,35 0</inkml:trace>
        </inkml:traceGroup>
        <inkml:traceGroup>
          <inkml:annotationXML>
            <emma:emma xmlns:emma="http://www.w3.org/2003/04/emma" version="1.0">
              <emma:interpretation id="{9BF6B06D-A397-4CB8-A15B-904C1A447328}" emma:medium="tactile" emma:mode="ink">
                <msink:context xmlns:msink="http://schemas.microsoft.com/ink/2010/main" type="inkWord" rotatedBoundingBox="11610,3745 11845,7840 9383,7981 9148,3887"/>
              </emma:interpretation>
              <emma:one-of disjunction-type="recognition" id="oneOf2">
                <emma:interpretation id="interp6" emma:lang="en-US" emma:confidence="0.5">
                  <emma:literal>of</emma:literal>
                </emma:interpretation>
                <emma:interpretation id="interp7" emma:lang="en-US" emma:confidence="0">
                  <emma:literal>ot</emma:literal>
                </emma:interpretation>
                <emma:interpretation id="interp8" emma:lang="en-US" emma:confidence="0">
                  <emma:literal>at</emma:literal>
                </emma:interpretation>
                <emma:interpretation id="interp9" emma:lang="en-US" emma:confidence="0">
                  <emma:literal>off</emma:literal>
                </emma:interpretation>
                <emma:interpretation id="interp10" emma:lang="en-US" emma:confidence="0">
                  <emma:literal>OE</emma:literal>
                </emma:interpretation>
              </emma:one-of>
            </emma:emma>
          </inkml:annotationXML>
          <inkml:trace contextRef="#ctx0" brushRef="#br0" timeOffset="35961.6233">5846-229,'-35'0,"0"0,0 0,1 0,-36 0,35 0,-34 0,34 0,0 34,35 1,-35-35,1 35,-1 0,35 0,0-1,-35 1,35 0,0 0,0 0,0 34,0-34,0 34,0-34,0 0,70-35,-36 70,1-70,0 34,0-34,-1 70,1-70,0 35,35-35,-36 69,1-69,0 0,0 0,0 35,-1-35,1 35,35-35,-35 0,-1 0,1 0,0 0,0 0,34-35,-69 0,35 1,-35-1,35 0,-35 0,0 0,0 1,0-1,0-35,0 35,0 1,0-1,-35 0,35 0,-35 35,35-34,-34-1,34 0,0 0,-35 35,0-35,0 1,35-1,-35 35,35-35,-34 35,-1-35,0 0,0 35,-34-34,34 34,0 0,0 0,0 0,1-35,-36 0,35 35,0 0</inkml:trace>
          <inkml:trace contextRef="#ctx0" brushRef="#br0" timeOffset="38216.5055">5533 466,'0'35,"0"0,0 0,0 0,0-1,0 1,0 0,0 0,0 34,0-34,-35 35,35-35,0-1,0 1,-35 35,35-35,0 34,-35 1,35-35,-34-1,-1 1,35 0,0 0,0 0,0-1,0 1,-35 0,35 0,0-1,35-34,0 0,-1 0,1 0,0 35,0-35,-1 0,1 0,0 0,0 0,34 0,-34 0,0 0,0 0,0 0,-1 0,1 0,0 0,0 0,0 0,34 0,-34 0,0 0,0 0,-1 0,1 0,0 0,-35-35,0 1,0-36,0 35,0-34,0 34,0-35,0 36,0-36,0 35,0-34,-35 34,35 0,0 0,0 0,0 1,-69-36,69 35,-35 0,35 1,0-1,-35 35,35-35,-35 0,0 0</inkml:trace>
          <inkml:trace contextRef="#ctx0" brushRef="#br0" timeOffset="39952.9738">5741 1754,'0'35,"0"-1,0 1,0 35,0-35,0 34,0 1,0-1,0 1,0-35,0 0,0-1,0 1,0 70,-34-71,34 71,0-70,-35 34,35-34,0 34,-35 1,35 0,0-36,0 1,0 0,0 0,0 0,-35 34,35-34,0 0,0 0,0 34,0-34,0 69,0-34,0 0,0 34,0-69,-35-35,1 0,-1 0</inkml:trace>
          <inkml:trace contextRef="#ctx0" brushRef="#br0" timeOffset="41927.8124">5707 814,'-35'0,"0"0,0 0,-34 35,69 0,-35-35,35 35,-70-35,36 35,34-1,-35-34,-35 70,70-35,-69 0,-1-1,0 36,36-35,-36 0,70-1,-35-34,-69 70,69-35,-35 0,70-1,-34 1,-1 0,0 0</inkml:trace>
          <inkml:trace contextRef="#ctx0" brushRef="#br0" timeOffset="43104.5935">6368 1128,'35'0,"-1"34,1-34,35 35,-1 35,1-35,0-35,-36 34,1 1,0-35,0 35,-1 0,1 0,0-1,0 1,-35 0,35-35,-1 35,-34-1,0 1,0 0</inkml:trace>
          <inkml:trace contextRef="#ctx0" brushRef="#br0" timeOffset="40936.4027">6229 1789,'0'34,"0"36,0 0,0 34,0-34,34-1,-34 36,0-71,0 36,0 34,35 1,0-1,0-69,-35 34,0 36,0-36,0 1,0 0,0-36,0 1,0 0,0 35,0-36,0 36,0-35,35-35,-35 35,0-1</inkml:trace>
          <inkml:trace contextRef="#ctx0" brushRef="#br0" timeOffset="4016.7035">2958 2137,'0'34,"0"36,0 0,0-36,0 1,0 0,0 0,0 0,0-1,0 1,0 0,0 0,0 0,0-1</inkml:trace>
          <inkml:trace contextRef="#ctx0" brushRef="#br0" timeOffset="5088.5883">3271 2137,'35'0,"0"69,-35-34,0 69,34-34,-34-35,35 34,-35-34,0 0,0 35,35-1,-35-34,0 0,0-1,0 1,35 0</inkml:trace>
          <inkml:trace contextRef="#ctx0" brushRef="#br0" timeOffset="8383.5007">3515 1476,'69'0,"-34"34,0-34,0 35,-1-35,36 0,-35 70,0-70,-35 34,34-34,1 0,-35 35,35 0</inkml:trace>
          <inkml:trace contextRef="#ctx0" brushRef="#br0" timeOffset="-9655.3788">801 49,'-35'-35,"0"35,0 0,0 0,1 0,-1 0,0 0,0 0,0 0,1 0,-1 0,0 0,0 0,1 0,-1 0,0 0,0 0,0 35,35 0,-34-35,-1 69,35-34,-35 0,35 0,0 34,0 1,-35-35,0 34,35-34,0 0,0 0,0-1,35-34,0 70,35-35,-36 0,71-1,-70-34,-1 70,36-70,-35 35,34-35,-34 35,0-35,34 34,-34-34,0 0,0 0,0 0,34-34,-69-1,35 0,-35-35,0 36,0-1,0 0,0 0,0-34,0 34,0 0,0 0,0 0,0 1,0-1,0 0,0 0,0 0,35-34,0 69,-35-35,0 0,0 1,0-1,-70 35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08.30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C264813-D8C6-41D4-B8CF-142A55F94A09}" emma:medium="tactile" emma:mode="ink">
          <msink:context xmlns:msink="http://schemas.microsoft.com/ink/2010/main" type="inkDrawing" rotatedBoundingBox="15731,8495 16032,9279 15957,9308 15656,8524" semanticType="callout" shapeName="Other">
            <msink:sourceLink direction="with" ref="{0C9518B3-647D-4C70-8BF4-5EEEB4D69623}"/>
          </msink:context>
        </emma:interpretation>
      </emma:emma>
    </inkml:annotationXML>
    <inkml:trace contextRef="#ctx0" brushRef="#br0">0 0,'35'0,"0"0,-35 35,35 0,-1 34,-34 36,35-36,-35 36,35-36,0 1,0 0,-35-36,69 1,-69 0,0 0</inkml:trace>
  </inkml:traceGroup>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10.86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ED519B4-AF2B-4D8D-BC55-E5BF7508322A}" emma:medium="tactile" emma:mode="ink">
          <msink:context xmlns:msink="http://schemas.microsoft.com/ink/2010/main" type="inkDrawing" rotatedBoundingBox="16039,8789 18692,5530 20941,7361 18288,10620" semanticType="callout" shapeName="Other">
            <msink:sourceLink direction="with" ref="{0C9518B3-647D-4C70-8BF4-5EEEB4D69623}"/>
            <msink:sourceLink direction="with" ref="{1CF6308F-45FE-4ACB-9734-24F92010A88F}"/>
          </msink:context>
        </emma:interpretation>
      </emma:emma>
    </inkml:annotationXML>
    <inkml:trace contextRef="#ctx0" brushRef="#br0">0 2087,'0'35,"0"35,0-35,34 69,1 0,35-34,-35-35,-1 34,-34-34,35 35,0-70,0 69,34 1,1 0,-1-1,-34-34,35 34,-35-69,-1 35,36 0,0 0,-1 34,1-69,-1 35,1-35,-35 35,0 0,-1-35,36 35,-35-35,0 0,-1 0,1 0,0 34,34-34,-34 35,35-35,-35 0,34 0,-34 0,0 0,34 0,1 0,-35 0,34 0,-34 0,0 0,35 0,-36 0,36 0,-35 0,34 0,-34 0,0 0,0 0,0 0,-1-35,1 1,0 34,-35-35,35 35,34-70,-69 35,35-34,0 34,0-69,-35 69,34-35,-34 36,35-36,-35-34,35 69,0 0,-35-69,35 69,-35-70,34-34,1 70,-35-36,0 1,0-1,0-34,35 35,-35 0,35 34,-35-34,35 69,-1-35,-34 35,0-34,35 34,-35 0,0-34,0 34,70-70,-70 1,35 69,-35-34,0-36,34 36,1-36,0 36,-35 34,0-35,0 36,0-36,0 35,0 0,0 1,0-1,-35 70,0-1,35 1,-34-35,-1 70,0-70,35 69,-35-34,0 0,1 0,-1 34,0-69,35 35,-35 35,-34-1,69-34,-35 0,-35 34,35 1,35-35,-104 34</inkml:trace>
  </inkml:traceGroup>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12.06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EB4398D-D83C-4A09-8507-F68462D1F788}" emma:medium="tactile" emma:mode="ink">
          <msink:context xmlns:msink="http://schemas.microsoft.com/ink/2010/main" type="inkDrawing" rotatedBoundingBox="20041,7654 20056,7654 20056,7669 20041,7669" shapeName="Other"/>
        </emma:interpretation>
      </emma:emma>
    </inkml:annotationXML>
    <inkml:trace contextRef="#ctx0" brushRef="#br0">0 0</inkml:trace>
  </inkml:traceGroup>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16.58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9DCF421-C924-4ADE-9276-DB55894B0F20}" emma:medium="tactile" emma:mode="ink">
          <msink:context xmlns:msink="http://schemas.microsoft.com/ink/2010/main" type="inkDrawing"/>
        </emma:interpretation>
      </emma:emma>
    </inkml:annotationXML>
    <inkml:trace contextRef="#ctx0" brushRef="#br0">148 0,'0'70,"0"34,0-34,0-1,-69 1,69 34,-35 1,35-71,0 36,0 0,0-1,-35-34,35 35,0-1,0 1,0-35,0 34,0-34,0 69,0-69,0 69,0-34,0-35,0 69,0-34,0-1,0-34,0 35,0-35,0 34</inkml:trace>
  </inkml:traceGroup>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17.56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A0B7A5A-0789-41EF-B54B-02CA17C34211}" emma:medium="tactile" emma:mode="ink">
          <msink:context xmlns:msink="http://schemas.microsoft.com/ink/2010/main" type="inkDrawing"/>
        </emma:interpretation>
      </emma:emma>
    </inkml:annotationXML>
    <inkml:trace contextRef="#ctx0" brushRef="#br0">522 0,'0'35,"0"0,-70 0,70-1,-69-34,34 35,35 0,-35-35,35 70,-35-70,35 34,-35-34,1 35,-1 0,35 0,-35 0,0-1,0 1,1 0,-1 0</inkml:trace>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18.91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16D73A0-10B8-47AA-BA5F-59C9291091DA}" emma:medium="tactile" emma:mode="ink">
          <msink:context xmlns:msink="http://schemas.microsoft.com/ink/2010/main" type="inkDrawing"/>
        </emma:interpretation>
      </emma:emma>
    </inkml:annotationXML>
    <inkml:trace contextRef="#ctx0" brushRef="#br0">0 0,'0'35,"35"0,-35-1,35 36,0 34,-1-34,1-35,-35 34,0-34,35 0,-35 0,35 0,0-1,-35 1</inkml:trace>
  </inkml:traceGroup>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36.10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604FA89-9CF0-449A-9A76-ED5AAD8E4D14}" emma:medium="tactile" emma:mode="ink">
          <msink:context xmlns:msink="http://schemas.microsoft.com/ink/2010/main" type="inkDrawing" rotatedBoundingBox="4398,10714 4524,11790 4468,11797 4342,10720" semanticType="callout" shapeName="Other">
            <msink:sourceLink direction="with" ref="{A80D0039-BD25-4ECB-8E79-714470C82935}"/>
          </msink:context>
        </emma:interpretation>
      </emma:emma>
    </inkml:annotationXML>
    <inkml:trace contextRef="#ctx0" brushRef="#br0">0 0,'0'70,"0"69,35-35,-35 36,0-1,0-70,34 36,1-105,-35 35,0 34,0-34,0 35,0-1,0-34</inkml:trace>
  </inkml:traceGroup>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39.17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6B50D13-4204-4E11-B5AC-4A885293A39E}" emma:medium="tactile" emma:mode="ink">
          <msink:context xmlns:msink="http://schemas.microsoft.com/ink/2010/main" type="inkDrawing" rotatedBoundingBox="6138,12046 6309,10736 7226,10855 7055,12166" semanticType="callout" shapeName="Other">
            <msink:sourceLink direction="with" ref="{A80D0039-BD25-4ECB-8E79-714470C82935}"/>
            <msink:sourceLink direction="with" ref="{FE68BFBB-00AF-4A6E-BAA0-5BC213085F77}"/>
          </msink:context>
        </emma:interpretation>
      </emma:emma>
    </inkml:annotationXML>
    <inkml:trace contextRef="#ctx0" brushRef="#br0">696 104,'0'0,"-35"0,-34 0,34 0,0 0,35 35,0 0,0-1,0 1,0 0,0 0,35 0,0 34,34-34,-34 0,0-35,0 35,0-35,-1 0,1 0,0-35,-35 0,0 0,0 0,0 1,-35-36,0 35,35-34,0 34,0-35,0 35,-34 1,-1 34,35 69,0 70,0-34,0 34,0 0,0-34,0-71,0 36,0 0,35-36,-35 1,0 35,0-1,69 1,-69-35,0-1,0 1,35 0,-70-35,0 0,-69 0,34 0,36 0,-71 0,36 0,-71-35,36-34,35 34,34 35,0-35,-35 0</inkml:trace>
  </inkml:traceGroup>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40.5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E68BFBB-00AF-4A6E-BAA0-5BC213085F77}" emma:medium="tactile" emma:mode="ink">
          <msink:context xmlns:msink="http://schemas.microsoft.com/ink/2010/main" type="inkDrawing" rotatedBoundingBox="7630,11346 7920,12079 7511,12240 7221,11508" semanticType="enclosure" shapeName="Other">
            <msink:destinationLink direction="with" ref="{D6B50D13-4204-4E11-B5AC-4A885293A39E}"/>
          </msink:context>
        </emma:interpretation>
      </emma:emma>
    </inkml:annotationXML>
    <inkml:trace contextRef="#ctx0" brushRef="#br0">84 0,'-70'0,"70"70,0-36,0 71,0-70,0-1,0 1,0 0,0 0,0 0,0-1,35 1,0 0,-35 0,35-35,-1 34,36 36,-35-35,-1-35,1 0,0 0,0 0,0-70,-35 35,0 1,0-1,0-35,0 36,0-1,0-35,-35 35,35 1,-35-1,-35-35,70 35,-34 35,34-69,-35 34,0 35</inkml:trace>
  </inkml:traceGroup>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42.78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63943DD-73B2-4C9D-AAE8-2DAFBAF24F8A}" emma:medium="tactile" emma:mode="ink">
          <msink:context xmlns:msink="http://schemas.microsoft.com/ink/2010/main" type="inkDrawing" rotatedBoundingBox="8436,12228 8582,11051 9490,11162 9345,12340" shapeName="Other"/>
        </emma:interpretation>
      </emma:emma>
    </inkml:annotationXML>
    <inkml:trace contextRef="#ctx0" brushRef="#br0">800 79,'-34'-34,"-36"-1,0 35,1 0,34 0,0 0,0 0,1 0,-36 0,1 0,34 0,-70 0,36 35,34-1,0 1,35 0,0 0,0 0,0-1,0 1,0 35,35-35,-35-1,35 1,34 0,-34 0,35 0,-1-1,-34-34,0 70,0-70,-1 35,1-35,0 35,0-1,-35 1,35 0,-35 0,0 69,0-69,0 34,0-34,0 0,-35-35,0 0,0 0,0 0,1 0,-1 0,0 0,0 0,1-70,34 1,0 34,0-35,0 36,0-1,0 0,0 0,0 1,0-1,34 0,1 0,-35 0,70 1,-70-1,34 35,1 0,0-35,35 0,-36 0,1 35,-35-34,35 34,0 0,34-70,-34 70,0-35,0 0,-35 1,0-1,0 0,0 0,-35 35,35-35,-35 35,35-34</inkml:trace>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5:54:12.89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25D27BF-3BB2-431D-91F4-AF2E0B31FE27}" emma:medium="tactile" emma:mode="ink">
          <msink:context xmlns:msink="http://schemas.microsoft.com/ink/2010/main" type="inkDrawing" rotatedBoundingBox="15234,7786 15510,6400 15590,6416 15314,7802" semanticType="underline" shapeName="Other">
            <msink:sourceLink direction="with" ref="{C88F4A0F-7DBA-45E1-81CF-37A6E7A32ACC}"/>
            <msink:destinationLink direction="with" ref="{A115D5A8-6886-498A-87CD-E62AA5EC4621}"/>
          </msink:context>
        </emma:interpretation>
      </emma:emma>
    </inkml:annotationXML>
    <inkml:trace contextRef="#ctx0" brushRef="#br0">244 0,'0'35,"0"34,0-34,0 35,0-36,0 36,-35-35,35 34,0 1,0-1,-35 1,1-70,34 35,0 0,-35 34,35-34,0 0,0 0,-35 34,35 1,-35-70,35 35,0-1,0 1,0 35,0-35,0-1,0 1,0 0,0 0,-35 0</inkml:trace>
  </inkml:traceGroup>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43.86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E9C1EE1-0F4B-49D4-BAFD-0CD77FDEF88D}" emma:medium="tactile" emma:mode="ink">
          <msink:context xmlns:msink="http://schemas.microsoft.com/ink/2010/main" type="inkDrawing" rotatedBoundingBox="9715,12110 9855,11393 10216,11464 10076,12181" semanticType="enclosure" shapeName="Other"/>
        </emma:interpretation>
      </emma:emma>
    </inkml:annotationXML>
    <inkml:trace contextRef="#ctx0" brushRef="#br0">245 174,'0'35,"-105"0,70 0,1-1,-36 36,70-35,0 34,0-34,0 35,0-36,35 1,0 0,-1 0,1-35,0 0,0 0,0 0,34-35,-69 0,0-34,35-1,-35 35,0-34,0 34,0 0,0 0,0 1,0-36,-70 0,70 36,-69-36,34 35</inkml:trace>
  </inkml:traceGroup>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43.89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8EA5502-9F8F-45E5-824C-4CDC1CA5CDFC}" emma:medium="tactile" emma:mode="ink">
          <msink:context xmlns:msink="http://schemas.microsoft.com/ink/2010/main" type="inkDrawing" rotatedBoundingBox="9951,11412 9966,11412 9966,11427 9951,11427" shapeName="Other"/>
        </emma:interpretation>
      </emma:emma>
    </inkml:annotationXML>
    <inkml:trace contextRef="#ctx0" brushRef="#br0">0 0</inkml:trace>
  </inkml:traceGroup>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44.86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6C7A68C-FCB6-49BF-89B7-9606CB3209CF}" emma:medium="tactile" emma:mode="ink">
          <msink:context xmlns:msink="http://schemas.microsoft.com/ink/2010/main" type="inkDrawing"/>
        </emma:interpretation>
      </emma:emma>
    </inkml:annotationXML>
    <inkml:trace contextRef="#ctx0" brushRef="#br0">40 0,'-35'0,"35"34,0 36,0-35,0 34,0-34,0 35,0-1,0 1,0-35,0 69,0 1,0-71,0 36,0-35,0-1,0 1,0 0,0 0,0 0,0-1</inkml:trace>
  </inkml:traceGroup>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44.90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2F46AF0-446B-4064-AE46-5BD9F47ADE0E}" emma:medium="tactile" emma:mode="ink">
          <msink:context xmlns:msink="http://schemas.microsoft.com/ink/2010/main" type="inkDrawing"/>
        </emma:interpretation>
      </emma:emma>
    </inkml:annotationXML>
    <inkml:trace contextRef="#ctx0" brushRef="#br0">0 0</inkml:trace>
  </inkml:traceGroup>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46.03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244339B-C78E-4125-A4DD-33981B52DB3C}" emma:medium="tactile" emma:mode="ink">
          <msink:context xmlns:msink="http://schemas.microsoft.com/ink/2010/main" type="writingRegion" rotatedBoundingBox="11741,11097 17466,11684 17353,12780 11628,12193"/>
        </emma:interpretation>
      </emma:emma>
    </inkml:annotationXML>
    <inkml:traceGroup>
      <inkml:annotationXML>
        <emma:emma xmlns:emma="http://www.w3.org/2003/04/emma" version="1.0">
          <emma:interpretation id="{AA8216AE-241D-42F9-A5DF-E11ECB2005C2}" emma:medium="tactile" emma:mode="ink">
            <msink:context xmlns:msink="http://schemas.microsoft.com/ink/2010/main" type="paragraph" rotatedBoundingBox="11741,11097 17466,11684 17353,12780 11628,12193" alignmentLevel="1"/>
          </emma:interpretation>
        </emma:emma>
      </inkml:annotationXML>
      <inkml:traceGroup>
        <inkml:annotationXML>
          <emma:emma xmlns:emma="http://www.w3.org/2003/04/emma" version="1.0">
            <emma:interpretation id="{7FAA7ED6-0478-477B-8C2A-E72A69581317}" emma:medium="tactile" emma:mode="ink">
              <msink:context xmlns:msink="http://schemas.microsoft.com/ink/2010/main" type="line" rotatedBoundingBox="11741,11097 17466,11684 17353,12780 11628,12193"/>
            </emma:interpretation>
          </emma:emma>
        </inkml:annotationXML>
        <inkml:traceGroup>
          <inkml:annotationXML>
            <emma:emma xmlns:emma="http://www.w3.org/2003/04/emma" version="1.0">
              <emma:interpretation id="{8490689C-49D4-4FCE-9C3D-4B6F9E5A0A3E}" emma:medium="tactile" emma:mode="ink">
                <msink:context xmlns:msink="http://schemas.microsoft.com/ink/2010/main" type="inkWord" rotatedBoundingBox="11691,11581 12663,11680 12613,12169 11641,12070"/>
              </emma:interpretation>
              <emma:one-of disjunction-type="recognition" id="oneOf0">
                <emma:interpretation id="interp0" emma:lang="en-US" emma:confidence="0.5">
                  <emma:literal>00</emma:literal>
                </emma:interpretation>
                <emma:interpretation id="interp1" emma:lang="en-US" emma:confidence="0">
                  <emma:literal>0</emma:literal>
                </emma:interpretation>
                <emma:interpretation id="interp2" emma:lang="en-US" emma:confidence="0">
                  <emma:literal>o</emma:literal>
                </emma:interpretation>
                <emma:interpretation id="interp3" emma:lang="en-US" emma:confidence="0">
                  <emma:literal>000</emma:literal>
                </emma:interpretation>
                <emma:interpretation id="interp4" emma:lang="en-US" emma:confidence="0">
                  <emma:literal>00 0</emma:literal>
                </emma:interpretation>
              </emma:one-of>
            </emma:emma>
          </inkml:annotationXML>
          <inkml:trace contextRef="#ctx0" brushRef="#br0">69 70,'0'-35,"0"70,0 34,0-34,0 35,0-35,35-1,0 1,0-35,-35 35,34-35,1 0,0 0,0 0,-35-35,0 0,0 1,0-36,-35 35,0-34,0 69,1-35,34 0,-70 35,35 0,0-35,1 35</inkml:trace>
          <inkml:trace contextRef="#ctx0" brushRef="#br0" timeOffset="1568.7042">730 70,'0'35,"-69"-35,69 69,-35-34,0 0,35 34,0 1,0-35,0-1,0 1,0 0,70 0,-35-35,34 0,-34 0,35 0,-36 0,-34-35,0 0,0 0,35 1,-35-1,0 0,0 0,0-34,-35 69,1-35,-1 0,0 0,0 35,0-69</inkml:trace>
        </inkml:traceGroup>
        <inkml:traceGroup>
          <inkml:annotationXML>
            <emma:emma xmlns:emma="http://www.w3.org/2003/04/emma" version="1.0">
              <emma:interpretation id="{C96981D3-089C-487E-A408-4CFB9FB6835E}" emma:medium="tactile" emma:mode="ink">
                <msink:context xmlns:msink="http://schemas.microsoft.com/ink/2010/main" type="inkWord" rotatedBoundingBox="13675,11325 15357,11497 15248,12564 13566,12392">
                  <msink:destinationLink direction="with" ref="{E55BF01F-14C4-466A-884C-AF38688959B6}"/>
                </msink:context>
              </emma:interpretation>
              <emma:one-of disjunction-type="recognition" id="oneOf1">
                <emma:interpretation id="interp5" emma:lang="en-US" emma:confidence="0.5">
                  <emma:literal>70</emma:literal>
                </emma:interpretation>
                <emma:interpretation id="interp6" emma:lang="en-US" emma:confidence="0">
                  <emma:literal>7-0</emma:literal>
                </emma:interpretation>
                <emma:interpretation id="interp7" emma:lang="en-US" emma:confidence="0">
                  <emma:literal>700</emma:literal>
                </emma:interpretation>
                <emma:interpretation id="interp8" emma:lang="en-US" emma:confidence="0">
                  <emma:literal>750</emma:literal>
                </emma:interpretation>
                <emma:interpretation id="interp9" emma:lang="en-US" emma:confidence="0">
                  <emma:literal>7.0</emma:literal>
                </emma:interpretation>
              </emma:one-of>
            </emma:emma>
          </inkml:annotationXML>
          <inkml:trace contextRef="#ctx0" brushRef="#br0" timeOffset="4384.293">1983-209,'0'-34,"35"34,0 0,-1 0,1 0,0 0,0 34,0-34,-1 35,1-35,0 35,0-35,-1 35,1-35,0 35,0-35,0 0,-1 0,-34 34,0 36,-34 0,-1-36,35 36,-35 0,35 34,-35-69,0 34,35 36,-34-36,-1 1,35-1,-35-34</inkml:trace>
          <inkml:trace contextRef="#ctx0" brushRef="#br0" timeOffset="4992.5247">2261 313,'35'0,"35"0,-36 0,1 0,35 0,-1 0,-34 0,35 0,-1 0,36 0,-70 0,34 0,-34 0,35 0,-36 0</inkml:trace>
          <inkml:trace contextRef="#ctx0" brushRef="#br0" timeOffset="4416.238">2296 835</inkml:trace>
          <inkml:trace contextRef="#ctx0" brushRef="#br0" timeOffset="5929.3846">3305 0,'0'0,"-35"0,1 0,34 35,-35 0,0 0,0-1,35 1,0 0,0 35,0-36,0 71,0-1,0-69,0 0,35-1,0 1,-35 0,35-35,34 35,-34-35,35 0,-36 0,1 0,0 0,0 0,-1 0,-34-35,0 0,0 0,0-34,0 34,0-35,0 1,0-1,-34 70,34-34,-35-1,35 0</inkml:trace>
        </inkml:traceGroup>
        <inkml:traceGroup>
          <inkml:annotationXML>
            <emma:emma xmlns:emma="http://www.w3.org/2003/04/emma" version="1.0">
              <emma:interpretation id="{3D96158A-A9B6-4DCA-8BAF-41FF10739CF0}" emma:medium="tactile" emma:mode="ink">
                <msink:context xmlns:msink="http://schemas.microsoft.com/ink/2010/main" type="inkWord" rotatedBoundingBox="16741,11610 17466,11684 17360,12710 16636,12636"/>
              </emma:interpretation>
              <emma:one-of disjunction-type="recognition" id="oneOf2">
                <emma:interpretation id="interp10" emma:lang="en-US" emma:confidence="0.5">
                  <emma:literal>(</emma:literal>
                </emma:interpretation>
                <emma:interpretation id="interp11" emma:lang="en-US" emma:confidence="0">
                  <emma:literal>C</emma:literal>
                </emma:interpretation>
                <emma:interpretation id="interp12" emma:lang="en-US" emma:confidence="0">
                  <emma:literal>[</emma:literal>
                </emma:interpretation>
                <emma:interpretation id="interp13" emma:lang="en-US" emma:confidence="0">
                  <emma:literal>6</emma:literal>
                </emma:interpretation>
                <emma:interpretation id="interp14" emma:lang="en-US" emma:confidence="0">
                  <emma:literal>E</emma:literal>
                </emma:interpretation>
              </emma:one-of>
            </emma:emma>
          </inkml:annotationXML>
          <inkml:trace contextRef="#ctx0" brushRef="#br0" timeOffset="7745.8642">5497 70,'-35'0,"1"0,-1 35,0-35,-69 34,69 1,-35 35,35-70,1 35,-1-1,35 36,-35-35,35-1,0 1,0 35,0-35,0 69,0-34,0-1,35-34,0 35,34-36,-69 1,70-35,-35 0,-1 35,36 0,-35-35,69 0,-34 35,-1-35,-34 0,-70-35,-69 0,69 35,0 0,1-35,-1 35,-35 0,70-35,-35 35,1 0</inkml:trace>
          <inkml:trace contextRef="#ctx0" brushRef="#br0" timeOffset="7952.0531">5149 974,'0'0</inkml:trace>
        </inkml:traceGroup>
        <inkml:traceGroup>
          <inkml:annotationXML>
            <emma:emma xmlns:emma="http://www.w3.org/2003/04/emma" version="1.0">
              <emma:interpretation id="{A80D0039-BD25-4ECB-8E79-714470C82935}" emma:medium="tactile" emma:mode="ink">
                <msink:context xmlns:msink="http://schemas.microsoft.com/ink/2010/main" type="inkWord" rotatedBoundingBox="5942,10535 5977,12479 3501,12524 3466,10580">
                  <msink:destinationLink direction="with" ref="{D6B50D13-4204-4E11-B5AC-4A885293A39E}"/>
                  <msink:destinationLink direction="with" ref="{1604FA89-9CF0-449A-9A76-ED5AAD8E4D14}"/>
                </msink:context>
              </emma:interpretation>
              <emma:one-of disjunction-type="recognition" id="oneOf3">
                <emma:interpretation id="interp15" emma:lang="en-US" emma:confidence="0.5">
                  <emma:literal>Of</emma:literal>
                </emma:interpretation>
                <emma:interpretation id="interp16" emma:lang="en-US" emma:confidence="0">
                  <emma:literal>o</emma:literal>
                </emma:interpretation>
                <emma:interpretation id="interp17" emma:lang="en-US" emma:confidence="0">
                  <emma:literal>f</emma:literal>
                </emma:interpretation>
                <emma:interpretation id="interp18" emma:lang="en-US" emma:confidence="0">
                  <emma:literal>8</emma:literal>
                </emma:interpretation>
                <emma:interpretation id="interp19" emma:lang="en-US" emma:confidence="0">
                  <emma:literal>Do</emma:literal>
                </emma:interpretation>
              </emma:one-of>
            </emma:emma>
          </inkml:annotationXML>
          <inkml:trace contextRef="#ctx0" brushRef="#br0">69 70,'0'-35,"0"70,0 34,0-34,0 35,0-35,35-1,0 1,0-35,-35 35,34-35,1 0,0 0,0 0,-35-35,0 0,0 1,0-36,-35 35,0-34,0 69,1-35,34 0,-70 35,35 0,0-35,1 35</inkml:trace>
          <inkml:trace contextRef="#ctx0" brushRef="#br0" timeOffset="1568.7042">730 70,'0'35,"-69"-35,69 69,-35-34,0 0,35 34,0 1,0-35,0-1,0 1,0 0,70 0,-35-35,34 0,-34 0,35 0,-36 0,-34-35,0 0,0 0,35 1,-35-1,0 0,0 0,0-34,-35 69,1-35,-1 0,0 0,0 35,0-69</inkml:trace>
        </inkml:traceGroup>
      </inkml:traceGroup>
    </inkml:traceGroup>
    <inkml:traceGroup>
      <inkml:annotationXML>
        <emma:emma xmlns:emma="http://www.w3.org/2003/04/emma" version="1.0">
          <emma:interpretation id="{5779E164-95FD-484D-BF48-AD1D2DB94B68}" emma:medium="tactile" emma:mode="ink">
            <msink:context xmlns:msink="http://schemas.microsoft.com/ink/2010/main" type="paragraph" rotatedBoundingBox="4462,13090 10204,13487 10115,14775 4373,14378" alignmentLevel="1"/>
          </emma:interpretation>
        </emma:emma>
      </inkml:annotationXML>
      <inkml:traceGroup>
        <inkml:annotationXML>
          <emma:emma xmlns:emma="http://www.w3.org/2003/04/emma" version="1.0">
            <emma:interpretation id="{69EA8632-7453-4369-AA50-E88C960AF422}" emma:medium="tactile" emma:mode="ink">
              <msink:context xmlns:msink="http://schemas.microsoft.com/ink/2010/main" type="line" rotatedBoundingBox="4462,13090 10204,13487 10115,14775 4373,14378"/>
            </emma:interpretation>
          </emma:emma>
        </inkml:annotationXML>
        <inkml:traceGroup>
          <inkml:annotationXML>
            <emma:emma xmlns:emma="http://www.w3.org/2003/04/emma" version="1.0">
              <emma:interpretation id="{D5246A8D-84B7-42AB-986A-1D82B023409B}" emma:medium="tactile" emma:mode="ink">
                <msink:context xmlns:msink="http://schemas.microsoft.com/ink/2010/main" type="inkWord" rotatedBoundingBox="4453,13219 5780,13311 5714,14271 4386,14179"/>
              </emma:interpretation>
              <emma:one-of disjunction-type="recognition" id="oneOf4">
                <emma:interpretation id="interp20" emma:lang="en-US" emma:confidence="0.5">
                  <emma:literal>10</emma:literal>
                </emma:interpretation>
                <emma:interpretation id="interp21" emma:lang="en-US" emma:confidence="0">
                  <emma:literal>00</emma:literal>
                </emma:interpretation>
                <emma:interpretation id="interp22" emma:lang="en-US" emma:confidence="0">
                  <emma:literal>0</emma:literal>
                </emma:interpretation>
                <emma:interpretation id="interp23" emma:lang="en-US" emma:confidence="0">
                  <emma:literal>to</emma:literal>
                </emma:interpretation>
                <emma:interpretation id="interp24" emma:lang="en-US" emma:confidence="0">
                  <emma:literal>To</emma:literal>
                </emma:interpretation>
              </emma:one-of>
            </emma:emma>
          </inkml:annotationXML>
          <inkml:trace contextRef="#ctx0" brushRef="#br0">69 70,'0'-35,"0"70,0 34,0-34,0 35,0-35,35-1,0 1,0-35,-35 35,34-35,1 0,0 0,0 0,-35-35,0 0,0 1,0-36,-35 35,0-34,0 69,1-35,34 0,-70 35,35 0,0-35,1 35</inkml:trace>
          <inkml:trace contextRef="#ctx0" brushRef="#br0" timeOffset="1568.7042">730 70,'0'35,"-69"-35,69 69,-35-34,0 0,35 34,0 1,0-35,0-1,0 1,0 0,70 0,-35-35,34 0,-34 0,35 0,-36 0,-34-35,0 0,0 0,35 1,-35-1,0 0,0 0,0-34,-35 69,1-35,-1 0,0 0,0 35,0-69</inkml:trace>
        </inkml:traceGroup>
        <inkml:traceGroup>
          <inkml:annotationXML>
            <emma:emma xmlns:emma="http://www.w3.org/2003/04/emma" version="1.0">
              <emma:interpretation id="{2901F8F4-7990-4F90-9147-7A63ADE7D7CF}" emma:medium="tactile" emma:mode="ink">
                <msink:context xmlns:msink="http://schemas.microsoft.com/ink/2010/main" type="inkWord" rotatedBoundingBox="6560,13235 10204,13487 10115,14775 6471,14523"/>
              </emma:interpretation>
              <emma:one-of disjunction-type="recognition" id="oneOf5">
                <emma:interpretation id="interp25" emma:lang="en-US" emma:confidence="0.5">
                  <emma:literal>809</emma:literal>
                </emma:interpretation>
                <emma:interpretation id="interp26" emma:lang="en-US" emma:confidence="0">
                  <emma:literal>8209</emma:literal>
                </emma:interpretation>
                <emma:interpretation id="interp27" emma:lang="en-US" emma:confidence="0">
                  <emma:literal>8309</emma:literal>
                </emma:interpretation>
                <emma:interpretation id="interp28" emma:lang="en-US" emma:confidence="0">
                  <emma:literal>309</emma:literal>
                </emma:interpretation>
                <emma:interpretation id="interp29" emma:lang="en-US" emma:confidence="0">
                  <emma:literal>pogo</emma:literal>
                </emma:interpretation>
              </emma:one-of>
            </emma:emma>
          </inkml:annotationXML>
          <inkml:trace contextRef="#ctx0" brushRef="#br0" timeOffset="4384.293">1983-209,'0'-34,"35"34,0 0,-1 0,1 0,0 0,0 34,0-34,-1 35,1-35,0 35,0-35,-1 35,1-35,0 35,0-35,0 0,-1 0,-34 34,0 36,-34 0,-1-36,35 36,-35 0,35 34,-35-69,0 34,35 36,-34-36,-1 1,35-1,-35-34</inkml:trace>
          <inkml:trace contextRef="#ctx0" brushRef="#br0" timeOffset="4992.5247">2261 313,'35'0,"35"0,-36 0,1 0,35 0,-1 0,-34 0,35 0,-1 0,36 0,-70 0,34 0,-34 0,35 0,-36 0</inkml:trace>
          <inkml:trace contextRef="#ctx0" brushRef="#br0" timeOffset="4416.238">2296 835</inkml:trace>
          <inkml:trace contextRef="#ctx0" brushRef="#br0" timeOffset="5929.3846">3305 0,'0'0,"-35"0,1 0,34 35,-35 0,0 0,0-1,35 1,0 0,0 35,0-36,0 71,0-1,0-69,0 0,35-1,0 1,-35 0,35-35,34 35,-34-35,35 0,-36 0,1 0,0 0,0 0,-1 0,-34-35,0 0,0 0,0-34,0 34,0-35,0 1,0-1,-34 70,34-34,-35-1,35 0</inkml:trace>
          <inkml:trace contextRef="#ctx0" brushRef="#br0" timeOffset="7745.8642">5497 70,'-35'0,"1"0,-1 35,0-35,-69 34,69 1,-35 35,35-70,1 35,-1-1,35 36,-35-35,35-1,0 1,0 35,0-35,0 69,0-34,0-1,35-34,0 35,34-36,-69 1,70-35,-35 0,-1 35,36 0,-35-35,69 0,-34 35,-1-35,-34 0,-70-35,-69 0,69 35,0 0,1-35,-1 35,-35 0,70-35,-35 35,1 0</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55.97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906847E-F8B9-4457-BE1F-EC7025756321}" emma:medium="tactile" emma:mode="ink">
          <msink:context xmlns:msink="http://schemas.microsoft.com/ink/2010/main" type="inkDrawing"/>
        </emma:interpretation>
      </emma:emma>
    </inkml:annotationXML>
    <inkml:trace contextRef="#ctx0" brushRef="#br0">0 244,'0'-35,"0"-34,0 34,0-35,0 35,35 35,0 0,0 0,-1 0,1 0,0 35,0-35,0 0,-1 0,-34 35,35-35,0 0,0 0,34 35,-69 0,35-35,-35 34,35-34,-35 35,0 0,0 0,0 0,0-1,0 36,0-35,0 0,0-1,0 1,0 0</inkml:trace>
  </inkml:traceGroup>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9:56.96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7606A9D-ED38-4CB8-965C-3BD42C61930E}" emma:medium="tactile" emma:mode="ink">
          <msink:context xmlns:msink="http://schemas.microsoft.com/ink/2010/main" type="inkDrawing"/>
        </emma:interpretation>
      </emma:emma>
    </inkml:annotationXML>
    <inkml:trace contextRef="#ctx0" brushRef="#br0">422 5,'0'0,"-34"0,-1 0,-70 0,71 0,-1 35,0-1,0-34,35 35,-69 0,69 0,-35-35,35 69,0-34,0 0,0 0,0 0,0-1,0 1,35 0,-1-35,1 0,0 0,0 0,0 0,-1 0,1 0,0 0,69 0,-69 0,0-70,-35 36,0-1,0 0,0 0,0 0,0 1,0-36,0 0,-35 36</inkml:trace>
  </inkml:traceGroup>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0:23.25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4D9A258-E874-4C02-B84F-2878A6D65F2C}" emma:medium="tactile" emma:mode="ink">
          <msink:context xmlns:msink="http://schemas.microsoft.com/ink/2010/main" type="inkDrawing"/>
        </emma:interpretation>
      </emma:emma>
    </inkml:annotationXML>
    <inkml:trace contextRef="#ctx0" brushRef="#br0">250 70,'0'0,"-35"0,35 35,-69 0,34-1,0 1,0 0,1 0,34 0,0-1,0 36,0-35,0 0,0-1,34 36,36-35,-35 0,69-1,0 71,-34-71,0 36,-1-35,1 0,-35-35,-1 0,1 0,0 0,0-35,-35 0,0-35,0-34,-35 35,35-36,-35 1,0 34,1-34,-1 104,0-139,-35 69,70 35,-34 35,-1-35,0 35,0 0</inkml:trace>
  </inkml:traceGroup>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0:24.14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5511FD7-227C-4BB3-A002-F628DC592CF9}" emma:medium="tactile" emma:mode="ink">
          <msink:context xmlns:msink="http://schemas.microsoft.com/ink/2010/main" type="inkDrawing"/>
        </emma:interpretation>
      </emma:emma>
    </inkml:annotationXML>
    <inkml:trace contextRef="#ctx0" brushRef="#br0">56 0,'0'70,"0"-35,0 34,0-34,0 69,0-69,0 70,0-71,0 36,0 0,0-36,0 1,0 70,0-1,0-69,0 69,0 0,0-69,0 35,0-35,0-1,0 1,35 0</inkml:trace>
  </inkml:traceGroup>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0:25.10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ECB3F8F-A491-468B-BC8D-9A98FF697067}" emma:medium="tactile" emma:mode="ink">
          <msink:context xmlns:msink="http://schemas.microsoft.com/ink/2010/main" type="inkDrawing"/>
        </emma:interpretation>
      </emma:emma>
    </inkml:annotationXML>
    <inkml:trace contextRef="#ctx0" brushRef="#br0">0 0,'0'104,"0"-34,0 34,0-34,0-1,0 1,0-1,0 1,0 34,0-34,0 34,0-34,0-35,0-1,0 1,0 0,0 35,0-36</inkml:trace>
  </inkml:traceGroup>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5:54:31.14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115D5A8-6886-498A-87CD-E62AA5EC4621}" emma:medium="tactile" emma:mode="ink">
          <msink:context xmlns:msink="http://schemas.microsoft.com/ink/2010/main" type="inkDrawing" rotatedBoundingBox="15184,8131 15524,6383 15622,6402 15281,8150" semanticType="callout" shapeName="Other">
            <msink:sourceLink direction="with" ref="{0C9518B3-647D-4C70-8BF4-5EEEB4D69623}"/>
            <msink:sourceLink direction="with" ref="{125D27BF-3BB2-431D-91F4-AF2E0B31FE27}"/>
          </msink:context>
        </emma:interpretation>
      </emma:emma>
    </inkml:annotationXML>
    <inkml:trace contextRef="#ctx0" brushRef="#br0">382 0,'-34'0,"34"35,0-1,0 1,0 0,-35-35,35 35,-35 34,0-34,35 0,0 0,0 0,0-1,-35 1,35 0,0 0,0-1,-34 36,34-35,0 0,0-1,-35-34,35 35,0 35,0-35,0 34,0-34,0 0,0 0,0-1,0 1,-35 0,35 0,0 0,0-1,-35 1,35 0,0 0,0 0,0-1,-35 36,35-35,0 0,0-1,0 1,-34 0,34 0,0 0</inkml:trace>
  </inkml:traceGroup>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0:26.17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8D3D7C1-A605-4331-A88E-07468595B84F}" emma:medium="tactile" emma:mode="ink">
          <msink:context xmlns:msink="http://schemas.microsoft.com/ink/2010/main" type="inkDrawing"/>
        </emma:interpretation>
      </emma:emma>
    </inkml:annotationXML>
    <inkml:trace contextRef="#ctx0" brushRef="#br0">355 35,'-70'0,"35"0,0 0,1 0,-1 0,-35 0,35 0,1 104,34-69,0 0,0 0,0 0,34 34,1-34,-35 0,70-35,-35 34,-1-34,1 0,0 35,0-35,34 0,-69-35,35 1,-35-1,0 0,0 0,0 1,0-1,0 0,-69-35,-1 36,0-1,36 0,-1 0</inkml:trace>
  </inkml:traceGroup>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0:27.3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FD14473-6B83-49B6-A135-FBB29B9F5EDA}" emma:medium="tactile" emma:mode="ink">
          <msink:context xmlns:msink="http://schemas.microsoft.com/ink/2010/main" type="inkDrawing"/>
        </emma:interpretation>
      </emma:emma>
    </inkml:annotationXML>
    <inkml:trace contextRef="#ctx0" brushRef="#br0">174 0,'-35'34,"0"-34,0 35,0 0,35 0,-34 0,34-1,0 1,0 35,0-1,0-34,0 0,0 0,0-1,34 1,-34 0,35-35,0 0,0 0,0 0,-1 0,1 0,35 0,-70-35,0 0,0 1,0-1,0 0,0 0,0 0,0 1,0-1,-35 35,35-35,-35 35,0-35,1 35,-1 0,0 0,0 0</inkml:trace>
  </inkml:traceGroup>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0:34.3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B0E28AC-9A06-43BF-8DCA-E40548FFA7F8}" emma:medium="tactile" emma:mode="ink">
          <msink:context xmlns:msink="http://schemas.microsoft.com/ink/2010/main" type="inkDrawing"/>
        </emma:interpretation>
      </emma:emma>
    </inkml:annotationXML>
    <inkml:trace contextRef="#ctx0" brushRef="#br0">3078 815,'-35'-35,"1"0,-1 1,-104-36,69 70,0-70,-34 70,-35-69,104-1,-34 70,34-35,-35 1,-34-1,-1 0,71 0,-71 35,70 0,-34-69,-36 34,71 35,-36 0,35 0,-34-35,34 35,-70-35,36 0,34 35,0 0,-69 0,69-34,-34 34,-36 0,70 0,-69 0,69 0,0 0,1 0,-1 0,-35 0,-34 34,69 1,0 0,-34 35,34-70,0 34,35 1,-35 0,0 0,35 0,-34-1,-1 36,0-35,35 34,-35-34,35 0,0 0,0 0,0-1,0 36,0-35,0 69,0-69,0 0,0-1,0 36,0-35,70 69,-35-34,34-35,-34 34,35-34,-36 35,1-36,0 36,0-35,34 34,-34-34,35 0,-1 0,1 69,-35-104,69 70,-34-35,34-35,35 104,-69-69,34 0,1 34,69-34,-140-35,36 35,-35-35,69 0,-34 69,-35-69,-1 0,1 0,35 0,-1 0,-34-35,0 35,35 0,69-104,-70 69,-34 35,104-104,-104 69,35 35,-1-69,-34 34,0-35,0 70,-1-35,1 1,-35-1,35-35,0 1,0-1,-1 35,-34 0,0 1,0-1,-34-35,34 35,-35 1,35-36,-35 35,35 0,0 1,0-1,-35-35,35 35,0 1,-35-36,-34 35,34-34,0-1,0 1,1 34,-1-35</inkml:trace>
  </inkml:traceGroup>
</inkml:ink>
</file>

<file path=ppt/ink/ink33.xml><?xml version="1.0" encoding="utf-8"?>
<inkml:ink xmlns:inkml="http://www.w3.org/2003/InkML">
  <inkml:definitions/>
  <inkml:traceGroup>
    <inkml:annotationXML>
      <emma:emma xmlns:emma="http://www.w3.org/2003/04/emma" version="1.0">
        <emma:interpretation id="{8FD9B5E1-94F0-4796-8A4C-1D53BB2861B1}" emma:medium="tactile" emma:mode="ink">
          <msink:context xmlns:msink="http://schemas.microsoft.com/ink/2010/main" type="writingRegion" rotatedBoundingBox="4462,13090 10204,13487 10115,14775 4373,14378"/>
        </emma:interpretation>
      </emma:emma>
    </inkml:annotationXML>
  </inkml:traceGroup>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2:43.49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525 35,'-35'0,"1"0,-1 0,0 0,0 0,0 0,1 0,-1 0,0 0,0 34,1 1,-71 0,70 0,35 34,0-34,0 35,0-35,0 34,0-34,35-35,0 0,0 0,0 0,-1 0,1 0,0 0,34 0,1 0,0 0,-36 0,36 0,-35 0,-35-35,0-34,35 34,-35 0,0 0,34 35,-34-35,0 1,0-36,-34 35,34 0,-35 1,0-1</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2:45.70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1764 104,'-35'0,"1"0,-1 0,0 0,0 0,0 0,1 0,-1 0,-35 0,-34 0,34 0,36 0,-36 0,35 0,-34 0,34 0,0 0,-35 0,1 35,34 0,-35-35,-34 69,69-34,0-35,1 35,-36 0,0 0,36-1,-1-34,0 70,0-70,35 35,-69 0,69-1,-35 1,35 0,0 0,-35-1,0 1,1 70,34-36,0 36,0-71,0 71,0-70,0 69,0 0,0-34,0-35,0 0,0-1,0 1,0 35,34-1,36-34,-35 35,0-70,-35 34,69 1,-34 0,0 0,-35 0,69-1,-34-34,35 35,-1 0,-34 0,104 0,-104-1,104 1,-34 0,-1 0,-34 0,-1-35,-34 0,35 0,-1 69,-34-69,0 0,-1 0,1 0,0 0,0 0,0 0,-1 0,1 0,0 0,0 0,0 0,34-69,-34 69,-35-35,35 0,0 0,-1 0,-34 1,0-1,0-35,35 1,-35 34,70-70,-35 71,-35-36,0 35,0-34,0 34,0-35,0 36,0-36,0 35,0-34,0 34,0-35,-35 1,35-1,0 35,0-34,0 34,-35-35,35 35,0-34,0 34,-70 0,70-34,0 34,-34-35,-1 70,35-69,0 34,-35 35,35-35,-35-34,0 34,35 0,-34 0,-1 0,0 1,0-36,0 70,35-70,-34 36,-1-1</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07.19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667 0,'-70'35,"35"-35,-69 35,34 34,36-69,-1 35,-35 0,1 34,-1-34,70 0,-35 0,1 0,-1-1,35 1,0 35,0-35,0 69,0-69,0 34,0-34,0 35,0-35,35 69,34 35,36-104,34 69,-70-34,36-1,-1 1,-34 0,-36-70,36 34,-35-68,-35-1,0 0,0-35,0 36,0-1,-35 35,0-35,0 0,35 0,-34 35,-1 0,0-34,0 34,0 0,1 0,-1 0,0 0,0-70,-34 70,34 0,0 0,0-35,1 35,-71-35,70 35</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08.77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0,'35'0,"-1"0,71 0,-70 0,34 0,-34 0,0 0,0 0,-1 0,1 0,0 0,0 0,0 0,-1 0,-34 35,0 35,0 34,0-34,0-1,0 1,0-35,0 34,0-34,0 0,-34 69,34-69,0 35,0-36,-35 36,35-35,-35-35,35 35,0-1,-35 1,35 0,0 0</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09.54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0,'35'0,"-1"0,36 0,-35 0,34 0,-34 0,35 0,-36 0,36 0</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0.75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0,'0'70,"0"34,0 1,0 34,0-35,0 1,0-36,0 1,0-35,0-1,0 1,0 0,0 0,0-1,0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5:54:11.37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C88F4A0F-7DBA-45E1-81CF-37A6E7A32ACC}" emma:medium="tactile" emma:mode="ink">
          <msink:context xmlns:msink="http://schemas.microsoft.com/ink/2010/main" type="writingRegion" rotatedBoundingBox="16123,3468 16931,8007 15218,8313 14409,3774">
            <msink:destinationLink direction="with" ref="{125D27BF-3BB2-431D-91F4-AF2E0B31FE27}"/>
          </msink:context>
        </emma:interpretation>
      </emma:emma>
    </inkml:annotationXML>
    <inkml:traceGroup>
      <inkml:annotationXML>
        <emma:emma xmlns:emma="http://www.w3.org/2003/04/emma" version="1.0">
          <emma:interpretation id="{AA62CA86-5A1F-46B6-BF9D-9C86075377FF}" emma:medium="tactile" emma:mode="ink">
            <msink:context xmlns:msink="http://schemas.microsoft.com/ink/2010/main" type="paragraph" rotatedBoundingBox="16123,3468 16931,8007 15218,8313 14409,3774" alignmentLevel="1"/>
          </emma:interpretation>
        </emma:emma>
      </inkml:annotationXML>
      <inkml:traceGroup>
        <inkml:annotationXML>
          <emma:emma xmlns:emma="http://www.w3.org/2003/04/emma" version="1.0">
            <emma:interpretation id="{7765091D-2C09-4225-B43F-71B9E48CEB69}" emma:medium="tactile" emma:mode="ink">
              <msink:context xmlns:msink="http://schemas.microsoft.com/ink/2010/main" type="line" rotatedBoundingBox="16123,3468 16931,8007 15218,8313 14409,3774"/>
            </emma:interpretation>
          </emma:emma>
        </inkml:annotationXML>
        <inkml:traceGroup>
          <inkml:annotationXML>
            <emma:emma xmlns:emma="http://www.w3.org/2003/04/emma" version="1.0">
              <emma:interpretation id="{0C9518B3-647D-4C70-8BF4-5EEEB4D69623}" emma:medium="tactile" emma:mode="ink">
                <msink:context xmlns:msink="http://schemas.microsoft.com/ink/2010/main" type="inkWord" rotatedBoundingBox="16123,3468 16931,8007 15218,8313 14409,3774">
                  <msink:destinationLink direction="with" ref="{A115D5A8-6886-498A-87CD-E62AA5EC4621}"/>
                  <msink:destinationLink direction="with" ref="{3ED519B4-AF2B-4D8D-BC55-E5BF7508322A}"/>
                  <msink:destinationLink direction="with" ref="{673AB26C-BB38-46B8-A8A3-2C8646896C10}"/>
                  <msink:destinationLink direction="with" ref="{6C264813-D8C6-41D4-B8CF-142A55F94A09}"/>
                  <msink:destinationLink direction="with" ref="{E55BF01F-14C4-466A-884C-AF38688959B6}"/>
                </msink:context>
              </emma:interpretation>
              <emma:one-of disjunction-type="recognition" id="oneOf0">
                <emma:interpretation id="interp0" emma:lang="en-US" emma:confidence="0.5">
                  <emma:literal>of</emma:literal>
                </emma:interpretation>
                <emma:interpretation id="interp1" emma:lang="en-US" emma:confidence="0">
                  <emma:literal>Off</emma:literal>
                </emma:interpretation>
                <emma:interpretation id="interp2" emma:lang="en-US" emma:confidence="0">
                  <emma:literal>OAT</emma:literal>
                </emma:interpretation>
                <emma:interpretation id="interp3" emma:lang="en-US" emma:confidence="0">
                  <emma:literal>OAF</emma:literal>
                </emma:interpretation>
                <emma:interpretation id="interp4" emma:lang="en-US" emma:confidence="0">
                  <emma:literal>**</emma:literal>
                </emma:interpretation>
              </emma:one-of>
            </emma:emma>
          </inkml:annotationXML>
          <inkml:trace contextRef="#ctx0" brushRef="#br0">-2607 1,'-34'0,"34"70,0-1,-35-34,35 0,0 34,0 36,0-70,0 69,-35-69,35 34,0-34,0 35,0 34,0-34,0-35,-35 34,35 1,0-35,0-1,0 1,0 0,0 0,0-1,0 1,0 35,0-35,0-1,0 1,0 0,0 0,-34 0,34-1,0 1,0 0,0 0,0 0,69-35,35 0,1 0,-36 0,1 0,0 0,-36 0,36 0,0 0,-1 0,-34 0,35 0,-36 0,36 0,-35 0,34 0,-34 0,35 0,-1 0,1 0,0 0,-36 0,1 0,-35-35,0 0,0 0,-35 0,35 1,0-36,0 0,0 36,-104-106,104 71,0 34,0 0,-35-34,35 34,0 0,0 0,-35-34,1 34,34-69,-35 34,35 35,0 0,0-69,-35 69,0 0,35 1,0-1,0 0,-35-35,35 36,0-1,0 0,-34 0,34 0,-35 1,0-36,35 35</inkml:trace>
          <inkml:trace contextRef="#ctx0" brushRef="#br0" timeOffset="3519.6235">-2607 697,'0'35,"0"34,-34-34,-1 70,0-36,-34 1,69-35,0-1,-35 1,35 0,0 0,-35-1,0 1,35 0,-35-35,35 35,-34 0,-1 34,0-69,35 35,-35 0,35 0</inkml:trace>
          <inkml:trace contextRef="#ctx0" brushRef="#br0" timeOffset="-2673.1183">-1945-904,'-35'0,"0"0,0 0,-34 0,34 0,0 0,-35 0,36 0,-71 0,-34 70,104-70,-34 35,-36 0,36-1,-1 1,35 0,1-35,-1 0,0 0,35 35,0 0,-35-35,35 34,0 1,0 35,0-35,35 69,0-69,0-35,-1 35,1 34,0-69,0 35,69 0,-69-1,-35 1,35-35,-1 35,1-35,35 0,-35 0,34 0,36 0,-36 0,36 0,-1 0,-69 0,69 0,-69-35,0 0,0 35,-1-34,1-1,0 0,0 0,-35 1,0-1,0 0,-35-35,0 36,35-1,0 0,-35-35,35 36,-34 34,-1-70,35 35,-35 0,35 1,-35 34,0-35,1 0,-1 0,0 35,35-35</inkml:trace>
          <inkml:trace contextRef="#ctx0" brushRef="#br0" timeOffset="2528.3388">-1771 1671,'0'35,"0"0,0 0,0-1,0 71,0-36,0-34,0 35,0-35,0 34,0-34,0 0,0 34,0-34,0 0,0 34,0 1,0 0,0-36,0 1,0 0,0 0,0 0,0-1,0 1,0 0,34 0,1 0,-35-1,0 1,0 0,0 0,0 0,-104-140,34-104</inkml:trace>
          <inkml:trace contextRef="#ctx0" brushRef="#br0" timeOffset="23135.6011">-1702 1880,'0'35,"0"0,0-1,0 1,0 0,0 0,0 0,0-1,0 1,0 0,0 35,0-36,0 1,0 0,0 0,-35-1,35 1,0 0,0 0,0 0,0-1,0 36,0-35,0 0,0-1,0 1,0 0,0 0,0 0,0-1,0 1,0 0,0 35,0-36,0 36,0-35,0 0,0-1,0 1,0 35,35-35,-35-1,0 1,0 0,0 0,0 0,0-70,0 0,0 0,0 0,0 1,-35 34,35-35,0 0,0 0,0 0,0 1,0-1,-34 0,34 0,0 0,0 1,0-1,0 0,0 0,0 0,0 1,0-1,0 0</inkml:trace>
        </inkml:traceGroup>
      </inkml:traceGroup>
    </inkml:traceGroup>
  </inkml:traceGroup>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0.77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1.9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466 37,'-35'-35,"1"35,-1 0,0 0,-35 0,36 0,-36 0,35 35,0-1,35 1,-34 35,-1-70,35 69,0-34,0 0,0 35,0-36,0 1,0 0,35 0,-35 0,34-35,36 34,0 1,-36-35,36 0,-35-35,0 1,-1-1,-34 0,35 35,-35-35,0 0,0 1,0-1,0 0,0 0,0 0,-35 1,1 34,34-35,-35 0,0 0,35 0,-35 35</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3.18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124 0,'34'35,"-34"0,0-1,0 36,0-35,0 34,0-34,-34 70,34-1,0-34,0 69,-70-70,70 1,0-1,0 1,0 0,0-36,0 1,-35 35,35-1,-35-34,70-35</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4.05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0,'0'35,"0"34,34 36,-34-36,0 36,0-71,35 71,-35-36,0-34,35 0,-35 0,0-1,0 1,0 35,70-1,-70 1,0-35,0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5.75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209 18,'0'-35,"0"70,0 34,-35 70,-35 70,70-70,-35 70,1 35,-1-105,35 0,0-69,0-1,0 1,0-35,0-1,0 1</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6.48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0,'34'0,"1"0,104 0,-34 0,34 0,-35 0,-69 0,0 0</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7.94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181 0,'-35'0,"0"0,0 35,1-1,34 1,0 0,-35 0,35 0,0-1,0 1,0 0,0 34,69-34,-34-35,0 0,35 0,-1 70,1-70,-35 0,34 35,36-35,-105 34,34-34,71 70,-36-70,-34 35,-35 0,0-1,0 36,35-35,0 0,-35-1,69 1,-69 0,0 0,0 0,0-1,0 1,0 0,-34 0,-71-35,70 69,-34-34,-1-35,-34 0,69 0,0 0,0 0,-69 0,69 0,-69 0,69 0,0 0,0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19.00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0,'0'35,"0"69,35 1,-35-36,0 70,0-34,0 34,0-35,0 1,0-36,0 36,0-36,0-34,0 0,0 0,0-1,0 1,0 0,0 0,0 0,0-1,35-34</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20.09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322 0,'0'0,"-70"69,35-69,1 35,34 0,0 0,-70 69,35-34,0-1,35-34,-34 69,34-34,0-35,0 34,0-34,0 35,0-36,0 36,34 0,1-70,0 69,0-34,34 35,-34-36,35 36,-35-70,-1 35,1-35,35 0,-35-70,-35 1,34-1,-34 35,0-34,0 34,-34 0,-1 0,35 0,-70 35,-34-34,69 34,-35 0,36 0,-1 0,0 0,0 0</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21.64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70 0,'0'34,"0"1,0 104,0-34,0-1,0-34,0 69,0-35,0 1,0-71,0 36,0-35,0 34,0-34,-35 35,0-35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5:54:38.629"/>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2FEB322-194B-4C2C-8964-00952C48D10A}" emma:medium="tactile" emma:mode="ink">
          <msink:context xmlns:msink="http://schemas.microsoft.com/ink/2010/main" type="writingRegion" rotatedBoundingBox="20041,7653 12391,7486 12460,4359 20109,4526"/>
        </emma:interpretation>
      </emma:emma>
    </inkml:annotationXML>
    <inkml:traceGroup>
      <inkml:annotationXML>
        <emma:emma xmlns:emma="http://www.w3.org/2003/04/emma" version="1.0">
          <emma:interpretation id="{8DEC9076-E6BA-414F-B352-6854038C5AC5}" emma:medium="tactile" emma:mode="ink">
            <msink:context xmlns:msink="http://schemas.microsoft.com/ink/2010/main" type="paragraph" rotatedBoundingBox="20041,7653 12391,7486 12460,4359 20109,4526" alignmentLevel="1"/>
          </emma:interpretation>
        </emma:emma>
      </inkml:annotationXML>
      <inkml:traceGroup>
        <inkml:annotationXML>
          <emma:emma xmlns:emma="http://www.w3.org/2003/04/emma" version="1.0">
            <emma:interpretation id="{ED6FAA9B-1434-4EDD-9F23-7172CE69779E}" emma:medium="tactile" emma:mode="ink">
              <msink:context xmlns:msink="http://schemas.microsoft.com/ink/2010/main" type="line" rotatedBoundingBox="20041,7654 12391,7486 12460,4359 20109,4526"/>
            </emma:interpretation>
          </emma:emma>
        </inkml:annotationXML>
        <inkml:traceGroup>
          <inkml:annotationXML>
            <emma:emma xmlns:emma="http://www.w3.org/2003/04/emma" version="1.0">
              <emma:interpretation id="{1CF6308F-45FE-4ACB-9734-24F92010A88F}" emma:medium="tactile" emma:mode="ink">
                <msink:context xmlns:msink="http://schemas.microsoft.com/ink/2010/main" type="inkWord" rotatedBoundingBox="15231,7240 12398,7178 12459,4398 15292,4461">
                  <msink:destinationLink direction="to" ref="{B476852A-A2AF-48A1-BF8A-425AB638F2C7}"/>
                  <msink:destinationLink direction="from" ref="{B476852A-A2AF-48A1-BF8A-425AB638F2C7}"/>
                  <msink:destinationLink direction="with" ref="{3ED519B4-AF2B-4D8D-BC55-E5BF7508322A}"/>
                </msink:context>
              </emma:interpretation>
              <emma:one-of disjunction-type="recognition" id="oneOf0">
                <emma:interpretation id="interp0" emma:lang="en-US" emma:confidence="0.5">
                  <emma:literal>Foie</emma:literal>
                </emma:interpretation>
                <emma:interpretation id="interp1" emma:lang="en-US" emma:confidence="0">
                  <emma:literal>Dannie</emma:literal>
                </emma:interpretation>
                <emma:interpretation id="interp2" emma:lang="en-US" emma:confidence="0">
                  <emma:literal>Fie</emma:literal>
                </emma:interpretation>
                <emma:interpretation id="interp3" emma:lang="en-US" emma:confidence="0">
                  <emma:literal>Fig</emma:literal>
                </emma:interpretation>
                <emma:interpretation id="interp4" emma:lang="en-US" emma:confidence="0">
                  <emma:literal>Carrie</emma:literal>
                </emma:interpretation>
              </emma:one-of>
            </emma:emma>
          </inkml:annotationXML>
          <inkml:trace contextRef="#ctx0" brushRef="#br0">-2607 836,'-34'0,"34"35,0 0,0 0,-35-1,35 1,-35-35,35 35,0 35,0-1,-35-69,35 35,0 0,-34-35,34 69,-35-69,35 35,-35 0,35 0,0-1,-35-34,35 35,-35 35,1-70,34 35,-35-35,35 34,-35 1,0-35,35 35,-35 0,1 0,34-1,-35-34,0 35,35 0,-35 0,35 0,-35-35,1 69,34-34,34-35,-34-35,35 0,0-34,0 34,-35 0,35 0,-35 1,34 34,-34-70,35 70,-35-35,0 0,0-34,35 34,-35 0,35 35,-35-35,35 1,-35-1,34 0</inkml:trace>
          <inkml:trace contextRef="#ctx0" brushRef="#br0" timeOffset="-44734.6976">-4311 1323,'34'0,"1"70,0-70,0 69,0-34,-1 0,1 0,-35 0,35 34,0-34,0 0,-35 0,104-1,-104 1,0 0,35-35,-35 35,-70-35,35-35,1 35</inkml:trace>
          <inkml:trace contextRef="#ctx0" brushRef="#br0" timeOffset="-40160.7369">-4416 1950,'35'0,"0"0,0 0,-35 69,34-34,-34 0,35 0</inkml:trace>
          <inkml:trace contextRef="#ctx0" brushRef="#br0" timeOffset="-39304.4681">-4277 2019,'0'-35,"-34"1,34-1,-35 35,0-35</inkml:trace>
          <inkml:trace contextRef="#ctx0" brushRef="#br0" timeOffset="-41222.1067">-4381 1950,'35'0,"-35"34,0 1,0 35,0-35,35-1,-35 1,0 0,0 0,0 0,0-1,0 1,0 0,0 0,0-1,0 1,0 0,0 0,0 0,0-1,0 1,0 0,-35-35,-35 0</inkml:trace>
          <inkml:trace contextRef="#ctx0" brushRef="#br0" timeOffset="-46655.9076">-4938 767,'0'69,"0"-34,0 0,0 0,0-1,0 1,0 0,0 0,0 0,0-1,0 1,-35 35,35-36,0 1,-34 35,34-35,0-1,0 1,0 0,0 0,0 0,0-1,0 1,0 0,0 0,34-35,1 0,0 0,0 0,34 35,1-35,-35 0,34 0,-69 34,35-34,0 0,0 0,0 0,-1 0,1 0,0 0,0 0,-35-69,-35 34,35-69,0 34,0 35,0 0,0 1,0-1,0 0,-35 0,35 0,0 1,0-1,-69 0,69 0,-35 1,35-1,0 0,-35 0,35 0,-35 35,35-34,-35-36,1 35,34 0,0 1,0-1</inkml:trace>
          <inkml:trace contextRef="#ctx0" brushRef="#br0" timeOffset="-48960.6969">-4799-69,'0'0,"-34"0,-1 0,0 0,0 0,0 0,1 0,-36 0,35 0,0 0,1 0,-1 0,-35 0,70 35,0 0,-34-35,34 35,0 34,0-34,0 35,0-35,0-1,0 1,0 0,0 0,0 0,0-1,0 1,34 0,1 0,0 0,-35-1,35-34,-35 35,34-35,1 0,35 70,-35-35,-1-35,1 0,0 0,0 0,0 0,-1 0,36 0,-35 0,0-35,-1 35,1-35,0 0,-35 0,35 35,0-34,-35-1,0 0,0 0,0 0,0 1,0-1,0 0,0 0,0-34,0-1,0 35,0 0,0 1,0-1,0 0,-35 35,0-70,0 70,0 0,1 0,-1 0,-35 0,35 0,1 0</inkml:trace>
          <inkml:trace contextRef="#ctx0" brushRef="#br0" timeOffset="-43616.6683">-4764 1845,'35'0,"-35"70,0-35,0-1,0 36,0-35,0 0,0 34,0-34,0 35,-35-1,35-34,0 0,0-1,0 1,0 0,-69 0</inkml:trace>
          <inkml:trace contextRef="#ctx0" brushRef="#br0" timeOffset="-45663.6837">-4903 1149,'-35'0,"35"35,0 0,-35 0,-34-1,-1 36,1 0,34-70,0 34,35 1,-35-35,35 35,-69-35,69 35,-35-35,35 35,-35-1,0 1</inkml:trace>
          <inkml:trace contextRef="#ctx0" brushRef="#br0" timeOffset="5159.7436">-1493 871,'0'35,"35"0,0-1,-1 1,36 0,-70 0,35-35,-35 35,69 34,-34-34,-35 0,35-1,0 1,-35 35,34-70,1 69,0 1,0-70,-35 35,35 34,34-34,-69 0,35 0,-35-70,-70 35,70-35,-34 35,34-35,0 1,-35-1,0 35,0-70,0 70,1-35,-1-34,0 69,35-35,-35 35,0-35,1 0,34 1,-35 34,35-35,0 0,-70-34,70 34,-34 0,-1-35,70 70,-1 35,1 0,0 0,0-35,-1 35,1-1,0-34,-35 35,35 0,0 34,-1-69,-34 35,35 0,-35 0,35 0,-35-1,35 1,0 0,-1 35,1-70,-35 69,35-34,0 0</inkml:trace>
          <inkml:trace contextRef="#ctx0" brushRef="#br0" timeOffset="2.04367E6">490 36,'-35'-35,"-34"35,34 0,-35 0,36 0,-1 0,-35 0,70 35,-35-35,35 35,-34-35,-1 0,0 34,35 1,0 0,0 0,0 0,0-1,0 1,0 0,0 0,0 34,0-34,0 0,35-35,0 0,34 35,-34-35,35 35,-36-35,36 0,-35 0,0 0,-1-35,-34 0,0 0,0 0,0 1,0-1,0 0,35 35,-35-35,0 0,0 1,-35-1,-34-35,34 70,0-35,0 35,35-34</inkml:trace>
          <inkml:trace contextRef="#ctx0" brushRef="#br0" timeOffset="2.04647E6">177 627,'0'35,"0"0,0 35,0-1,0-34,-35 0,35 0,0-1,0 1,0 35,-35-35,35-1,0 1,-34 35,-1-1,70-69,-1 0,1 0,0 0,0 0,0 0,-1 0,1 0,0 0,0 0,34 0,-34 0,0 0,0 0,0 0,-35-69,0 34,-35 35,35-70,0 36,0-36,-35 70,35-35,-70-34,70 34,-34-70,-36 36</inkml:trace>
          <inkml:trace contextRef="#ctx0" brushRef="#br0" timeOffset="2.04796E6">177 975,'0'35,"-35"0,0-35,-34 35,69 0,-35-35,0 0,0 0,-138 139,103-139,0 69,36-34,-36-35,105 0,34-35,36 0</inkml:trace>
          <inkml:trace contextRef="#ctx0" brushRef="#br0" timeOffset="2.04916E6">595 975,'34'35,"1"-35,0 0,0 70,34-70,-34 35,0-35,0 69,0-69,-1 0,1 35,0-35,0 0,-35 35,35-1</inkml:trace>
          <inkml:trace contextRef="#ctx0" brushRef="#br0" timeOffset="2.05033E6">386 1428,'-35'0,"0"0,35 34,0 1,0 0,-35 0,35 34,0 1,0-35,0 0,0-1,0 1,0 0,0 0,0 0,0-1,-34 36,34-35,0 0</inkml:trace>
          <inkml:trace contextRef="#ctx0" brushRef="#br0" timeOffset="2.0515E6">490 1428,'0'34,"0"1,0 0,0 0,0 0,70 69,-35-69,-35 34,0-34,0 0,0 0,0 0,0-1,0 1,34 0</inkml:trace>
          <inkml:trace contextRef="#ctx0" brushRef="#br0" timeOffset="2.05314E6">560 1115</inkml:trace>
          <inkml:trace contextRef="#ctx0" brushRef="#br1" timeOffset="2.13341E6">1917 1915,'0'35,"0"-1,0 36,0-35,35 34,-35-34,34 35,1-35,-35-1,0 1,0 0,0 34,0-34,0 0,35 35,-35-1,0 36,0-36,70 1,-70-35,0-1,0 36,0-35,0 0,34-1</inkml:trace>
        </inkml:traceGroup>
        <inkml:traceGroup>
          <inkml:annotationXML>
            <emma:emma xmlns:emma="http://www.w3.org/2003/04/emma" version="1.0">
              <emma:interpretation id="{BB56FC0C-B163-47EF-9FA6-76F496DF57D1}" emma:medium="tactile" emma:mode="ink">
                <msink:context xmlns:msink="http://schemas.microsoft.com/ink/2010/main" type="inkWord" rotatedBoundingBox="16271,4934 18630,4333 19151,6377 16792,6978"/>
              </emma:interpretation>
              <emma:one-of disjunction-type="recognition" id="oneOf1">
                <emma:interpretation id="interp5" emma:lang="en-US" emma:confidence="0.5">
                  <emma:literal>Cassie</emma:literal>
                </emma:interpretation>
                <emma:interpretation id="interp6" emma:lang="en-US" emma:confidence="0">
                  <emma:literal>o"☹</emma:literal>
                </emma:interpretation>
                <emma:interpretation id="interp7" emma:lang="en-US" emma:confidence="0">
                  <emma:literal>fastie</emma:literal>
                </emma:interpretation>
                <emma:interpretation id="interp8" emma:lang="en-US" emma:confidence="0">
                  <emma:literal>i"☹</emma:literal>
                </emma:interpretation>
                <emma:interpretation id="interp9" emma:lang="en-US" emma:confidence="0">
                  <emma:literal>i""☹</emma:literal>
                </emma:interpretation>
              </emma:one-of>
            </emma:emma>
          </inkml:annotationXML>
          <inkml:trace contextRef="#ctx0" brushRef="#br0" timeOffset="-39304.4681">-4277 2019,'0'-35,"-34"1,34-1,-35 35,0-35</inkml:trace>
        </inkml:traceGroup>
      </inkml:traceGroup>
    </inkml:traceGroup>
  </inkml:traceGroup>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23.10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175 2,'0'0,"-35"0,-34 0,34 35,35 0,0 34,-35-34,35 35,0-36,0 1,0 0,0 0,35-1,0 1,34 0,-69 0,35-35,0 0,35-35,-70 0,34-34,-34-1,0 35,0 1,0-36,0 35,0-34,0 103,35 36,-35 34,35-69,-35 35,35 34,0-69,-1 69,1-34,0-1,-35-34,0 35,35-35,-35 34,0-34,0 0,-35-35,0 35,-69-35,34 0,1 0,34 0,-35 0,35 0,-34 0,34 0</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24.16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105 0,'0'70,"0"-1,0 1,0-35,0 69,0-34,-35 34,35-34,0-36,0 36,0 34,0-69,0 70,-35-36,35 1,0-35,0-1,0 36,0-35,0 0,-35-35</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25.67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178 0,'-35'0,"35"35,-69 70,34-1,35-69,0 0,0 34,-35-69,35 70,0-35,0-1,35-34,0 0,34 0,-34 0,35 0,-35 0,69-69,-69 34,-35 0,35 0,-1 35,-34 105,0-36,0 36,0-1,0-69,0 0,0 69,0-69,0 0,0 34,-34 1</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49:35.39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560 12,'0'0,"-69"0,34 35,35-1,0 36,-35 0,-34-1,69 1,-35-35,0 69,0-34,0-1,35-34,-34 0,-1 34,0-34,0 35,35-1,0-34,-69 35,69-1,0 1,0-1,0-34,0 35,34-35,1 34,0-34,35 35,-1-1,1-34,-35 0,-1 0,36-1,-35 36,-1-70,1 70,0-70,0 0,34 0,-34 0,0 34,0-34,69 0,-69 0,35 0,34 0,-34 0,34 0,-69 0,34 0,-34 0,0 0,0 0,34 0,-34-34,70-1,-36 0,-34-35,0 70,-1-34,36-36,34 0,1 1,-70 69,-35-35,0 0,34 0,-34-34,0 34,0-69,0 34,0 0,0 1,0-1,0 36,0-36,-34 35,34 0,-35 1,35-1,-35 0,35 0,-35-34,0 69,1-70,34 0,-35 36,0-1,0 0,0 0,1 0,-1 35,35-34,-35 34,0 0,1-35,-36 35,0-35,1 0,-1 0,35 35,35-34,-34 34,-1 0,0 0,0 0,0 0,1 0,-1 0,-35 0,35-35,1 35,-1 0,0 0,-35 0,36 0,-1 0,0 0,0 0,0 0,1 0,-1 0,0 0,0 0,0 0,1 0,-1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01.97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476852A-A2AF-48A1-BF8A-425AB638F2C7}" emma:medium="tactile" emma:mode="ink">
          <msink:context xmlns:msink="http://schemas.microsoft.com/ink/2010/main" type="inkDrawing" rotatedBoundingBox="3241,6633 18371,6750 18344,10253 3214,10136" semanticType="callout" shapeName="Other">
            <msink:sourceLink direction="to" ref="{1CF6308F-45FE-4ACB-9734-24F92010A88F}"/>
            <msink:sourceLink direction="from" ref="{1CF6308F-45FE-4ACB-9734-24F92010A88F}"/>
          </msink:context>
        </emma:interpretation>
      </emma:emma>
    </inkml:annotationXML>
    <inkml:trace contextRef="#ctx0" brushRef="#br0">15135 0,'0'35,"0"34,-35-34,1 69,34-69,-35 0,0 34,35 1,-104 0,104-1,-35-34,0 69,-35-34,36 0,-1 34,0-69,0 34,-34 1,34-35,-35 69,70-34,-69-35,34 69,-69 0,69-34,-35-35,1 104,-1-70,0 1,1 0,-36-36,1 71,34-70,1 34,-1-34,1 35,-1-1,-69 1,0-1,-35-34,0 69,-35-34,0 0,35-1,-139 36,35-71,-105 1,35 0,-35 35,35-36,35 1,35 0,34 35,105-70,-70 34,70-34,35 0,34 0,-69 0,35 0,-35 0,34 0,-69 0,70 0,-70 0,0 0,-35-34,-35-1,-34-35,0 35,-70-34,35 34,-140-35,105 36,35-1,70 0,104 35,-1-70,71 70,-1 0,1 0,34 0,-104-34,-35-1,69 35,1-70,-70 70,0 0,104-35,1 1,-36-1,1 0,34 0,36 1,-71-1,-69-35,70 35,-1-34,1 34,0-35,69 36,-69-36,34 70,0-35,36 0,-36 1,0 34,36-70,-36 70,0-35,1 0,34 1,-69-36,69 35,0 35,-104-69,104 34,35 0,-35 35,0-35,35-34,-34 34,34 0,-35 0,0 1,35-1,0-35,-35 70,35-35,-34 35,-1-69,0 34,0 35,0-35,35 0,-34 35,34-34,-35 34,35-35,0 0,-35 35,0 0,35-35,0 0,-35 1,1-36,-1 35,0 0,35 1,-35 34,0-70,1 70,34 70,0-1,0 105,34-69,1-36,-35 36,0-1,0-69,35-35,-35 35</inkml:trace>
  </inkml:traceGroup>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03.29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CBD8DCF-91C5-400C-8799-35A872C41428}" emma:medium="tactile" emma:mode="ink">
          <msink:context xmlns:msink="http://schemas.microsoft.com/ink/2010/main" type="inkDrawing"/>
        </emma:interpretation>
      </emma:emma>
    </inkml:annotationXML>
    <inkml:trace contextRef="#ctx0" brushRef="#br0">0 38,'0'-35,"35"35,34 0,36 0,-71 35,1 0,0 0,0-35,0 34,-1 1,1 0,0-35,0 0</inkml:trace>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06.6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55BF01F-14C4-466A-884C-AF38688959B6}" emma:medium="tactile" emma:mode="ink">
          <msink:context xmlns:msink="http://schemas.microsoft.com/ink/2010/main" type="inkDrawing" rotatedBoundingBox="15179,9760 15600,8255 15700,8283 15279,9788" semanticType="callout" shapeName="Other">
            <msink:sourceLink direction="with" ref="{0C9518B3-647D-4C70-8BF4-5EEEB4D69623}"/>
            <msink:sourceLink direction="with" ref="{C96981D3-089C-487E-A408-4CFB9FB6835E}"/>
          </msink:context>
        </emma:interpretation>
      </emma:emma>
    </inkml:annotationXML>
    <inkml:trace contextRef="#ctx0" brushRef="#br0">452 34,'0'-34,"-35"34,0 0,35 34,-34 36,34 0,-35-36,0 71,35-70,-35 34,35 1,0-35,0-1,-35 36,35 0,-69-1,69-34,0 35,-35-1,35-34,-35 69,35-69,-35 104,35-69,0-35,0-1,0 1,-34 35</inkml:trace>
  </inkml:traceGroup>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3-24T16:30:07.41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73AB26C-BB38-46B8-A8A3-2C8646896C10}" emma:medium="tactile" emma:mode="ink">
          <msink:context xmlns:msink="http://schemas.microsoft.com/ink/2010/main" type="inkDrawing" rotatedBoundingBox="14870,8947 15574,8436 15610,8486 14906,8997" semanticType="callout" shapeName="Other">
            <msink:sourceLink direction="with" ref="{0C9518B3-647D-4C70-8BF4-5EEEB4D69623}"/>
          </msink:context>
        </emma:interpretation>
      </emma:emma>
    </inkml:annotationXML>
    <inkml:trace contextRef="#ctx0" brushRef="#br0">696 0,'-35'34,"0"-34,-69 140,-1-140,-34 139,70-104,-1-1,0 36,36-35,-1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C129A67-39D5-4CDC-BB0B-065C3A835E93}" type="datetimeFigureOut">
              <a:rPr lang="en-US" smtClean="0"/>
              <a:t>3/24/2021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F0BDE4C-3BEB-41E3-ADF6-FDEDC403D6B1}" type="slidenum">
              <a:rPr lang="en-US" smtClean="0"/>
              <a:t>‹#›</a:t>
            </a:fld>
            <a:endParaRPr lang="en-US"/>
          </a:p>
        </p:txBody>
      </p:sp>
    </p:spTree>
    <p:extLst>
      <p:ext uri="{BB962C8B-B14F-4D97-AF65-F5344CB8AC3E}">
        <p14:creationId xmlns:p14="http://schemas.microsoft.com/office/powerpoint/2010/main" val="138946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BDE4C-3BEB-41E3-ADF6-FDEDC403D6B1}" type="slidenum">
              <a:rPr lang="en-US" smtClean="0"/>
              <a:t>1</a:t>
            </a:fld>
            <a:endParaRPr lang="en-US"/>
          </a:p>
        </p:txBody>
      </p:sp>
    </p:spTree>
    <p:extLst>
      <p:ext uri="{BB962C8B-B14F-4D97-AF65-F5344CB8AC3E}">
        <p14:creationId xmlns:p14="http://schemas.microsoft.com/office/powerpoint/2010/main" val="402190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3" y="748473"/>
            <a:ext cx="8083552"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99674" y="521367"/>
            <a:ext cx="2744651" cy="29971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emf"/><Relationship Id="rId42" Type="http://schemas.openxmlformats.org/officeDocument/2006/relationships/customXml" Target="../ink/ink21.xml"/><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33.emf"/><Relationship Id="rId84" Type="http://schemas.openxmlformats.org/officeDocument/2006/relationships/customXml" Target="../ink/ink43.xml"/><Relationship Id="rId89" Type="http://schemas.openxmlformats.org/officeDocument/2006/relationships/image" Target="../media/image43.emf"/><Relationship Id="rId7" Type="http://schemas.openxmlformats.org/officeDocument/2006/relationships/image" Target="../media/image3.emf"/><Relationship Id="rId71" Type="http://schemas.openxmlformats.org/officeDocument/2006/relationships/customXml" Target="../ink/ink36.xml"/><Relationship Id="rId92" Type="http://schemas.openxmlformats.org/officeDocument/2006/relationships/customXml" Target="../ink/ink47.xml"/><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emf"/><Relationship Id="rId11" Type="http://schemas.openxmlformats.org/officeDocument/2006/relationships/image" Target="../media/image5.emf"/><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emf"/><Relationship Id="rId40" Type="http://schemas.openxmlformats.org/officeDocument/2006/relationships/customXml" Target="../ink/ink20.xml"/><Relationship Id="rId45" Type="http://schemas.openxmlformats.org/officeDocument/2006/relationships/image" Target="../media/image22.emf"/><Relationship Id="rId53" Type="http://schemas.openxmlformats.org/officeDocument/2006/relationships/customXml" Target="../ink/ink27.xml"/><Relationship Id="rId58" Type="http://schemas.openxmlformats.org/officeDocument/2006/relationships/image" Target="../media/image28.emf"/><Relationship Id="rId66" Type="http://schemas.openxmlformats.org/officeDocument/2006/relationships/image" Target="../media/image32.emf"/><Relationship Id="rId74" Type="http://schemas.openxmlformats.org/officeDocument/2006/relationships/image" Target="../media/image36.emf"/><Relationship Id="rId79" Type="http://schemas.openxmlformats.org/officeDocument/2006/relationships/customXml" Target="../ink/ink40.xml"/><Relationship Id="rId87" Type="http://schemas.openxmlformats.org/officeDocument/2006/relationships/image" Target="../media/image42.emf"/><Relationship Id="rId102" Type="http://schemas.openxmlformats.org/officeDocument/2006/relationships/customXml" Target="../ink/ink52.xml"/><Relationship Id="rId5" Type="http://schemas.openxmlformats.org/officeDocument/2006/relationships/image" Target="../media/image2.emf"/><Relationship Id="rId61" Type="http://schemas.openxmlformats.org/officeDocument/2006/relationships/customXml" Target="../ink/ink31.xml"/><Relationship Id="rId82" Type="http://schemas.openxmlformats.org/officeDocument/2006/relationships/customXml" Target="../ink/ink42.xml"/><Relationship Id="rId90" Type="http://schemas.openxmlformats.org/officeDocument/2006/relationships/customXml" Target="../ink/ink46.xml"/><Relationship Id="rId95" Type="http://schemas.openxmlformats.org/officeDocument/2006/relationships/image" Target="../media/image46.emf"/><Relationship Id="rId19" Type="http://schemas.openxmlformats.org/officeDocument/2006/relationships/image" Target="../media/image9.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emf"/><Relationship Id="rId30" Type="http://schemas.openxmlformats.org/officeDocument/2006/relationships/customXml" Target="../ink/ink15.xml"/><Relationship Id="rId35" Type="http://schemas.openxmlformats.org/officeDocument/2006/relationships/image" Target="../media/image17.emf"/><Relationship Id="rId43" Type="http://schemas.openxmlformats.org/officeDocument/2006/relationships/image" Target="../media/image21.emf"/><Relationship Id="rId48" Type="http://schemas.openxmlformats.org/officeDocument/2006/relationships/image" Target="../media/image23.emf"/><Relationship Id="rId56" Type="http://schemas.openxmlformats.org/officeDocument/2006/relationships/image" Target="../media/image27.emf"/><Relationship Id="rId64" Type="http://schemas.openxmlformats.org/officeDocument/2006/relationships/image" Target="../media/image31.emf"/><Relationship Id="rId69" Type="http://schemas.openxmlformats.org/officeDocument/2006/relationships/customXml" Target="../ink/ink35.xml"/><Relationship Id="rId77" Type="http://schemas.openxmlformats.org/officeDocument/2006/relationships/customXml" Target="../ink/ink39.xml"/><Relationship Id="rId100" Type="http://schemas.openxmlformats.org/officeDocument/2006/relationships/customXml" Target="../ink/ink51.xml"/><Relationship Id="rId105" Type="http://schemas.openxmlformats.org/officeDocument/2006/relationships/image" Target="../media/image51.emf"/><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35.emf"/><Relationship Id="rId80" Type="http://schemas.openxmlformats.org/officeDocument/2006/relationships/customXml" Target="../ink/ink41.xml"/><Relationship Id="rId85" Type="http://schemas.openxmlformats.org/officeDocument/2006/relationships/image" Target="../media/image41.emf"/><Relationship Id="rId93" Type="http://schemas.openxmlformats.org/officeDocument/2006/relationships/image" Target="../media/image45.emf"/><Relationship Id="rId98" Type="http://schemas.openxmlformats.org/officeDocument/2006/relationships/customXml" Target="../ink/ink50.xml"/><Relationship Id="rId3" Type="http://schemas.openxmlformats.org/officeDocument/2006/relationships/image" Target="../media/image1.emf"/><Relationship Id="rId12" Type="http://schemas.openxmlformats.org/officeDocument/2006/relationships/customXml" Target="../ink/ink6.xml"/><Relationship Id="rId17" Type="http://schemas.openxmlformats.org/officeDocument/2006/relationships/image" Target="../media/image8.emf"/><Relationship Id="rId25" Type="http://schemas.openxmlformats.org/officeDocument/2006/relationships/image" Target="../media/image12.emf"/><Relationship Id="rId33" Type="http://schemas.openxmlformats.org/officeDocument/2006/relationships/image" Target="../media/image16.emf"/><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customXml" Target="../ink/ink30.xml"/><Relationship Id="rId67" Type="http://schemas.openxmlformats.org/officeDocument/2006/relationships/customXml" Target="../ink/ink34.xml"/><Relationship Id="rId103" Type="http://schemas.openxmlformats.org/officeDocument/2006/relationships/image" Target="../media/image50.emf"/><Relationship Id="rId20" Type="http://schemas.openxmlformats.org/officeDocument/2006/relationships/customXml" Target="../ink/ink10.xml"/><Relationship Id="rId41" Type="http://schemas.openxmlformats.org/officeDocument/2006/relationships/image" Target="../media/image20.emf"/><Relationship Id="rId54" Type="http://schemas.openxmlformats.org/officeDocument/2006/relationships/image" Target="../media/image26.emf"/><Relationship Id="rId62" Type="http://schemas.openxmlformats.org/officeDocument/2006/relationships/image" Target="../media/image30.emf"/><Relationship Id="rId70" Type="http://schemas.openxmlformats.org/officeDocument/2006/relationships/image" Target="../media/image34.emf"/><Relationship Id="rId75" Type="http://schemas.openxmlformats.org/officeDocument/2006/relationships/customXml" Target="../ink/ink38.xml"/><Relationship Id="rId83" Type="http://schemas.openxmlformats.org/officeDocument/2006/relationships/image" Target="../media/image40.emf"/><Relationship Id="rId88" Type="http://schemas.openxmlformats.org/officeDocument/2006/relationships/customXml" Target="../ink/ink45.xml"/><Relationship Id="rId91" Type="http://schemas.openxmlformats.org/officeDocument/2006/relationships/image" Target="../media/image44.emf"/><Relationship Id="rId96" Type="http://schemas.openxmlformats.org/officeDocument/2006/relationships/customXml" Target="../ink/ink49.xml"/><Relationship Id="rId1" Type="http://schemas.openxmlformats.org/officeDocument/2006/relationships/slideLayout" Target="../slideLayouts/slideLayout5.xml"/><Relationship Id="rId6" Type="http://schemas.openxmlformats.org/officeDocument/2006/relationships/customXml" Target="../ink/ink3.xml"/><Relationship Id="rId15" Type="http://schemas.openxmlformats.org/officeDocument/2006/relationships/image" Target="../media/image7.emf"/><Relationship Id="rId23" Type="http://schemas.openxmlformats.org/officeDocument/2006/relationships/image" Target="../media/image11.emf"/><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image" Target="../media/image15.emf"/><Relationship Id="rId44" Type="http://schemas.openxmlformats.org/officeDocument/2006/relationships/customXml" Target="../ink/ink22.xml"/><Relationship Id="rId52" Type="http://schemas.openxmlformats.org/officeDocument/2006/relationships/image" Target="../media/image25.emf"/><Relationship Id="rId60" Type="http://schemas.openxmlformats.org/officeDocument/2006/relationships/image" Target="../media/image29.emf"/><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38.emf"/><Relationship Id="rId81" Type="http://schemas.openxmlformats.org/officeDocument/2006/relationships/image" Target="../media/image39.emf"/><Relationship Id="rId86" Type="http://schemas.openxmlformats.org/officeDocument/2006/relationships/customXml" Target="../ink/ink44.xml"/><Relationship Id="rId94" Type="http://schemas.openxmlformats.org/officeDocument/2006/relationships/customXml" Target="../ink/ink48.xml"/><Relationship Id="rId99" Type="http://schemas.openxmlformats.org/officeDocument/2006/relationships/image" Target="../media/image48.emf"/><Relationship Id="rId101" Type="http://schemas.openxmlformats.org/officeDocument/2006/relationships/image" Target="../media/image49.emf"/><Relationship Id="rId4" Type="http://schemas.openxmlformats.org/officeDocument/2006/relationships/customXml" Target="../ink/ink2.xml"/><Relationship Id="rId9" Type="http://schemas.openxmlformats.org/officeDocument/2006/relationships/image" Target="../media/image4.emf"/><Relationship Id="rId13" Type="http://schemas.openxmlformats.org/officeDocument/2006/relationships/image" Target="../media/image6.emf"/><Relationship Id="rId18" Type="http://schemas.openxmlformats.org/officeDocument/2006/relationships/customXml" Target="../ink/ink9.xml"/><Relationship Id="rId39" Type="http://schemas.openxmlformats.org/officeDocument/2006/relationships/image" Target="../media/image19.emf"/><Relationship Id="rId34" Type="http://schemas.openxmlformats.org/officeDocument/2006/relationships/customXml" Target="../ink/ink17.xml"/><Relationship Id="rId50" Type="http://schemas.openxmlformats.org/officeDocument/2006/relationships/image" Target="../media/image24.emf"/><Relationship Id="rId55" Type="http://schemas.openxmlformats.org/officeDocument/2006/relationships/customXml" Target="../ink/ink28.xml"/><Relationship Id="rId76" Type="http://schemas.openxmlformats.org/officeDocument/2006/relationships/image" Target="../media/image37.emf"/><Relationship Id="rId97" Type="http://schemas.openxmlformats.org/officeDocument/2006/relationships/image" Target="../media/image47.emf"/><Relationship Id="rId104" Type="http://schemas.openxmlformats.org/officeDocument/2006/relationships/customXml" Target="../ink/ink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6061" y="2362200"/>
            <a:ext cx="5807075" cy="756920"/>
          </a:xfrm>
          <a:prstGeom prst="rect">
            <a:avLst/>
          </a:prstGeom>
        </p:spPr>
        <p:txBody>
          <a:bodyPr vert="horz" wrap="square" lIns="0" tIns="12700" rIns="0" bIns="0" rtlCol="0">
            <a:spAutoFit/>
          </a:bodyPr>
          <a:lstStyle/>
          <a:p>
            <a:pPr marL="12700">
              <a:lnSpc>
                <a:spcPct val="100000"/>
              </a:lnSpc>
              <a:spcBef>
                <a:spcPts val="100"/>
              </a:spcBef>
            </a:pPr>
            <a:r>
              <a:rPr sz="4800" b="1" spc="-10" dirty="0">
                <a:latin typeface="Arial"/>
                <a:cs typeface="Arial"/>
              </a:rPr>
              <a:t>Quicksort</a:t>
            </a:r>
            <a:r>
              <a:rPr sz="4800" b="1" spc="-100" dirty="0">
                <a:latin typeface="Arial"/>
                <a:cs typeface="Arial"/>
              </a:rPr>
              <a:t> </a:t>
            </a:r>
            <a:r>
              <a:rPr sz="4800" b="1" spc="-5" dirty="0">
                <a:latin typeface="Arial"/>
                <a:cs typeface="Arial"/>
              </a:rPr>
              <a:t>algorithm</a:t>
            </a:r>
            <a:endParaRPr sz="4800" dirty="0">
              <a:latin typeface="Arial"/>
              <a:cs typeface="Arial"/>
            </a:endParaRPr>
          </a:p>
        </p:txBody>
      </p:sp>
      <p:sp>
        <p:nvSpPr>
          <p:cNvPr id="3" name="object 3"/>
          <p:cNvSpPr txBox="1"/>
          <p:nvPr/>
        </p:nvSpPr>
        <p:spPr>
          <a:xfrm>
            <a:off x="2590800" y="5029200"/>
            <a:ext cx="6705600" cy="474489"/>
          </a:xfrm>
          <a:prstGeom prst="rect">
            <a:avLst/>
          </a:prstGeom>
        </p:spPr>
        <p:txBody>
          <a:bodyPr vert="horz" wrap="square" lIns="0" tIns="12700" rIns="0" bIns="0" rtlCol="0">
            <a:spAutoFit/>
          </a:bodyPr>
          <a:lstStyle/>
          <a:p>
            <a:pPr marL="12700" algn="ctr">
              <a:lnSpc>
                <a:spcPct val="100000"/>
              </a:lnSpc>
              <a:spcBef>
                <a:spcPts val="100"/>
              </a:spcBef>
            </a:pPr>
            <a:r>
              <a:rPr lang="en-US" sz="3000" dirty="0">
                <a:latin typeface="Arial"/>
                <a:cs typeface="Arial"/>
              </a:rPr>
              <a:t>  </a:t>
            </a:r>
            <a:r>
              <a:rPr lang="en-US" sz="3000" dirty="0" smtClean="0">
                <a:latin typeface="Arial"/>
                <a:cs typeface="Arial"/>
              </a:rPr>
              <a:t>BY – PRANJAL GUPTA</a:t>
            </a:r>
            <a:endParaRPr sz="3000" dirty="0">
              <a:latin typeface="Arial"/>
              <a:cs typeface="Arial"/>
            </a:endParaRPr>
          </a:p>
        </p:txBody>
      </p:sp>
      <p:sp>
        <p:nvSpPr>
          <p:cNvPr id="5" name="Rectangle 4"/>
          <p:cNvSpPr/>
          <p:nvPr/>
        </p:nvSpPr>
        <p:spPr>
          <a:xfrm>
            <a:off x="4191000" y="5490119"/>
            <a:ext cx="3810002"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E19CSE360</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084382" y="3390480"/>
            <a:ext cx="3644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12</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874770"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a:t>
            </a:r>
            <a:r>
              <a:rPr sz="1400" spc="15" dirty="0">
                <a:latin typeface="Courier New"/>
                <a:cs typeface="Courier New"/>
              </a:rPr>
              <a:t>(</a:t>
            </a:r>
            <a:r>
              <a:rPr sz="1400" b="1" spc="15" dirty="0">
                <a:latin typeface="Courier New"/>
                <a:cs typeface="Courier New"/>
              </a:rPr>
              <a:t>int </a:t>
            </a:r>
            <a:r>
              <a:rPr sz="1400" b="1" dirty="0">
                <a:latin typeface="Courier New"/>
                <a:cs typeface="Courier New"/>
              </a:rPr>
              <a:t>i = </a:t>
            </a:r>
            <a:r>
              <a:rPr sz="1400" b="1"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40690">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54050">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876148" y="176454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1169140" y="1871042"/>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4" name="object 14"/>
          <p:cNvSpPr txBox="1"/>
          <p:nvPr/>
        </p:nvSpPr>
        <p:spPr>
          <a:xfrm>
            <a:off x="255645" y="1874782"/>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857173" y="740723"/>
            <a:ext cx="800100" cy="800100"/>
            <a:chOff x="857173" y="740723"/>
            <a:chExt cx="800100" cy="800100"/>
          </a:xfrm>
        </p:grpSpPr>
        <p:sp>
          <p:nvSpPr>
            <p:cNvPr id="16" name="object 16"/>
            <p:cNvSpPr/>
            <p:nvPr/>
          </p:nvSpPr>
          <p:spPr>
            <a:xfrm>
              <a:off x="866698" y="75024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866698" y="75024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1159689" y="85674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9" name="object 19"/>
          <p:cNvSpPr txBox="1"/>
          <p:nvPr/>
        </p:nvSpPr>
        <p:spPr>
          <a:xfrm>
            <a:off x="599554" y="951453"/>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084382" y="3390480"/>
            <a:ext cx="3644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12</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039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b="1" dirty="0">
                <a:latin typeface="Courier New"/>
                <a:cs typeface="Courier New"/>
              </a:rPr>
              <a:t>i &lt; </a:t>
            </a:r>
            <a:r>
              <a:rPr sz="1400" b="1" spc="-5" dirty="0">
                <a:latin typeface="Courier New"/>
                <a:cs typeface="Courier New"/>
              </a:rPr>
              <a:t>last; </a:t>
            </a:r>
            <a:r>
              <a:rPr sz="1400" spc="-5" dirty="0">
                <a:latin typeface="Courier New"/>
                <a:cs typeface="Courier New"/>
              </a:rPr>
              <a:t>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69900">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83260">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876148" y="176454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1169140" y="1871042"/>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4" name="object 14"/>
          <p:cNvSpPr txBox="1"/>
          <p:nvPr/>
        </p:nvSpPr>
        <p:spPr>
          <a:xfrm>
            <a:off x="255645" y="1874782"/>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857173" y="740723"/>
            <a:ext cx="800100" cy="800100"/>
            <a:chOff x="857173" y="740723"/>
            <a:chExt cx="800100" cy="800100"/>
          </a:xfrm>
        </p:grpSpPr>
        <p:sp>
          <p:nvSpPr>
            <p:cNvPr id="16" name="object 16"/>
            <p:cNvSpPr/>
            <p:nvPr/>
          </p:nvSpPr>
          <p:spPr>
            <a:xfrm>
              <a:off x="866698" y="75024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866698" y="75024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1159689" y="85674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9" name="object 19"/>
          <p:cNvSpPr txBox="1"/>
          <p:nvPr/>
        </p:nvSpPr>
        <p:spPr>
          <a:xfrm>
            <a:off x="599554" y="951453"/>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3490567" y="1390497"/>
            <a:ext cx="2590800" cy="933450"/>
            <a:chOff x="3490567" y="1390497"/>
            <a:chExt cx="2590800" cy="933450"/>
          </a:xfrm>
        </p:grpSpPr>
        <p:sp>
          <p:nvSpPr>
            <p:cNvPr id="21" name="object 21"/>
            <p:cNvSpPr/>
            <p:nvPr/>
          </p:nvSpPr>
          <p:spPr>
            <a:xfrm>
              <a:off x="3500092" y="1400022"/>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2" name="object 22"/>
            <p:cNvSpPr/>
            <p:nvPr/>
          </p:nvSpPr>
          <p:spPr>
            <a:xfrm>
              <a:off x="3500092" y="1400022"/>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3" name="object 23"/>
          <p:cNvSpPr txBox="1"/>
          <p:nvPr/>
        </p:nvSpPr>
        <p:spPr>
          <a:xfrm>
            <a:off x="4358185" y="1470384"/>
            <a:ext cx="854075" cy="753110"/>
          </a:xfrm>
          <a:prstGeom prst="rect">
            <a:avLst/>
          </a:prstGeom>
        </p:spPr>
        <p:txBody>
          <a:bodyPr vert="horz" wrap="square" lIns="0" tIns="12700" rIns="0" bIns="0" rtlCol="0">
            <a:spAutoFit/>
          </a:bodyPr>
          <a:lstStyle/>
          <a:p>
            <a:pPr marL="84455">
              <a:lnSpc>
                <a:spcPts val="2865"/>
              </a:lnSpc>
              <a:spcBef>
                <a:spcPts val="100"/>
              </a:spcBef>
            </a:pPr>
            <a:r>
              <a:rPr sz="2400" dirty="0">
                <a:latin typeface="Arial"/>
                <a:cs typeface="Arial"/>
              </a:rPr>
              <a:t>0 &lt;</a:t>
            </a:r>
            <a:r>
              <a:rPr sz="2400" spc="-85" dirty="0">
                <a:latin typeface="Arial"/>
                <a:cs typeface="Arial"/>
              </a:rPr>
              <a:t> </a:t>
            </a:r>
            <a:r>
              <a:rPr sz="2400" dirty="0">
                <a:latin typeface="Arial"/>
                <a:cs typeface="Arial"/>
              </a:rPr>
              <a:t>5</a:t>
            </a:r>
            <a:endParaRPr sz="2400">
              <a:latin typeface="Arial"/>
              <a:cs typeface="Arial"/>
            </a:endParaRPr>
          </a:p>
          <a:p>
            <a:pPr marL="12700">
              <a:lnSpc>
                <a:spcPts val="2865"/>
              </a:lnSpc>
            </a:pPr>
            <a:r>
              <a:rPr sz="2400" spc="-5" dirty="0">
                <a:latin typeface="Arial"/>
                <a:cs typeface="Arial"/>
              </a:rPr>
              <a:t>is</a:t>
            </a:r>
            <a:r>
              <a:rPr sz="2400" spc="-90" dirty="0">
                <a:latin typeface="Arial"/>
                <a:cs typeface="Arial"/>
              </a:rPr>
              <a:t> </a:t>
            </a:r>
            <a:r>
              <a:rPr sz="2400" spc="-5" dirty="0">
                <a:latin typeface="Arial"/>
                <a:cs typeface="Arial"/>
              </a:rPr>
              <a:t>true</a:t>
            </a:r>
            <a:endParaRPr sz="2400">
              <a:latin typeface="Arial"/>
              <a:cs typeface="Arial"/>
            </a:endParaRPr>
          </a:p>
        </p:txBody>
      </p:sp>
      <p:sp>
        <p:nvSpPr>
          <p:cNvPr id="24" name="object 24"/>
          <p:cNvSpPr/>
          <p:nvPr/>
        </p:nvSpPr>
        <p:spPr>
          <a:xfrm>
            <a:off x="1647596" y="1140697"/>
            <a:ext cx="5930900" cy="1998980"/>
          </a:xfrm>
          <a:custGeom>
            <a:avLst/>
            <a:gdLst/>
            <a:ahLst/>
            <a:cxnLst/>
            <a:rect l="l" t="t" r="r" b="b"/>
            <a:pathLst>
              <a:path w="5930900" h="1998980">
                <a:moveTo>
                  <a:pt x="1852496" y="716523"/>
                </a:moveTo>
                <a:lnTo>
                  <a:pt x="0" y="0"/>
                </a:lnTo>
              </a:path>
              <a:path w="5930900" h="1998980">
                <a:moveTo>
                  <a:pt x="4424091" y="716523"/>
                </a:moveTo>
                <a:lnTo>
                  <a:pt x="5930488" y="1998445"/>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084382" y="3390480"/>
            <a:ext cx="3644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12</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t>
            </a:r>
            <a:r>
              <a:rPr sz="1400" spc="5" dirty="0">
                <a:latin typeface="Courier New"/>
                <a:cs typeface="Courier New"/>
              </a:rPr>
              <a:t>(</a:t>
            </a:r>
            <a:r>
              <a:rPr sz="1400" b="1" spc="5" dirty="0">
                <a:latin typeface="Courier New"/>
                <a:cs typeface="Courier New"/>
              </a:rPr>
              <a:t>array[i] </a:t>
            </a:r>
            <a:r>
              <a:rPr sz="1400" b="1" spc="-5" dirty="0">
                <a:latin typeface="Courier New"/>
                <a:cs typeface="Courier New"/>
              </a:rPr>
              <a:t>&lt;= array[last]</a:t>
            </a:r>
            <a:r>
              <a:rPr sz="1400" spc="-5" dirty="0">
                <a:latin typeface="Courier New"/>
                <a:cs typeface="Courier New"/>
              </a:rPr>
              <a:t>)</a:t>
            </a:r>
            <a:r>
              <a:rPr sz="1400" spc="-5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876148" y="176454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1169140" y="1871042"/>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4" name="object 14"/>
          <p:cNvSpPr txBox="1"/>
          <p:nvPr/>
        </p:nvSpPr>
        <p:spPr>
          <a:xfrm>
            <a:off x="255645" y="1874782"/>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857173" y="740723"/>
            <a:ext cx="800100" cy="800100"/>
            <a:chOff x="857173" y="740723"/>
            <a:chExt cx="800100" cy="800100"/>
          </a:xfrm>
        </p:grpSpPr>
        <p:sp>
          <p:nvSpPr>
            <p:cNvPr id="16" name="object 16"/>
            <p:cNvSpPr/>
            <p:nvPr/>
          </p:nvSpPr>
          <p:spPr>
            <a:xfrm>
              <a:off x="866698" y="75024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866698" y="75024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1159689" y="85674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9" name="object 19"/>
          <p:cNvSpPr txBox="1"/>
          <p:nvPr/>
        </p:nvSpPr>
        <p:spPr>
          <a:xfrm>
            <a:off x="599554" y="951453"/>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3490567" y="1390497"/>
            <a:ext cx="2590800" cy="933450"/>
            <a:chOff x="3490567" y="1390497"/>
            <a:chExt cx="2590800" cy="933450"/>
          </a:xfrm>
        </p:grpSpPr>
        <p:sp>
          <p:nvSpPr>
            <p:cNvPr id="21" name="object 21"/>
            <p:cNvSpPr/>
            <p:nvPr/>
          </p:nvSpPr>
          <p:spPr>
            <a:xfrm>
              <a:off x="3500092" y="1400022"/>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2" name="object 22"/>
            <p:cNvSpPr/>
            <p:nvPr/>
          </p:nvSpPr>
          <p:spPr>
            <a:xfrm>
              <a:off x="3500092" y="1400022"/>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3" name="object 23"/>
          <p:cNvSpPr txBox="1"/>
          <p:nvPr/>
        </p:nvSpPr>
        <p:spPr>
          <a:xfrm>
            <a:off x="4171480" y="1470384"/>
            <a:ext cx="1227455" cy="753110"/>
          </a:xfrm>
          <a:prstGeom prst="rect">
            <a:avLst/>
          </a:prstGeom>
        </p:spPr>
        <p:txBody>
          <a:bodyPr vert="horz" wrap="square" lIns="0" tIns="12700" rIns="0" bIns="0" rtlCol="0">
            <a:spAutoFit/>
          </a:bodyPr>
          <a:lstStyle/>
          <a:p>
            <a:pPr marL="12700">
              <a:lnSpc>
                <a:spcPts val="2865"/>
              </a:lnSpc>
              <a:spcBef>
                <a:spcPts val="100"/>
              </a:spcBef>
            </a:pPr>
            <a:r>
              <a:rPr sz="2400" spc="-5" dirty="0">
                <a:latin typeface="Arial"/>
                <a:cs typeface="Arial"/>
              </a:rPr>
              <a:t>12 &lt;=</a:t>
            </a:r>
            <a:r>
              <a:rPr sz="2400" spc="-95" dirty="0">
                <a:latin typeface="Arial"/>
                <a:cs typeface="Arial"/>
              </a:rPr>
              <a:t> </a:t>
            </a:r>
            <a:r>
              <a:rPr sz="2400" spc="-5" dirty="0">
                <a:latin typeface="Arial"/>
                <a:cs typeface="Arial"/>
              </a:rPr>
              <a:t>11</a:t>
            </a:r>
            <a:endParaRPr sz="2400">
              <a:latin typeface="Arial"/>
              <a:cs typeface="Arial"/>
            </a:endParaRPr>
          </a:p>
          <a:p>
            <a:pPr marL="139700">
              <a:lnSpc>
                <a:spcPts val="2865"/>
              </a:lnSpc>
            </a:pPr>
            <a:r>
              <a:rPr sz="2400" spc="-5" dirty="0">
                <a:latin typeface="Arial"/>
                <a:cs typeface="Arial"/>
              </a:rPr>
              <a:t>is</a:t>
            </a:r>
            <a:r>
              <a:rPr sz="2400" spc="-45" dirty="0">
                <a:latin typeface="Arial"/>
                <a:cs typeface="Arial"/>
              </a:rPr>
              <a:t> </a:t>
            </a:r>
            <a:r>
              <a:rPr sz="2400" spc="-5" dirty="0">
                <a:latin typeface="Arial"/>
                <a:cs typeface="Arial"/>
              </a:rPr>
              <a:t>false</a:t>
            </a:r>
            <a:endParaRPr sz="2400">
              <a:latin typeface="Arial"/>
              <a:cs typeface="Arial"/>
            </a:endParaRPr>
          </a:p>
        </p:txBody>
      </p:sp>
      <p:sp>
        <p:nvSpPr>
          <p:cNvPr id="24" name="object 24"/>
          <p:cNvSpPr/>
          <p:nvPr/>
        </p:nvSpPr>
        <p:spPr>
          <a:xfrm>
            <a:off x="1266597" y="1857221"/>
            <a:ext cx="6311900" cy="1282065"/>
          </a:xfrm>
          <a:custGeom>
            <a:avLst/>
            <a:gdLst/>
            <a:ahLst/>
            <a:cxnLst/>
            <a:rect l="l" t="t" r="r" b="b"/>
            <a:pathLst>
              <a:path w="6311900" h="1282064">
                <a:moveTo>
                  <a:pt x="2233495" y="0"/>
                </a:moveTo>
                <a:lnTo>
                  <a:pt x="0" y="1281922"/>
                </a:lnTo>
              </a:path>
              <a:path w="6311900" h="1282064">
                <a:moveTo>
                  <a:pt x="4805090" y="0"/>
                </a:moveTo>
                <a:lnTo>
                  <a:pt x="6311487" y="1281922"/>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084382" y="3390480"/>
            <a:ext cx="3644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12</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23665"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tabLst>
                <a:tab pos="3270250" algn="l"/>
              </a:tabLst>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a:t>
            </a:r>
            <a:r>
              <a:rPr sz="1400" spc="-5" dirty="0">
                <a:latin typeface="Courier New"/>
                <a:cs typeface="Courier New"/>
              </a:rPr>
              <a:t> last;	</a:t>
            </a:r>
            <a:r>
              <a:rPr sz="1400" b="1" spc="-5" dirty="0">
                <a:latin typeface="Courier New"/>
                <a:cs typeface="Courier New"/>
              </a:rPr>
              <a:t>i++</a:t>
            </a:r>
            <a:r>
              <a:rPr sz="1400" spc="-5" dirty="0">
                <a:latin typeface="Courier New"/>
                <a:cs typeface="Courier New"/>
              </a:rPr>
              <a:t>)</a:t>
            </a:r>
            <a:r>
              <a:rPr sz="1400" spc="-95" dirty="0">
                <a:latin typeface="Courier New"/>
                <a:cs typeface="Courier New"/>
              </a:rPr>
              <a:t>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89584">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70294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876148" y="176454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1169140" y="1871042"/>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4" name="object 14"/>
          <p:cNvSpPr txBox="1"/>
          <p:nvPr/>
        </p:nvSpPr>
        <p:spPr>
          <a:xfrm>
            <a:off x="255645" y="1874782"/>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2105620" y="784473"/>
            <a:ext cx="800100" cy="800100"/>
            <a:chOff x="2105620" y="784473"/>
            <a:chExt cx="800100" cy="800100"/>
          </a:xfrm>
        </p:grpSpPr>
        <p:sp>
          <p:nvSpPr>
            <p:cNvPr id="16" name="object 16"/>
            <p:cNvSpPr/>
            <p:nvPr/>
          </p:nvSpPr>
          <p:spPr>
            <a:xfrm>
              <a:off x="211514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211514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2408137"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9" name="object 19"/>
          <p:cNvSpPr txBox="1"/>
          <p:nvPr/>
        </p:nvSpPr>
        <p:spPr>
          <a:xfrm>
            <a:off x="1848006"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084382" y="3390480"/>
            <a:ext cx="3644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12</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t>
            </a:r>
            <a:r>
              <a:rPr sz="1400" spc="5" dirty="0">
                <a:latin typeface="Courier New"/>
                <a:cs typeface="Courier New"/>
              </a:rPr>
              <a:t>(</a:t>
            </a:r>
            <a:r>
              <a:rPr sz="1400" b="1" spc="5" dirty="0">
                <a:latin typeface="Courier New"/>
                <a:cs typeface="Courier New"/>
              </a:rPr>
              <a:t>array[i] </a:t>
            </a:r>
            <a:r>
              <a:rPr sz="1400" b="1" spc="-5" dirty="0">
                <a:latin typeface="Courier New"/>
                <a:cs typeface="Courier New"/>
              </a:rPr>
              <a:t>&lt;= array[last]</a:t>
            </a:r>
            <a:r>
              <a:rPr sz="1400" spc="-5" dirty="0">
                <a:latin typeface="Courier New"/>
                <a:cs typeface="Courier New"/>
              </a:rPr>
              <a:t>)</a:t>
            </a:r>
            <a:r>
              <a:rPr sz="1400" spc="-5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876148" y="176454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1169140" y="1871042"/>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4" name="object 14"/>
          <p:cNvSpPr txBox="1"/>
          <p:nvPr/>
        </p:nvSpPr>
        <p:spPr>
          <a:xfrm>
            <a:off x="255645" y="1874782"/>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2105620" y="784473"/>
            <a:ext cx="800100" cy="800100"/>
            <a:chOff x="2105620" y="784473"/>
            <a:chExt cx="800100" cy="800100"/>
          </a:xfrm>
        </p:grpSpPr>
        <p:sp>
          <p:nvSpPr>
            <p:cNvPr id="16" name="object 16"/>
            <p:cNvSpPr/>
            <p:nvPr/>
          </p:nvSpPr>
          <p:spPr>
            <a:xfrm>
              <a:off x="211514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211514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2408137"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9" name="object 19"/>
          <p:cNvSpPr txBox="1"/>
          <p:nvPr/>
        </p:nvSpPr>
        <p:spPr>
          <a:xfrm>
            <a:off x="1848006"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3490567" y="1390497"/>
            <a:ext cx="2590800" cy="933450"/>
            <a:chOff x="3490567" y="1390497"/>
            <a:chExt cx="2590800" cy="933450"/>
          </a:xfrm>
        </p:grpSpPr>
        <p:sp>
          <p:nvSpPr>
            <p:cNvPr id="21" name="object 21"/>
            <p:cNvSpPr/>
            <p:nvPr/>
          </p:nvSpPr>
          <p:spPr>
            <a:xfrm>
              <a:off x="3500092" y="1400022"/>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2" name="object 22"/>
            <p:cNvSpPr/>
            <p:nvPr/>
          </p:nvSpPr>
          <p:spPr>
            <a:xfrm>
              <a:off x="3500092" y="1400022"/>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3" name="object 23"/>
          <p:cNvSpPr txBox="1"/>
          <p:nvPr/>
        </p:nvSpPr>
        <p:spPr>
          <a:xfrm>
            <a:off x="4256238" y="1470384"/>
            <a:ext cx="1057910" cy="753110"/>
          </a:xfrm>
          <a:prstGeom prst="rect">
            <a:avLst/>
          </a:prstGeom>
        </p:spPr>
        <p:txBody>
          <a:bodyPr vert="horz" wrap="square" lIns="0" tIns="12700" rIns="0" bIns="0" rtlCol="0">
            <a:spAutoFit/>
          </a:bodyPr>
          <a:lstStyle/>
          <a:p>
            <a:pPr marL="12700">
              <a:lnSpc>
                <a:spcPts val="2865"/>
              </a:lnSpc>
              <a:spcBef>
                <a:spcPts val="100"/>
              </a:spcBef>
            </a:pPr>
            <a:r>
              <a:rPr sz="2400" dirty="0">
                <a:latin typeface="Arial"/>
                <a:cs typeface="Arial"/>
              </a:rPr>
              <a:t>7 </a:t>
            </a:r>
            <a:r>
              <a:rPr sz="2400" spc="-5" dirty="0">
                <a:latin typeface="Arial"/>
                <a:cs typeface="Arial"/>
              </a:rPr>
              <a:t>&lt;=</a:t>
            </a:r>
            <a:r>
              <a:rPr sz="2400" spc="-105" dirty="0">
                <a:latin typeface="Arial"/>
                <a:cs typeface="Arial"/>
              </a:rPr>
              <a:t> </a:t>
            </a:r>
            <a:r>
              <a:rPr sz="2400" spc="-5" dirty="0">
                <a:latin typeface="Arial"/>
                <a:cs typeface="Arial"/>
              </a:rPr>
              <a:t>11</a:t>
            </a:r>
            <a:endParaRPr sz="2400">
              <a:latin typeface="Arial"/>
              <a:cs typeface="Arial"/>
            </a:endParaRPr>
          </a:p>
          <a:p>
            <a:pPr marL="114300">
              <a:lnSpc>
                <a:spcPts val="2865"/>
              </a:lnSpc>
            </a:pPr>
            <a:r>
              <a:rPr sz="2400" spc="-5" dirty="0">
                <a:latin typeface="Arial"/>
                <a:cs typeface="Arial"/>
              </a:rPr>
              <a:t>is</a:t>
            </a:r>
            <a:r>
              <a:rPr sz="2400" spc="-45" dirty="0">
                <a:latin typeface="Arial"/>
                <a:cs typeface="Arial"/>
              </a:rPr>
              <a:t> </a:t>
            </a:r>
            <a:r>
              <a:rPr sz="2400" spc="-5" dirty="0">
                <a:latin typeface="Arial"/>
                <a:cs typeface="Arial"/>
              </a:rPr>
              <a:t>true</a:t>
            </a:r>
            <a:endParaRPr sz="2400">
              <a:latin typeface="Arial"/>
              <a:cs typeface="Arial"/>
            </a:endParaRPr>
          </a:p>
        </p:txBody>
      </p:sp>
      <p:sp>
        <p:nvSpPr>
          <p:cNvPr id="24" name="object 24"/>
          <p:cNvSpPr/>
          <p:nvPr/>
        </p:nvSpPr>
        <p:spPr>
          <a:xfrm>
            <a:off x="2524444" y="1857221"/>
            <a:ext cx="5053965" cy="1282065"/>
          </a:xfrm>
          <a:custGeom>
            <a:avLst/>
            <a:gdLst/>
            <a:ahLst/>
            <a:cxnLst/>
            <a:rect l="l" t="t" r="r" b="b"/>
            <a:pathLst>
              <a:path w="5053965" h="1282064">
                <a:moveTo>
                  <a:pt x="975648" y="0"/>
                </a:moveTo>
                <a:lnTo>
                  <a:pt x="0" y="1281922"/>
                </a:lnTo>
              </a:path>
              <a:path w="5053965" h="1282064">
                <a:moveTo>
                  <a:pt x="3547242" y="0"/>
                </a:moveTo>
                <a:lnTo>
                  <a:pt x="5053639" y="1281922"/>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3" name="object 3"/>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4" name="object 4"/>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5" name="object 5"/>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6" name="object 6"/>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7" name="object 7"/>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8" name="object 8"/>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9" name="object 9"/>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0" name="object 10"/>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31165" indent="7620">
              <a:lnSpc>
                <a:spcPts val="1650"/>
              </a:lnSpc>
            </a:pPr>
            <a:r>
              <a:rPr sz="1400" b="1" spc="-5" dirty="0">
                <a:latin typeface="Courier New"/>
                <a:cs typeface="Courier New"/>
              </a:rPr>
              <a:t>Swap(array, i, storeIndex)</a:t>
            </a:r>
            <a:r>
              <a:rPr sz="1400" spc="-5" dirty="0">
                <a:latin typeface="Courier New"/>
                <a:cs typeface="Courier New"/>
              </a:rPr>
              <a:t>;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1" name="object 11"/>
          <p:cNvSpPr/>
          <p:nvPr/>
        </p:nvSpPr>
        <p:spPr>
          <a:xfrm>
            <a:off x="876148" y="176454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2" name="object 12"/>
          <p:cNvSpPr txBox="1"/>
          <p:nvPr/>
        </p:nvSpPr>
        <p:spPr>
          <a:xfrm>
            <a:off x="1169140" y="1871042"/>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3" name="object 13"/>
          <p:cNvSpPr txBox="1"/>
          <p:nvPr/>
        </p:nvSpPr>
        <p:spPr>
          <a:xfrm>
            <a:off x="255645" y="1874782"/>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4" name="object 14"/>
          <p:cNvGrpSpPr/>
          <p:nvPr/>
        </p:nvGrpSpPr>
        <p:grpSpPr>
          <a:xfrm>
            <a:off x="2105620" y="784473"/>
            <a:ext cx="800100" cy="800100"/>
            <a:chOff x="2105620" y="784473"/>
            <a:chExt cx="800100" cy="800100"/>
          </a:xfrm>
        </p:grpSpPr>
        <p:sp>
          <p:nvSpPr>
            <p:cNvPr id="15" name="object 15"/>
            <p:cNvSpPr/>
            <p:nvPr/>
          </p:nvSpPr>
          <p:spPr>
            <a:xfrm>
              <a:off x="211514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6" name="object 16"/>
            <p:cNvSpPr/>
            <p:nvPr/>
          </p:nvSpPr>
          <p:spPr>
            <a:xfrm>
              <a:off x="211514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7" name="object 17"/>
          <p:cNvSpPr txBox="1"/>
          <p:nvPr/>
        </p:nvSpPr>
        <p:spPr>
          <a:xfrm>
            <a:off x="2408137"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8" name="object 18"/>
          <p:cNvSpPr txBox="1"/>
          <p:nvPr/>
        </p:nvSpPr>
        <p:spPr>
          <a:xfrm>
            <a:off x="1848006"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19" name="object 19"/>
          <p:cNvGrpSpPr/>
          <p:nvPr/>
        </p:nvGrpSpPr>
        <p:grpSpPr>
          <a:xfrm>
            <a:off x="866623" y="5209414"/>
            <a:ext cx="1120140" cy="587375"/>
            <a:chOff x="866623" y="5209414"/>
            <a:chExt cx="1120140" cy="587375"/>
          </a:xfrm>
        </p:grpSpPr>
        <p:sp>
          <p:nvSpPr>
            <p:cNvPr id="20" name="object 20"/>
            <p:cNvSpPr/>
            <p:nvPr/>
          </p:nvSpPr>
          <p:spPr>
            <a:xfrm>
              <a:off x="876148" y="5218939"/>
              <a:ext cx="1101090" cy="568325"/>
            </a:xfrm>
            <a:custGeom>
              <a:avLst/>
              <a:gdLst/>
              <a:ahLst/>
              <a:cxnLst/>
              <a:rect l="l" t="t" r="r" b="b"/>
              <a:pathLst>
                <a:path w="1101089" h="568325">
                  <a:moveTo>
                    <a:pt x="1005995" y="568198"/>
                  </a:moveTo>
                  <a:lnTo>
                    <a:pt x="94702" y="568198"/>
                  </a:lnTo>
                  <a:lnTo>
                    <a:pt x="57840" y="560756"/>
                  </a:lnTo>
                  <a:lnTo>
                    <a:pt x="27737" y="540461"/>
                  </a:lnTo>
                  <a:lnTo>
                    <a:pt x="7442" y="510359"/>
                  </a:lnTo>
                  <a:lnTo>
                    <a:pt x="0" y="473499"/>
                  </a:lnTo>
                  <a:lnTo>
                    <a:pt x="0" y="94699"/>
                  </a:lnTo>
                  <a:lnTo>
                    <a:pt x="7442" y="57838"/>
                  </a:lnTo>
                  <a:lnTo>
                    <a:pt x="27737" y="27737"/>
                  </a:lnTo>
                  <a:lnTo>
                    <a:pt x="57840" y="7442"/>
                  </a:lnTo>
                  <a:lnTo>
                    <a:pt x="94702" y="0"/>
                  </a:lnTo>
                  <a:lnTo>
                    <a:pt x="1005995" y="0"/>
                  </a:lnTo>
                  <a:lnTo>
                    <a:pt x="1058536" y="15904"/>
                  </a:lnTo>
                  <a:lnTo>
                    <a:pt x="1093489" y="58456"/>
                  </a:lnTo>
                  <a:lnTo>
                    <a:pt x="1100697" y="94699"/>
                  </a:lnTo>
                  <a:lnTo>
                    <a:pt x="1100697" y="473499"/>
                  </a:lnTo>
                  <a:lnTo>
                    <a:pt x="1093255" y="510359"/>
                  </a:lnTo>
                  <a:lnTo>
                    <a:pt x="1072960" y="540461"/>
                  </a:lnTo>
                  <a:lnTo>
                    <a:pt x="1042857" y="560756"/>
                  </a:lnTo>
                  <a:lnTo>
                    <a:pt x="1005995" y="568198"/>
                  </a:lnTo>
                  <a:close/>
                </a:path>
              </a:pathLst>
            </a:custGeom>
            <a:solidFill>
              <a:srgbClr val="CCCCCC"/>
            </a:solidFill>
          </p:spPr>
          <p:txBody>
            <a:bodyPr wrap="square" lIns="0" tIns="0" rIns="0" bIns="0" rtlCol="0"/>
            <a:lstStyle/>
            <a:p>
              <a:endParaRPr/>
            </a:p>
          </p:txBody>
        </p:sp>
        <p:sp>
          <p:nvSpPr>
            <p:cNvPr id="21" name="object 21"/>
            <p:cNvSpPr/>
            <p:nvPr/>
          </p:nvSpPr>
          <p:spPr>
            <a:xfrm>
              <a:off x="876148" y="5218939"/>
              <a:ext cx="1101090" cy="568325"/>
            </a:xfrm>
            <a:custGeom>
              <a:avLst/>
              <a:gdLst/>
              <a:ahLst/>
              <a:cxnLst/>
              <a:rect l="l" t="t" r="r" b="b"/>
              <a:pathLst>
                <a:path w="1101089" h="568325">
                  <a:moveTo>
                    <a:pt x="0" y="94699"/>
                  </a:moveTo>
                  <a:lnTo>
                    <a:pt x="7442" y="57838"/>
                  </a:lnTo>
                  <a:lnTo>
                    <a:pt x="27737" y="27737"/>
                  </a:lnTo>
                  <a:lnTo>
                    <a:pt x="57840" y="7442"/>
                  </a:lnTo>
                  <a:lnTo>
                    <a:pt x="94702" y="0"/>
                  </a:lnTo>
                  <a:lnTo>
                    <a:pt x="1005995" y="0"/>
                  </a:lnTo>
                  <a:lnTo>
                    <a:pt x="1058536" y="15904"/>
                  </a:lnTo>
                  <a:lnTo>
                    <a:pt x="1093489" y="58456"/>
                  </a:lnTo>
                  <a:lnTo>
                    <a:pt x="1100697" y="94699"/>
                  </a:lnTo>
                  <a:lnTo>
                    <a:pt x="1100697" y="473499"/>
                  </a:lnTo>
                  <a:lnTo>
                    <a:pt x="1093255" y="510359"/>
                  </a:lnTo>
                  <a:lnTo>
                    <a:pt x="1072960" y="540461"/>
                  </a:lnTo>
                  <a:lnTo>
                    <a:pt x="1042857" y="560756"/>
                  </a:lnTo>
                  <a:lnTo>
                    <a:pt x="1005995" y="568198"/>
                  </a:lnTo>
                  <a:lnTo>
                    <a:pt x="94702" y="568198"/>
                  </a:lnTo>
                  <a:lnTo>
                    <a:pt x="57840" y="560756"/>
                  </a:lnTo>
                  <a:lnTo>
                    <a:pt x="27737" y="540461"/>
                  </a:lnTo>
                  <a:lnTo>
                    <a:pt x="7442" y="510359"/>
                  </a:lnTo>
                  <a:lnTo>
                    <a:pt x="0" y="473499"/>
                  </a:lnTo>
                  <a:lnTo>
                    <a:pt x="0" y="94699"/>
                  </a:lnTo>
                  <a:close/>
                </a:path>
              </a:pathLst>
            </a:custGeom>
            <a:ln w="19049">
              <a:solidFill>
                <a:srgbClr val="666666"/>
              </a:solidFill>
            </a:ln>
          </p:spPr>
          <p:txBody>
            <a:bodyPr wrap="square" lIns="0" tIns="0" rIns="0" bIns="0" rtlCol="0"/>
            <a:lstStyle/>
            <a:p>
              <a:endParaRPr/>
            </a:p>
          </p:txBody>
        </p:sp>
      </p:grpSp>
      <p:sp>
        <p:nvSpPr>
          <p:cNvPr id="22" name="object 22"/>
          <p:cNvSpPr txBox="1"/>
          <p:nvPr/>
        </p:nvSpPr>
        <p:spPr>
          <a:xfrm>
            <a:off x="976910" y="5343079"/>
            <a:ext cx="5969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Swap</a:t>
            </a:r>
            <a:endParaRPr sz="1800">
              <a:latin typeface="Arial"/>
              <a:cs typeface="Arial"/>
            </a:endParaRPr>
          </a:p>
        </p:txBody>
      </p:sp>
      <p:grpSp>
        <p:nvGrpSpPr>
          <p:cNvPr id="23" name="object 23"/>
          <p:cNvGrpSpPr/>
          <p:nvPr/>
        </p:nvGrpSpPr>
        <p:grpSpPr>
          <a:xfrm>
            <a:off x="706723" y="540848"/>
            <a:ext cx="2344420" cy="4688205"/>
            <a:chOff x="706723" y="540848"/>
            <a:chExt cx="2344420" cy="4688205"/>
          </a:xfrm>
        </p:grpSpPr>
        <p:sp>
          <p:nvSpPr>
            <p:cNvPr id="24" name="object 24"/>
            <p:cNvSpPr/>
            <p:nvPr/>
          </p:nvSpPr>
          <p:spPr>
            <a:xfrm>
              <a:off x="716248" y="1299697"/>
              <a:ext cx="1101090" cy="3085465"/>
            </a:xfrm>
            <a:custGeom>
              <a:avLst/>
              <a:gdLst/>
              <a:ahLst/>
              <a:cxnLst/>
              <a:rect l="l" t="t" r="r" b="b"/>
              <a:pathLst>
                <a:path w="1101089" h="3085465">
                  <a:moveTo>
                    <a:pt x="0" y="154692"/>
                  </a:moveTo>
                  <a:lnTo>
                    <a:pt x="7886" y="105797"/>
                  </a:lnTo>
                  <a:lnTo>
                    <a:pt x="29846" y="63332"/>
                  </a:lnTo>
                  <a:lnTo>
                    <a:pt x="63332" y="29846"/>
                  </a:lnTo>
                  <a:lnTo>
                    <a:pt x="105797" y="7886"/>
                  </a:lnTo>
                  <a:lnTo>
                    <a:pt x="154692" y="0"/>
                  </a:lnTo>
                  <a:lnTo>
                    <a:pt x="946005" y="0"/>
                  </a:lnTo>
                  <a:lnTo>
                    <a:pt x="1005204" y="11774"/>
                  </a:lnTo>
                  <a:lnTo>
                    <a:pt x="1055390" y="45307"/>
                  </a:lnTo>
                  <a:lnTo>
                    <a:pt x="1088922" y="95494"/>
                  </a:lnTo>
                  <a:lnTo>
                    <a:pt x="1100697" y="154692"/>
                  </a:lnTo>
                  <a:lnTo>
                    <a:pt x="1100697" y="2930494"/>
                  </a:lnTo>
                  <a:lnTo>
                    <a:pt x="1092811" y="2979395"/>
                  </a:lnTo>
                  <a:lnTo>
                    <a:pt x="1070851" y="3021862"/>
                  </a:lnTo>
                  <a:lnTo>
                    <a:pt x="1037365" y="3055349"/>
                  </a:lnTo>
                  <a:lnTo>
                    <a:pt x="994900" y="3077308"/>
                  </a:lnTo>
                  <a:lnTo>
                    <a:pt x="946005" y="3085193"/>
                  </a:lnTo>
                  <a:lnTo>
                    <a:pt x="154692" y="3085193"/>
                  </a:lnTo>
                  <a:lnTo>
                    <a:pt x="105797" y="3077308"/>
                  </a:lnTo>
                  <a:lnTo>
                    <a:pt x="63332" y="3055349"/>
                  </a:lnTo>
                  <a:lnTo>
                    <a:pt x="29846" y="3021862"/>
                  </a:lnTo>
                  <a:lnTo>
                    <a:pt x="7886" y="2979395"/>
                  </a:lnTo>
                  <a:lnTo>
                    <a:pt x="0" y="2930494"/>
                  </a:lnTo>
                  <a:lnTo>
                    <a:pt x="0" y="154692"/>
                  </a:lnTo>
                  <a:close/>
                </a:path>
              </a:pathLst>
            </a:custGeom>
            <a:ln w="19049">
              <a:solidFill>
                <a:srgbClr val="666666"/>
              </a:solidFill>
            </a:ln>
          </p:spPr>
          <p:txBody>
            <a:bodyPr wrap="square" lIns="0" tIns="0" rIns="0" bIns="0" rtlCol="0"/>
            <a:lstStyle/>
            <a:p>
              <a:endParaRPr/>
            </a:p>
          </p:txBody>
        </p:sp>
        <p:sp>
          <p:nvSpPr>
            <p:cNvPr id="25" name="object 25"/>
            <p:cNvSpPr/>
            <p:nvPr/>
          </p:nvSpPr>
          <p:spPr>
            <a:xfrm>
              <a:off x="1266597" y="4384891"/>
              <a:ext cx="160020" cy="834390"/>
            </a:xfrm>
            <a:custGeom>
              <a:avLst/>
              <a:gdLst/>
              <a:ahLst/>
              <a:cxnLst/>
              <a:rect l="l" t="t" r="r" b="b"/>
              <a:pathLst>
                <a:path w="160019" h="834389">
                  <a:moveTo>
                    <a:pt x="159899" y="834048"/>
                  </a:moveTo>
                  <a:lnTo>
                    <a:pt x="0" y="0"/>
                  </a:lnTo>
                </a:path>
              </a:pathLst>
            </a:custGeom>
            <a:ln w="19049">
              <a:solidFill>
                <a:srgbClr val="666666"/>
              </a:solidFill>
            </a:ln>
          </p:spPr>
          <p:txBody>
            <a:bodyPr wrap="square" lIns="0" tIns="0" rIns="0" bIns="0" rtlCol="0"/>
            <a:lstStyle/>
            <a:p>
              <a:endParaRPr/>
            </a:p>
          </p:txBody>
        </p:sp>
        <p:sp>
          <p:nvSpPr>
            <p:cNvPr id="26" name="object 26"/>
            <p:cNvSpPr/>
            <p:nvPr/>
          </p:nvSpPr>
          <p:spPr>
            <a:xfrm>
              <a:off x="1940721" y="550373"/>
              <a:ext cx="1101090" cy="3841750"/>
            </a:xfrm>
            <a:custGeom>
              <a:avLst/>
              <a:gdLst/>
              <a:ahLst/>
              <a:cxnLst/>
              <a:rect l="l" t="t" r="r" b="b"/>
              <a:pathLst>
                <a:path w="1101089" h="3841750">
                  <a:moveTo>
                    <a:pt x="0" y="154692"/>
                  </a:moveTo>
                  <a:lnTo>
                    <a:pt x="7886" y="105797"/>
                  </a:lnTo>
                  <a:lnTo>
                    <a:pt x="29846" y="63332"/>
                  </a:lnTo>
                  <a:lnTo>
                    <a:pt x="63332" y="29846"/>
                  </a:lnTo>
                  <a:lnTo>
                    <a:pt x="105797" y="7886"/>
                  </a:lnTo>
                  <a:lnTo>
                    <a:pt x="154692" y="0"/>
                  </a:lnTo>
                  <a:lnTo>
                    <a:pt x="945998" y="0"/>
                  </a:lnTo>
                  <a:lnTo>
                    <a:pt x="1005197" y="11774"/>
                  </a:lnTo>
                  <a:lnTo>
                    <a:pt x="1055397" y="45307"/>
                  </a:lnTo>
                  <a:lnTo>
                    <a:pt x="1088922" y="95494"/>
                  </a:lnTo>
                  <a:lnTo>
                    <a:pt x="1100697" y="154692"/>
                  </a:lnTo>
                  <a:lnTo>
                    <a:pt x="1100697" y="3686492"/>
                  </a:lnTo>
                  <a:lnTo>
                    <a:pt x="1092812" y="3735394"/>
                  </a:lnTo>
                  <a:lnTo>
                    <a:pt x="1070853" y="3777861"/>
                  </a:lnTo>
                  <a:lnTo>
                    <a:pt x="1037366" y="3811347"/>
                  </a:lnTo>
                  <a:lnTo>
                    <a:pt x="994899" y="3833306"/>
                  </a:lnTo>
                  <a:lnTo>
                    <a:pt x="945998" y="3841192"/>
                  </a:lnTo>
                  <a:lnTo>
                    <a:pt x="154692" y="3841192"/>
                  </a:lnTo>
                  <a:lnTo>
                    <a:pt x="105797" y="3833306"/>
                  </a:lnTo>
                  <a:lnTo>
                    <a:pt x="63332" y="3811347"/>
                  </a:lnTo>
                  <a:lnTo>
                    <a:pt x="29846" y="3777861"/>
                  </a:lnTo>
                  <a:lnTo>
                    <a:pt x="7886" y="3735394"/>
                  </a:lnTo>
                  <a:lnTo>
                    <a:pt x="0" y="3686492"/>
                  </a:lnTo>
                  <a:lnTo>
                    <a:pt x="0" y="154692"/>
                  </a:lnTo>
                  <a:close/>
                </a:path>
              </a:pathLst>
            </a:custGeom>
            <a:ln w="19049">
              <a:solidFill>
                <a:srgbClr val="666666"/>
              </a:solidFill>
            </a:ln>
          </p:spPr>
          <p:txBody>
            <a:bodyPr wrap="square" lIns="0" tIns="0" rIns="0" bIns="0" rtlCol="0"/>
            <a:lstStyle/>
            <a:p>
              <a:endParaRPr/>
            </a:p>
          </p:txBody>
        </p:sp>
        <p:sp>
          <p:nvSpPr>
            <p:cNvPr id="27" name="object 27"/>
            <p:cNvSpPr/>
            <p:nvPr/>
          </p:nvSpPr>
          <p:spPr>
            <a:xfrm>
              <a:off x="1426497" y="4391566"/>
              <a:ext cx="1064895" cy="827405"/>
            </a:xfrm>
            <a:custGeom>
              <a:avLst/>
              <a:gdLst/>
              <a:ahLst/>
              <a:cxnLst/>
              <a:rect l="l" t="t" r="r" b="b"/>
              <a:pathLst>
                <a:path w="1064895" h="827404">
                  <a:moveTo>
                    <a:pt x="0" y="827373"/>
                  </a:moveTo>
                  <a:lnTo>
                    <a:pt x="1064572" y="0"/>
                  </a:lnTo>
                </a:path>
              </a:pathLst>
            </a:custGeom>
            <a:ln w="19049">
              <a:solidFill>
                <a:srgbClr val="666666"/>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40721" y="550373"/>
            <a:ext cx="1101090" cy="3841750"/>
          </a:xfrm>
          <a:custGeom>
            <a:avLst/>
            <a:gdLst/>
            <a:ahLst/>
            <a:cxnLst/>
            <a:rect l="l" t="t" r="r" b="b"/>
            <a:pathLst>
              <a:path w="1101089" h="3841750">
                <a:moveTo>
                  <a:pt x="0" y="154692"/>
                </a:moveTo>
                <a:lnTo>
                  <a:pt x="7886" y="105797"/>
                </a:lnTo>
                <a:lnTo>
                  <a:pt x="29846" y="63332"/>
                </a:lnTo>
                <a:lnTo>
                  <a:pt x="63332" y="29846"/>
                </a:lnTo>
                <a:lnTo>
                  <a:pt x="105797" y="7886"/>
                </a:lnTo>
                <a:lnTo>
                  <a:pt x="154692" y="0"/>
                </a:lnTo>
                <a:lnTo>
                  <a:pt x="945998" y="0"/>
                </a:lnTo>
                <a:lnTo>
                  <a:pt x="1005197" y="11774"/>
                </a:lnTo>
                <a:lnTo>
                  <a:pt x="1055397" y="45307"/>
                </a:lnTo>
                <a:lnTo>
                  <a:pt x="1088922" y="95494"/>
                </a:lnTo>
                <a:lnTo>
                  <a:pt x="1100697" y="154692"/>
                </a:lnTo>
                <a:lnTo>
                  <a:pt x="1100697" y="3686492"/>
                </a:lnTo>
                <a:lnTo>
                  <a:pt x="1092812" y="3735394"/>
                </a:lnTo>
                <a:lnTo>
                  <a:pt x="1070853" y="3777861"/>
                </a:lnTo>
                <a:lnTo>
                  <a:pt x="1037366" y="3811347"/>
                </a:lnTo>
                <a:lnTo>
                  <a:pt x="994899" y="3833306"/>
                </a:lnTo>
                <a:lnTo>
                  <a:pt x="945998" y="3841192"/>
                </a:lnTo>
                <a:lnTo>
                  <a:pt x="154692" y="3841192"/>
                </a:lnTo>
                <a:lnTo>
                  <a:pt x="105797" y="3833306"/>
                </a:lnTo>
                <a:lnTo>
                  <a:pt x="63332" y="3811347"/>
                </a:lnTo>
                <a:lnTo>
                  <a:pt x="29846" y="3777861"/>
                </a:lnTo>
                <a:lnTo>
                  <a:pt x="7886" y="3735394"/>
                </a:lnTo>
                <a:lnTo>
                  <a:pt x="0" y="3686492"/>
                </a:lnTo>
                <a:lnTo>
                  <a:pt x="0" y="154692"/>
                </a:lnTo>
                <a:close/>
              </a:path>
            </a:pathLst>
          </a:custGeom>
          <a:ln w="19049">
            <a:solidFill>
              <a:srgbClr val="666666"/>
            </a:solidFill>
          </a:ln>
        </p:spPr>
        <p:txBody>
          <a:bodyPr wrap="square" lIns="0" tIns="0" rIns="0" bIns="0" rtlCol="0"/>
          <a:lstStyle/>
          <a:p>
            <a:endParaRPr/>
          </a:p>
        </p:txBody>
      </p:sp>
      <p:sp>
        <p:nvSpPr>
          <p:cNvPr id="3" name="object 3"/>
          <p:cNvSpPr/>
          <p:nvPr/>
        </p:nvSpPr>
        <p:spPr>
          <a:xfrm>
            <a:off x="716248" y="1299697"/>
            <a:ext cx="1101090" cy="3085465"/>
          </a:xfrm>
          <a:custGeom>
            <a:avLst/>
            <a:gdLst/>
            <a:ahLst/>
            <a:cxnLst/>
            <a:rect l="l" t="t" r="r" b="b"/>
            <a:pathLst>
              <a:path w="1101089" h="3085465">
                <a:moveTo>
                  <a:pt x="0" y="154692"/>
                </a:moveTo>
                <a:lnTo>
                  <a:pt x="7886" y="105797"/>
                </a:lnTo>
                <a:lnTo>
                  <a:pt x="29846" y="63332"/>
                </a:lnTo>
                <a:lnTo>
                  <a:pt x="63332" y="29846"/>
                </a:lnTo>
                <a:lnTo>
                  <a:pt x="105797" y="7886"/>
                </a:lnTo>
                <a:lnTo>
                  <a:pt x="154692" y="0"/>
                </a:lnTo>
                <a:lnTo>
                  <a:pt x="946005" y="0"/>
                </a:lnTo>
                <a:lnTo>
                  <a:pt x="1005204" y="11774"/>
                </a:lnTo>
                <a:lnTo>
                  <a:pt x="1055390" y="45307"/>
                </a:lnTo>
                <a:lnTo>
                  <a:pt x="1088922" y="95494"/>
                </a:lnTo>
                <a:lnTo>
                  <a:pt x="1100697" y="154692"/>
                </a:lnTo>
                <a:lnTo>
                  <a:pt x="1100697" y="2930494"/>
                </a:lnTo>
                <a:lnTo>
                  <a:pt x="1092811" y="2979395"/>
                </a:lnTo>
                <a:lnTo>
                  <a:pt x="1070851" y="3021862"/>
                </a:lnTo>
                <a:lnTo>
                  <a:pt x="1037365" y="3055349"/>
                </a:lnTo>
                <a:lnTo>
                  <a:pt x="994900" y="3077308"/>
                </a:lnTo>
                <a:lnTo>
                  <a:pt x="946005" y="3085193"/>
                </a:lnTo>
                <a:lnTo>
                  <a:pt x="154692" y="3085193"/>
                </a:lnTo>
                <a:lnTo>
                  <a:pt x="105797" y="3077308"/>
                </a:lnTo>
                <a:lnTo>
                  <a:pt x="63332" y="3055349"/>
                </a:lnTo>
                <a:lnTo>
                  <a:pt x="29846" y="3021862"/>
                </a:lnTo>
                <a:lnTo>
                  <a:pt x="7886" y="2979395"/>
                </a:lnTo>
                <a:lnTo>
                  <a:pt x="0" y="2930494"/>
                </a:lnTo>
                <a:lnTo>
                  <a:pt x="0" y="154692"/>
                </a:lnTo>
                <a:close/>
              </a:path>
            </a:pathLst>
          </a:custGeom>
          <a:ln w="19049">
            <a:solidFill>
              <a:srgbClr val="666666"/>
            </a:solidFill>
          </a:ln>
        </p:spPr>
        <p:txBody>
          <a:bodyPr wrap="square" lIns="0" tIns="0" rIns="0" bIns="0" rtlCol="0"/>
          <a:lstStyle/>
          <a:p>
            <a:endParaRPr/>
          </a:p>
        </p:txBody>
      </p:sp>
      <p:sp>
        <p:nvSpPr>
          <p:cNvPr id="4" name="object 4"/>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6" name="object 6"/>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7" name="object 7"/>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8" name="object 8"/>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9" name="object 9"/>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10" name="object 10"/>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1" name="object 11"/>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2" name="object 12"/>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31165" indent="7620">
              <a:lnSpc>
                <a:spcPts val="1650"/>
              </a:lnSpc>
            </a:pPr>
            <a:r>
              <a:rPr sz="1400" b="1" spc="-5" dirty="0">
                <a:latin typeface="Courier New"/>
                <a:cs typeface="Courier New"/>
              </a:rPr>
              <a:t>Swap(array, i, storeIndex)</a:t>
            </a:r>
            <a:r>
              <a:rPr sz="1400" spc="-5" dirty="0">
                <a:latin typeface="Courier New"/>
                <a:cs typeface="Courier New"/>
              </a:rPr>
              <a:t>;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3" name="object 13"/>
          <p:cNvSpPr/>
          <p:nvPr/>
        </p:nvSpPr>
        <p:spPr>
          <a:xfrm>
            <a:off x="876148" y="176454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4" name="object 14"/>
          <p:cNvSpPr txBox="1"/>
          <p:nvPr/>
        </p:nvSpPr>
        <p:spPr>
          <a:xfrm>
            <a:off x="1169140" y="1871042"/>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5" name="object 15"/>
          <p:cNvSpPr txBox="1"/>
          <p:nvPr/>
        </p:nvSpPr>
        <p:spPr>
          <a:xfrm>
            <a:off x="255645" y="1874782"/>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6" name="object 16"/>
          <p:cNvGrpSpPr/>
          <p:nvPr/>
        </p:nvGrpSpPr>
        <p:grpSpPr>
          <a:xfrm>
            <a:off x="2105620" y="784473"/>
            <a:ext cx="800100" cy="800100"/>
            <a:chOff x="2105620" y="784473"/>
            <a:chExt cx="800100" cy="800100"/>
          </a:xfrm>
        </p:grpSpPr>
        <p:sp>
          <p:nvSpPr>
            <p:cNvPr id="17" name="object 17"/>
            <p:cNvSpPr/>
            <p:nvPr/>
          </p:nvSpPr>
          <p:spPr>
            <a:xfrm>
              <a:off x="211514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8" name="object 18"/>
            <p:cNvSpPr/>
            <p:nvPr/>
          </p:nvSpPr>
          <p:spPr>
            <a:xfrm>
              <a:off x="211514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9" name="object 19"/>
          <p:cNvSpPr txBox="1"/>
          <p:nvPr/>
        </p:nvSpPr>
        <p:spPr>
          <a:xfrm>
            <a:off x="2408137"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20" name="object 20"/>
          <p:cNvSpPr txBox="1"/>
          <p:nvPr/>
        </p:nvSpPr>
        <p:spPr>
          <a:xfrm>
            <a:off x="1848006"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1" name="object 21"/>
          <p:cNvGrpSpPr/>
          <p:nvPr/>
        </p:nvGrpSpPr>
        <p:grpSpPr>
          <a:xfrm>
            <a:off x="866623" y="5209414"/>
            <a:ext cx="1120140" cy="587375"/>
            <a:chOff x="866623" y="5209414"/>
            <a:chExt cx="1120140" cy="587375"/>
          </a:xfrm>
        </p:grpSpPr>
        <p:sp>
          <p:nvSpPr>
            <p:cNvPr id="22" name="object 22"/>
            <p:cNvSpPr/>
            <p:nvPr/>
          </p:nvSpPr>
          <p:spPr>
            <a:xfrm>
              <a:off x="876148" y="5218939"/>
              <a:ext cx="1101090" cy="568325"/>
            </a:xfrm>
            <a:custGeom>
              <a:avLst/>
              <a:gdLst/>
              <a:ahLst/>
              <a:cxnLst/>
              <a:rect l="l" t="t" r="r" b="b"/>
              <a:pathLst>
                <a:path w="1101089" h="568325">
                  <a:moveTo>
                    <a:pt x="1005995" y="568198"/>
                  </a:moveTo>
                  <a:lnTo>
                    <a:pt x="94702" y="568198"/>
                  </a:lnTo>
                  <a:lnTo>
                    <a:pt x="57840" y="560756"/>
                  </a:lnTo>
                  <a:lnTo>
                    <a:pt x="27737" y="540461"/>
                  </a:lnTo>
                  <a:lnTo>
                    <a:pt x="7442" y="510359"/>
                  </a:lnTo>
                  <a:lnTo>
                    <a:pt x="0" y="473499"/>
                  </a:lnTo>
                  <a:lnTo>
                    <a:pt x="0" y="94699"/>
                  </a:lnTo>
                  <a:lnTo>
                    <a:pt x="7442" y="57838"/>
                  </a:lnTo>
                  <a:lnTo>
                    <a:pt x="27737" y="27737"/>
                  </a:lnTo>
                  <a:lnTo>
                    <a:pt x="57840" y="7442"/>
                  </a:lnTo>
                  <a:lnTo>
                    <a:pt x="94702" y="0"/>
                  </a:lnTo>
                  <a:lnTo>
                    <a:pt x="1005995" y="0"/>
                  </a:lnTo>
                  <a:lnTo>
                    <a:pt x="1058536" y="15904"/>
                  </a:lnTo>
                  <a:lnTo>
                    <a:pt x="1093489" y="58456"/>
                  </a:lnTo>
                  <a:lnTo>
                    <a:pt x="1100697" y="94699"/>
                  </a:lnTo>
                  <a:lnTo>
                    <a:pt x="1100697" y="473499"/>
                  </a:lnTo>
                  <a:lnTo>
                    <a:pt x="1093255" y="510359"/>
                  </a:lnTo>
                  <a:lnTo>
                    <a:pt x="1072960" y="540461"/>
                  </a:lnTo>
                  <a:lnTo>
                    <a:pt x="1042857" y="560756"/>
                  </a:lnTo>
                  <a:lnTo>
                    <a:pt x="1005995" y="568198"/>
                  </a:lnTo>
                  <a:close/>
                </a:path>
              </a:pathLst>
            </a:custGeom>
            <a:solidFill>
              <a:srgbClr val="CCCCCC"/>
            </a:solidFill>
          </p:spPr>
          <p:txBody>
            <a:bodyPr wrap="square" lIns="0" tIns="0" rIns="0" bIns="0" rtlCol="0"/>
            <a:lstStyle/>
            <a:p>
              <a:endParaRPr/>
            </a:p>
          </p:txBody>
        </p:sp>
        <p:sp>
          <p:nvSpPr>
            <p:cNvPr id="23" name="object 23"/>
            <p:cNvSpPr/>
            <p:nvPr/>
          </p:nvSpPr>
          <p:spPr>
            <a:xfrm>
              <a:off x="876148" y="5218939"/>
              <a:ext cx="1101090" cy="568325"/>
            </a:xfrm>
            <a:custGeom>
              <a:avLst/>
              <a:gdLst/>
              <a:ahLst/>
              <a:cxnLst/>
              <a:rect l="l" t="t" r="r" b="b"/>
              <a:pathLst>
                <a:path w="1101089" h="568325">
                  <a:moveTo>
                    <a:pt x="0" y="94699"/>
                  </a:moveTo>
                  <a:lnTo>
                    <a:pt x="7442" y="57838"/>
                  </a:lnTo>
                  <a:lnTo>
                    <a:pt x="27737" y="27737"/>
                  </a:lnTo>
                  <a:lnTo>
                    <a:pt x="57840" y="7442"/>
                  </a:lnTo>
                  <a:lnTo>
                    <a:pt x="94702" y="0"/>
                  </a:lnTo>
                  <a:lnTo>
                    <a:pt x="1005995" y="0"/>
                  </a:lnTo>
                  <a:lnTo>
                    <a:pt x="1058536" y="15904"/>
                  </a:lnTo>
                  <a:lnTo>
                    <a:pt x="1093489" y="58456"/>
                  </a:lnTo>
                  <a:lnTo>
                    <a:pt x="1100697" y="94699"/>
                  </a:lnTo>
                  <a:lnTo>
                    <a:pt x="1100697" y="473499"/>
                  </a:lnTo>
                  <a:lnTo>
                    <a:pt x="1093255" y="510359"/>
                  </a:lnTo>
                  <a:lnTo>
                    <a:pt x="1072960" y="540461"/>
                  </a:lnTo>
                  <a:lnTo>
                    <a:pt x="1042857" y="560756"/>
                  </a:lnTo>
                  <a:lnTo>
                    <a:pt x="1005995" y="568198"/>
                  </a:lnTo>
                  <a:lnTo>
                    <a:pt x="94702" y="568198"/>
                  </a:lnTo>
                  <a:lnTo>
                    <a:pt x="57840" y="560756"/>
                  </a:lnTo>
                  <a:lnTo>
                    <a:pt x="27737" y="540461"/>
                  </a:lnTo>
                  <a:lnTo>
                    <a:pt x="7442" y="510359"/>
                  </a:lnTo>
                  <a:lnTo>
                    <a:pt x="0" y="473499"/>
                  </a:lnTo>
                  <a:lnTo>
                    <a:pt x="0" y="94699"/>
                  </a:lnTo>
                  <a:close/>
                </a:path>
              </a:pathLst>
            </a:custGeom>
            <a:ln w="19049">
              <a:solidFill>
                <a:srgbClr val="666666"/>
              </a:solidFill>
            </a:ln>
          </p:spPr>
          <p:txBody>
            <a:bodyPr wrap="square" lIns="0" tIns="0" rIns="0" bIns="0" rtlCol="0"/>
            <a:lstStyle/>
            <a:p>
              <a:endParaRPr/>
            </a:p>
          </p:txBody>
        </p:sp>
      </p:grpSp>
      <p:sp>
        <p:nvSpPr>
          <p:cNvPr id="24" name="object 24"/>
          <p:cNvSpPr txBox="1"/>
          <p:nvPr/>
        </p:nvSpPr>
        <p:spPr>
          <a:xfrm>
            <a:off x="976910" y="5343079"/>
            <a:ext cx="5969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Swap</a:t>
            </a:r>
            <a:endParaRPr sz="1800">
              <a:latin typeface="Arial"/>
              <a:cs typeface="Arial"/>
            </a:endParaRPr>
          </a:p>
        </p:txBody>
      </p:sp>
      <p:sp>
        <p:nvSpPr>
          <p:cNvPr id="25" name="object 25"/>
          <p:cNvSpPr/>
          <p:nvPr/>
        </p:nvSpPr>
        <p:spPr>
          <a:xfrm>
            <a:off x="1266597" y="4384891"/>
            <a:ext cx="1224915" cy="834390"/>
          </a:xfrm>
          <a:custGeom>
            <a:avLst/>
            <a:gdLst/>
            <a:ahLst/>
            <a:cxnLst/>
            <a:rect l="l" t="t" r="r" b="b"/>
            <a:pathLst>
              <a:path w="1224914" h="834389">
                <a:moveTo>
                  <a:pt x="159899" y="834048"/>
                </a:moveTo>
                <a:lnTo>
                  <a:pt x="0" y="0"/>
                </a:lnTo>
              </a:path>
              <a:path w="1224914" h="834389">
                <a:moveTo>
                  <a:pt x="159899" y="834048"/>
                </a:moveTo>
                <a:lnTo>
                  <a:pt x="1224472" y="6674"/>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a:lnSpc>
                <a:spcPts val="1585"/>
              </a:lnSpc>
            </a:pPr>
            <a:r>
              <a:rPr sz="1400" spc="-5" dirty="0">
                <a:latin typeface="Courier New"/>
                <a:cs typeface="Courier New"/>
              </a:rPr>
              <a:t>Swap(array, i,</a:t>
            </a:r>
            <a:r>
              <a:rPr sz="1400" spc="-30" dirty="0">
                <a:latin typeface="Courier New"/>
                <a:cs typeface="Courier New"/>
              </a:rPr>
              <a:t> </a:t>
            </a:r>
            <a:r>
              <a:rPr sz="1400" spc="-5" dirty="0">
                <a:latin typeface="Courier New"/>
                <a:cs typeface="Courier New"/>
              </a:rPr>
              <a:t>storeIndex);</a:t>
            </a:r>
            <a:endParaRPr sz="1400">
              <a:latin typeface="Courier New"/>
              <a:cs typeface="Courier New"/>
            </a:endParaRPr>
          </a:p>
          <a:p>
            <a:pPr marL="447040">
              <a:lnSpc>
                <a:spcPts val="1650"/>
              </a:lnSpc>
            </a:pPr>
            <a:r>
              <a:rPr sz="1400" b="1" spc="-5" dirty="0">
                <a:latin typeface="Courier New"/>
                <a:cs typeface="Courier New"/>
              </a:rPr>
              <a:t>storeIndex </a:t>
            </a:r>
            <a:r>
              <a:rPr sz="1400" b="1" dirty="0">
                <a:latin typeface="Courier New"/>
                <a:cs typeface="Courier New"/>
              </a:rPr>
              <a:t>= </a:t>
            </a:r>
            <a:r>
              <a:rPr sz="1400" b="1" spc="-5" dirty="0">
                <a:latin typeface="Courier New"/>
                <a:cs typeface="Courier New"/>
              </a:rPr>
              <a:t>storeIndex </a:t>
            </a:r>
            <a:r>
              <a:rPr sz="1400" b="1" dirty="0">
                <a:latin typeface="Courier New"/>
                <a:cs typeface="Courier New"/>
              </a:rPr>
              <a:t>+</a:t>
            </a:r>
            <a:r>
              <a:rPr sz="1400" b="1" spc="-55" dirty="0">
                <a:latin typeface="Courier New"/>
                <a:cs typeface="Courier New"/>
              </a:rPr>
              <a:t> </a:t>
            </a:r>
            <a:r>
              <a:rPr sz="1400" b="1" spc="-5" dirty="0">
                <a:latin typeface="Courier New"/>
                <a:cs typeface="Courier New"/>
              </a:rPr>
              <a:t>1;</a:t>
            </a:r>
            <a:endParaRPr sz="1400">
              <a:latin typeface="Courier New"/>
              <a:cs typeface="Courier New"/>
            </a:endParaRPr>
          </a:p>
          <a:p>
            <a:pPr marL="225425">
              <a:lnSpc>
                <a:spcPts val="1650"/>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4" name="object 14"/>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2105620" y="784473"/>
            <a:ext cx="800100" cy="800100"/>
            <a:chOff x="2105620" y="784473"/>
            <a:chExt cx="800100" cy="800100"/>
          </a:xfrm>
        </p:grpSpPr>
        <p:sp>
          <p:nvSpPr>
            <p:cNvPr id="16" name="object 16"/>
            <p:cNvSpPr/>
            <p:nvPr/>
          </p:nvSpPr>
          <p:spPr>
            <a:xfrm>
              <a:off x="211514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211514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2408137"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9" name="object 19"/>
          <p:cNvSpPr txBox="1"/>
          <p:nvPr/>
        </p:nvSpPr>
        <p:spPr>
          <a:xfrm>
            <a:off x="1848006"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23665"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tabLst>
                <a:tab pos="3270250" algn="l"/>
              </a:tabLst>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a:t>
            </a:r>
            <a:r>
              <a:rPr sz="1400" spc="-5" dirty="0">
                <a:latin typeface="Courier New"/>
                <a:cs typeface="Courier New"/>
              </a:rPr>
              <a:t> last;	</a:t>
            </a:r>
            <a:r>
              <a:rPr sz="1400" b="1" spc="-5" dirty="0">
                <a:latin typeface="Courier New"/>
                <a:cs typeface="Courier New"/>
              </a:rPr>
              <a:t>i++</a:t>
            </a:r>
            <a:r>
              <a:rPr sz="1400" spc="-5" dirty="0">
                <a:latin typeface="Courier New"/>
                <a:cs typeface="Courier New"/>
              </a:rPr>
              <a:t>)</a:t>
            </a:r>
            <a:r>
              <a:rPr sz="1400" spc="-95" dirty="0">
                <a:latin typeface="Courier New"/>
                <a:cs typeface="Courier New"/>
              </a:rPr>
              <a:t>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89584">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70294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4" name="object 14"/>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3344618" y="784473"/>
            <a:ext cx="800100" cy="800100"/>
            <a:chOff x="3344618" y="784473"/>
            <a:chExt cx="800100" cy="800100"/>
          </a:xfrm>
        </p:grpSpPr>
        <p:sp>
          <p:nvSpPr>
            <p:cNvPr id="16" name="object 16"/>
            <p:cNvSpPr/>
            <p:nvPr/>
          </p:nvSpPr>
          <p:spPr>
            <a:xfrm>
              <a:off x="3354143"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3354143"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3647137"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9" name="object 19"/>
          <p:cNvSpPr txBox="1"/>
          <p:nvPr/>
        </p:nvSpPr>
        <p:spPr>
          <a:xfrm>
            <a:off x="3086997"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039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b="1" dirty="0">
                <a:latin typeface="Courier New"/>
                <a:cs typeface="Courier New"/>
              </a:rPr>
              <a:t>i &lt; </a:t>
            </a:r>
            <a:r>
              <a:rPr sz="1400" b="1" spc="-5" dirty="0">
                <a:latin typeface="Courier New"/>
                <a:cs typeface="Courier New"/>
              </a:rPr>
              <a:t>last; </a:t>
            </a:r>
            <a:r>
              <a:rPr sz="1400" spc="-5" dirty="0">
                <a:latin typeface="Courier New"/>
                <a:cs typeface="Courier New"/>
              </a:rPr>
              <a:t>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69900">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83260">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4" name="object 14"/>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3344618" y="784473"/>
            <a:ext cx="800100" cy="800100"/>
            <a:chOff x="3344618" y="784473"/>
            <a:chExt cx="800100" cy="800100"/>
          </a:xfrm>
        </p:grpSpPr>
        <p:sp>
          <p:nvSpPr>
            <p:cNvPr id="16" name="object 16"/>
            <p:cNvSpPr/>
            <p:nvPr/>
          </p:nvSpPr>
          <p:spPr>
            <a:xfrm>
              <a:off x="3354143"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3354143"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3647137"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9" name="object 19"/>
          <p:cNvSpPr txBox="1"/>
          <p:nvPr/>
        </p:nvSpPr>
        <p:spPr>
          <a:xfrm>
            <a:off x="3086997"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5002664" y="1379572"/>
            <a:ext cx="2590800" cy="933450"/>
            <a:chOff x="5002664" y="1379572"/>
            <a:chExt cx="2590800" cy="933450"/>
          </a:xfrm>
        </p:grpSpPr>
        <p:sp>
          <p:nvSpPr>
            <p:cNvPr id="21" name="object 21"/>
            <p:cNvSpPr/>
            <p:nvPr/>
          </p:nvSpPr>
          <p:spPr>
            <a:xfrm>
              <a:off x="5012189" y="1389097"/>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2" name="object 22"/>
            <p:cNvSpPr/>
            <p:nvPr/>
          </p:nvSpPr>
          <p:spPr>
            <a:xfrm>
              <a:off x="5012189" y="1389097"/>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3" name="object 23"/>
          <p:cNvSpPr txBox="1"/>
          <p:nvPr/>
        </p:nvSpPr>
        <p:spPr>
          <a:xfrm>
            <a:off x="5870285" y="1459459"/>
            <a:ext cx="854075" cy="753110"/>
          </a:xfrm>
          <a:prstGeom prst="rect">
            <a:avLst/>
          </a:prstGeom>
        </p:spPr>
        <p:txBody>
          <a:bodyPr vert="horz" wrap="square" lIns="0" tIns="12700" rIns="0" bIns="0" rtlCol="0">
            <a:spAutoFit/>
          </a:bodyPr>
          <a:lstStyle/>
          <a:p>
            <a:pPr marL="84455">
              <a:lnSpc>
                <a:spcPts val="2865"/>
              </a:lnSpc>
              <a:spcBef>
                <a:spcPts val="100"/>
              </a:spcBef>
            </a:pPr>
            <a:r>
              <a:rPr sz="2400" dirty="0">
                <a:latin typeface="Arial"/>
                <a:cs typeface="Arial"/>
              </a:rPr>
              <a:t>2 &lt;</a:t>
            </a:r>
            <a:r>
              <a:rPr sz="2400" spc="-85" dirty="0">
                <a:latin typeface="Arial"/>
                <a:cs typeface="Arial"/>
              </a:rPr>
              <a:t> </a:t>
            </a:r>
            <a:r>
              <a:rPr sz="2400" dirty="0">
                <a:latin typeface="Arial"/>
                <a:cs typeface="Arial"/>
              </a:rPr>
              <a:t>5</a:t>
            </a:r>
            <a:endParaRPr sz="2400">
              <a:latin typeface="Arial"/>
              <a:cs typeface="Arial"/>
            </a:endParaRPr>
          </a:p>
          <a:p>
            <a:pPr marL="12700">
              <a:lnSpc>
                <a:spcPts val="2865"/>
              </a:lnSpc>
            </a:pPr>
            <a:r>
              <a:rPr sz="2400" spc="-5" dirty="0">
                <a:latin typeface="Arial"/>
                <a:cs typeface="Arial"/>
              </a:rPr>
              <a:t>is</a:t>
            </a:r>
            <a:r>
              <a:rPr sz="2400" spc="-90" dirty="0">
                <a:latin typeface="Arial"/>
                <a:cs typeface="Arial"/>
              </a:rPr>
              <a:t> </a:t>
            </a:r>
            <a:r>
              <a:rPr sz="2400" spc="-5" dirty="0">
                <a:latin typeface="Arial"/>
                <a:cs typeface="Arial"/>
              </a:rPr>
              <a:t>true</a:t>
            </a:r>
            <a:endParaRPr sz="2400">
              <a:latin typeface="Arial"/>
              <a:cs typeface="Arial"/>
            </a:endParaRPr>
          </a:p>
        </p:txBody>
      </p:sp>
      <p:sp>
        <p:nvSpPr>
          <p:cNvPr id="24" name="object 24"/>
          <p:cNvSpPr/>
          <p:nvPr/>
        </p:nvSpPr>
        <p:spPr>
          <a:xfrm>
            <a:off x="4135041" y="1184447"/>
            <a:ext cx="3443604" cy="1955164"/>
          </a:xfrm>
          <a:custGeom>
            <a:avLst/>
            <a:gdLst/>
            <a:ahLst/>
            <a:cxnLst/>
            <a:rect l="l" t="t" r="r" b="b"/>
            <a:pathLst>
              <a:path w="3443604" h="1955164">
                <a:moveTo>
                  <a:pt x="877148" y="661848"/>
                </a:moveTo>
                <a:lnTo>
                  <a:pt x="0" y="0"/>
                </a:lnTo>
              </a:path>
              <a:path w="3443604" h="1955164">
                <a:moveTo>
                  <a:pt x="2162945" y="1119047"/>
                </a:moveTo>
                <a:lnTo>
                  <a:pt x="3443043" y="1954696"/>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315188" y="1377868"/>
              <a:ext cx="2906280" cy="1478520"/>
            </p14:xfrm>
          </p:contentPart>
        </mc:Choice>
        <mc:Fallback>
          <p:pic>
            <p:nvPicPr>
              <p:cNvPr id="3" name="Ink 2"/>
              <p:cNvPicPr/>
              <p:nvPr/>
            </p:nvPicPr>
            <p:blipFill>
              <a:blip r:embed="rId3"/>
              <a:stretch>
                <a:fillRect/>
              </a:stretch>
            </p:blipFill>
            <p:spPr>
              <a:xfrm>
                <a:off x="1303308" y="1365988"/>
                <a:ext cx="2930040" cy="1502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4" name="Ink 43"/>
              <p14:cNvContentPartPr/>
              <p14:nvPr/>
            </p14:nvContentPartPr>
            <p14:xfrm>
              <a:off x="5498748" y="2304868"/>
              <a:ext cx="88200" cy="501480"/>
            </p14:xfrm>
          </p:contentPart>
        </mc:Choice>
        <mc:Fallback>
          <p:pic>
            <p:nvPicPr>
              <p:cNvPr id="44" name="Ink 43"/>
              <p:cNvPicPr/>
              <p:nvPr/>
            </p:nvPicPr>
            <p:blipFill>
              <a:blip r:embed="rId5"/>
              <a:stretch>
                <a:fillRect/>
              </a:stretch>
            </p:blipFill>
            <p:spPr>
              <a:xfrm>
                <a:off x="5486868" y="2292988"/>
                <a:ext cx="111960" cy="525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8" name="Ink 47"/>
              <p14:cNvContentPartPr/>
              <p14:nvPr/>
            </p14:nvContentPartPr>
            <p14:xfrm>
              <a:off x="5486508" y="2304868"/>
              <a:ext cx="137880" cy="626760"/>
            </p14:xfrm>
          </p:contentPart>
        </mc:Choice>
        <mc:Fallback>
          <p:pic>
            <p:nvPicPr>
              <p:cNvPr id="48" name="Ink 47"/>
              <p:cNvPicPr/>
              <p:nvPr/>
            </p:nvPicPr>
            <p:blipFill>
              <a:blip r:embed="rId7"/>
              <a:stretch>
                <a:fillRect/>
              </a:stretch>
            </p:blipFill>
            <p:spPr>
              <a:xfrm>
                <a:off x="5474628" y="2292988"/>
                <a:ext cx="161640" cy="650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6" name="Ink 75"/>
              <p14:cNvContentPartPr/>
              <p14:nvPr/>
            </p14:nvContentPartPr>
            <p14:xfrm>
              <a:off x="5333148" y="1290028"/>
              <a:ext cx="617040" cy="1636560"/>
            </p14:xfrm>
          </p:contentPart>
        </mc:Choice>
        <mc:Fallback>
          <p:pic>
            <p:nvPicPr>
              <p:cNvPr id="76" name="Ink 75"/>
              <p:cNvPicPr/>
              <p:nvPr/>
            </p:nvPicPr>
            <p:blipFill>
              <a:blip r:embed="rId9"/>
              <a:stretch>
                <a:fillRect/>
              </a:stretch>
            </p:blipFill>
            <p:spPr>
              <a:xfrm>
                <a:off x="5321268" y="1278148"/>
                <a:ext cx="640800" cy="1660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9" name="Ink 78"/>
              <p14:cNvContentPartPr/>
              <p14:nvPr/>
            </p14:nvContentPartPr>
            <p14:xfrm>
              <a:off x="4471668" y="1590268"/>
              <a:ext cx="2743560" cy="1165680"/>
            </p14:xfrm>
          </p:contentPart>
        </mc:Choice>
        <mc:Fallback>
          <p:pic>
            <p:nvPicPr>
              <p:cNvPr id="79" name="Ink 78"/>
              <p:cNvPicPr/>
              <p:nvPr/>
            </p:nvPicPr>
            <p:blipFill>
              <a:blip r:embed="rId11"/>
              <a:stretch>
                <a:fillRect/>
              </a:stretch>
            </p:blipFill>
            <p:spPr>
              <a:xfrm>
                <a:off x="4459788" y="1578388"/>
                <a:ext cx="2767320" cy="1189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3" name="Ink 82"/>
              <p14:cNvContentPartPr/>
              <p14:nvPr/>
            </p14:nvContentPartPr>
            <p14:xfrm>
              <a:off x="1165068" y="2430148"/>
              <a:ext cx="5448960" cy="1245960"/>
            </p14:xfrm>
          </p:contentPart>
        </mc:Choice>
        <mc:Fallback>
          <p:pic>
            <p:nvPicPr>
              <p:cNvPr id="83" name="Ink 82"/>
              <p:cNvPicPr/>
              <p:nvPr/>
            </p:nvPicPr>
            <p:blipFill>
              <a:blip r:embed="rId13"/>
              <a:stretch>
                <a:fillRect/>
              </a:stretch>
            </p:blipFill>
            <p:spPr>
              <a:xfrm>
                <a:off x="1153188" y="2418268"/>
                <a:ext cx="5472720" cy="1269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4" name="Ink 83"/>
              <p14:cNvContentPartPr/>
              <p14:nvPr/>
            </p14:nvContentPartPr>
            <p14:xfrm>
              <a:off x="1215108" y="2704468"/>
              <a:ext cx="188280" cy="76680"/>
            </p14:xfrm>
          </p:contentPart>
        </mc:Choice>
        <mc:Fallback>
          <p:pic>
            <p:nvPicPr>
              <p:cNvPr id="84" name="Ink 83"/>
              <p:cNvPicPr/>
              <p:nvPr/>
            </p:nvPicPr>
            <p:blipFill>
              <a:blip r:embed="rId15"/>
              <a:stretch>
                <a:fillRect/>
              </a:stretch>
            </p:blipFill>
            <p:spPr>
              <a:xfrm>
                <a:off x="1203228" y="2692588"/>
                <a:ext cx="2120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5" name="Ink 84"/>
              <p14:cNvContentPartPr/>
              <p14:nvPr/>
            </p14:nvContentPartPr>
            <p14:xfrm>
              <a:off x="5486508" y="2981308"/>
              <a:ext cx="163080" cy="538920"/>
            </p14:xfrm>
          </p:contentPart>
        </mc:Choice>
        <mc:Fallback>
          <p:pic>
            <p:nvPicPr>
              <p:cNvPr id="85" name="Ink 84"/>
              <p:cNvPicPr/>
              <p:nvPr/>
            </p:nvPicPr>
            <p:blipFill>
              <a:blip r:embed="rId17"/>
              <a:stretch>
                <a:fillRect/>
              </a:stretch>
            </p:blipFill>
            <p:spPr>
              <a:xfrm>
                <a:off x="5474628" y="2969428"/>
                <a:ext cx="18684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6" name="Ink 85"/>
              <p14:cNvContentPartPr/>
              <p14:nvPr/>
            </p14:nvContentPartPr>
            <p14:xfrm>
              <a:off x="5361228" y="3043948"/>
              <a:ext cx="250920" cy="188280"/>
            </p14:xfrm>
          </p:contentPart>
        </mc:Choice>
        <mc:Fallback>
          <p:pic>
            <p:nvPicPr>
              <p:cNvPr id="86" name="Ink 85"/>
              <p:cNvPicPr/>
              <p:nvPr/>
            </p:nvPicPr>
            <p:blipFill>
              <a:blip r:embed="rId19"/>
              <a:stretch>
                <a:fillRect/>
              </a:stretch>
            </p:blipFill>
            <p:spPr>
              <a:xfrm>
                <a:off x="5349348" y="3032068"/>
                <a:ext cx="2746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7" name="Ink 86"/>
              <p14:cNvContentPartPr/>
              <p14:nvPr/>
            </p14:nvContentPartPr>
            <p14:xfrm>
              <a:off x="5636628" y="3068788"/>
              <a:ext cx="125640" cy="276120"/>
            </p14:xfrm>
          </p:contentPart>
        </mc:Choice>
        <mc:Fallback>
          <p:pic>
            <p:nvPicPr>
              <p:cNvPr id="87" name="Ink 86"/>
              <p:cNvPicPr/>
              <p:nvPr/>
            </p:nvPicPr>
            <p:blipFill>
              <a:blip r:embed="rId21"/>
              <a:stretch>
                <a:fillRect/>
              </a:stretch>
            </p:blipFill>
            <p:spPr>
              <a:xfrm>
                <a:off x="5624748" y="3056908"/>
                <a:ext cx="1494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8" name="Ink 87"/>
              <p14:cNvContentPartPr/>
              <p14:nvPr/>
            </p14:nvContentPartPr>
            <p14:xfrm>
              <a:off x="5862348" y="2304868"/>
              <a:ext cx="1253520" cy="1261800"/>
            </p14:xfrm>
          </p:contentPart>
        </mc:Choice>
        <mc:Fallback>
          <p:pic>
            <p:nvPicPr>
              <p:cNvPr id="88" name="Ink 87"/>
              <p:cNvPicPr/>
              <p:nvPr/>
            </p:nvPicPr>
            <p:blipFill>
              <a:blip r:embed="rId23"/>
              <a:stretch>
                <a:fillRect/>
              </a:stretch>
            </p:blipFill>
            <p:spPr>
              <a:xfrm>
                <a:off x="5850468" y="2292988"/>
                <a:ext cx="1277280" cy="1285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0" name="Ink 89"/>
              <p14:cNvContentPartPr/>
              <p14:nvPr/>
            </p14:nvContentPartPr>
            <p14:xfrm>
              <a:off x="7214868" y="2755588"/>
              <a:ext cx="360" cy="360"/>
            </p14:xfrm>
          </p:contentPart>
        </mc:Choice>
        <mc:Fallback>
          <p:pic>
            <p:nvPicPr>
              <p:cNvPr id="90" name="Ink 89"/>
              <p:cNvPicPr/>
              <p:nvPr/>
            </p:nvPicPr>
            <p:blipFill>
              <a:blip r:embed="rId25"/>
              <a:stretch>
                <a:fillRect/>
              </a:stretch>
            </p:blipFill>
            <p:spPr>
              <a:xfrm>
                <a:off x="7202988" y="2743708"/>
                <a:ext cx="24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1" name="Ink 90"/>
              <p14:cNvContentPartPr/>
              <p14:nvPr/>
            </p14:nvContentPartPr>
            <p14:xfrm>
              <a:off x="3817188" y="2956108"/>
              <a:ext cx="53640" cy="726840"/>
            </p14:xfrm>
          </p:contentPart>
        </mc:Choice>
        <mc:Fallback>
          <p:pic>
            <p:nvPicPr>
              <p:cNvPr id="91" name="Ink 90"/>
              <p:cNvPicPr/>
              <p:nvPr/>
            </p:nvPicPr>
            <p:blipFill>
              <a:blip r:embed="rId27"/>
              <a:stretch>
                <a:fillRect/>
              </a:stretch>
            </p:blipFill>
            <p:spPr>
              <a:xfrm>
                <a:off x="3805308" y="2944228"/>
                <a:ext cx="77400" cy="750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2" name="Ink 91"/>
              <p14:cNvContentPartPr/>
              <p14:nvPr/>
            </p14:nvContentPartPr>
            <p14:xfrm>
              <a:off x="3707748" y="3006148"/>
              <a:ext cx="188280" cy="213480"/>
            </p14:xfrm>
          </p:contentPart>
        </mc:Choice>
        <mc:Fallback>
          <p:pic>
            <p:nvPicPr>
              <p:cNvPr id="92" name="Ink 91"/>
              <p:cNvPicPr/>
              <p:nvPr/>
            </p:nvPicPr>
            <p:blipFill>
              <a:blip r:embed="rId29"/>
              <a:stretch>
                <a:fillRect/>
              </a:stretch>
            </p:blipFill>
            <p:spPr>
              <a:xfrm>
                <a:off x="3695868" y="2994268"/>
                <a:ext cx="2120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3" name="Ink 92"/>
              <p14:cNvContentPartPr/>
              <p14:nvPr/>
            </p14:nvContentPartPr>
            <p14:xfrm>
              <a:off x="3870468" y="3018748"/>
              <a:ext cx="101880" cy="238320"/>
            </p14:xfrm>
          </p:contentPart>
        </mc:Choice>
        <mc:Fallback>
          <p:pic>
            <p:nvPicPr>
              <p:cNvPr id="93" name="Ink 92"/>
              <p:cNvPicPr/>
              <p:nvPr/>
            </p:nvPicPr>
            <p:blipFill>
              <a:blip r:embed="rId31"/>
              <a:stretch>
                <a:fillRect/>
              </a:stretch>
            </p:blipFill>
            <p:spPr>
              <a:xfrm>
                <a:off x="3858588" y="3006868"/>
                <a:ext cx="1256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7" name="Ink 186"/>
              <p14:cNvContentPartPr/>
              <p14:nvPr/>
            </p14:nvContentPartPr>
            <p14:xfrm>
              <a:off x="1578348" y="3857908"/>
              <a:ext cx="42840" cy="388800"/>
            </p14:xfrm>
          </p:contentPart>
        </mc:Choice>
        <mc:Fallback>
          <p:pic>
            <p:nvPicPr>
              <p:cNvPr id="187" name="Ink 186"/>
              <p:cNvPicPr/>
              <p:nvPr/>
            </p:nvPicPr>
            <p:blipFill>
              <a:blip r:embed="rId33"/>
              <a:stretch>
                <a:fillRect/>
              </a:stretch>
            </p:blipFill>
            <p:spPr>
              <a:xfrm>
                <a:off x="1566468" y="3846028"/>
                <a:ext cx="6660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9" name="Ink 188"/>
              <p14:cNvContentPartPr/>
              <p14:nvPr/>
            </p14:nvContentPartPr>
            <p14:xfrm>
              <a:off x="2216988" y="3895708"/>
              <a:ext cx="327240" cy="467640"/>
            </p14:xfrm>
          </p:contentPart>
        </mc:Choice>
        <mc:Fallback>
          <p:pic>
            <p:nvPicPr>
              <p:cNvPr id="189" name="Ink 188"/>
              <p:cNvPicPr/>
              <p:nvPr/>
            </p:nvPicPr>
            <p:blipFill>
              <a:blip r:embed="rId35"/>
              <a:stretch>
                <a:fillRect/>
              </a:stretch>
            </p:blipFill>
            <p:spPr>
              <a:xfrm>
                <a:off x="2205108" y="3883828"/>
                <a:ext cx="35100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0" name="Ink 189"/>
              <p14:cNvContentPartPr/>
              <p14:nvPr/>
            </p14:nvContentPartPr>
            <p14:xfrm>
              <a:off x="2650428" y="4121068"/>
              <a:ext cx="157320" cy="250920"/>
            </p14:xfrm>
          </p:contentPart>
        </mc:Choice>
        <mc:Fallback>
          <p:pic>
            <p:nvPicPr>
              <p:cNvPr id="190" name="Ink 189"/>
              <p:cNvPicPr/>
              <p:nvPr/>
            </p:nvPicPr>
            <p:blipFill>
              <a:blip r:embed="rId37"/>
              <a:stretch>
                <a:fillRect/>
              </a:stretch>
            </p:blipFill>
            <p:spPr>
              <a:xfrm>
                <a:off x="2638548" y="4109188"/>
                <a:ext cx="1810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1" name="Ink 190"/>
              <p14:cNvContentPartPr/>
              <p14:nvPr/>
            </p14:nvContentPartPr>
            <p14:xfrm>
              <a:off x="3081348" y="4004788"/>
              <a:ext cx="326880" cy="420120"/>
            </p14:xfrm>
          </p:contentPart>
        </mc:Choice>
        <mc:Fallback>
          <p:pic>
            <p:nvPicPr>
              <p:cNvPr id="191" name="Ink 190"/>
              <p:cNvPicPr/>
              <p:nvPr/>
            </p:nvPicPr>
            <p:blipFill>
              <a:blip r:embed="rId39"/>
              <a:stretch>
                <a:fillRect/>
              </a:stretch>
            </p:blipFill>
            <p:spPr>
              <a:xfrm>
                <a:off x="3069468" y="3992908"/>
                <a:ext cx="35064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92" name="Ink 191"/>
              <p14:cNvContentPartPr/>
              <p14:nvPr/>
            </p14:nvContentPartPr>
            <p14:xfrm>
              <a:off x="3519468" y="4108468"/>
              <a:ext cx="126000" cy="263880"/>
            </p14:xfrm>
          </p:contentPart>
        </mc:Choice>
        <mc:Fallback>
          <p:pic>
            <p:nvPicPr>
              <p:cNvPr id="192" name="Ink 191"/>
              <p:cNvPicPr/>
              <p:nvPr/>
            </p:nvPicPr>
            <p:blipFill>
              <a:blip r:embed="rId41"/>
              <a:stretch>
                <a:fillRect/>
              </a:stretch>
            </p:blipFill>
            <p:spPr>
              <a:xfrm>
                <a:off x="3507588" y="4096588"/>
                <a:ext cx="1497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93" name="Ink 192"/>
              <p14:cNvContentPartPr/>
              <p14:nvPr/>
            </p14:nvContentPartPr>
            <p14:xfrm>
              <a:off x="3582468" y="4108468"/>
              <a:ext cx="360" cy="360"/>
            </p14:xfrm>
          </p:contentPart>
        </mc:Choice>
        <mc:Fallback>
          <p:pic>
            <p:nvPicPr>
              <p:cNvPr id="193" name="Ink 192"/>
              <p:cNvPicPr/>
              <p:nvPr/>
            </p:nvPicPr>
            <p:blipFill>
              <a:blip r:embed="rId43"/>
              <a:stretch>
                <a:fillRect/>
              </a:stretch>
            </p:blipFill>
            <p:spPr>
              <a:xfrm>
                <a:off x="3570588" y="4096588"/>
                <a:ext cx="24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94" name="Ink 193"/>
              <p14:cNvContentPartPr/>
              <p14:nvPr/>
            </p14:nvContentPartPr>
            <p14:xfrm>
              <a:off x="4106628" y="4020988"/>
              <a:ext cx="14760" cy="375840"/>
            </p14:xfrm>
          </p:contentPart>
        </mc:Choice>
        <mc:Fallback>
          <p:pic>
            <p:nvPicPr>
              <p:cNvPr id="194" name="Ink 193"/>
              <p:cNvPicPr/>
              <p:nvPr/>
            </p:nvPicPr>
            <p:blipFill>
              <a:blip r:embed="rId45"/>
              <a:stretch>
                <a:fillRect/>
              </a:stretch>
            </p:blipFill>
            <p:spPr>
              <a:xfrm>
                <a:off x="4094748" y="4009108"/>
                <a:ext cx="3852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95" name="Ink 194"/>
              <p14:cNvContentPartPr/>
              <p14:nvPr/>
            </p14:nvContentPartPr>
            <p14:xfrm>
              <a:off x="4108428" y="4396468"/>
              <a:ext cx="360" cy="360"/>
            </p14:xfrm>
          </p:contentPart>
        </mc:Choice>
        <mc:Fallback>
          <p:pic>
            <p:nvPicPr>
              <p:cNvPr id="195" name="Ink 194"/>
              <p:cNvPicPr/>
              <p:nvPr/>
            </p:nvPicPr>
            <p:blipFill>
              <a:blip r:embed="rId25"/>
              <a:stretch>
                <a:fillRect/>
              </a:stretch>
            </p:blipFill>
            <p:spPr>
              <a:xfrm>
                <a:off x="4096548" y="4384588"/>
                <a:ext cx="24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04" name="Ink 203"/>
              <p14:cNvContentPartPr/>
              <p14:nvPr/>
            </p14:nvContentPartPr>
            <p14:xfrm>
              <a:off x="4208868" y="4082548"/>
              <a:ext cx="2041920" cy="489960"/>
            </p14:xfrm>
          </p:contentPart>
        </mc:Choice>
        <mc:Fallback>
          <p:pic>
            <p:nvPicPr>
              <p:cNvPr id="204" name="Ink 203"/>
              <p:cNvPicPr/>
              <p:nvPr/>
            </p:nvPicPr>
            <p:blipFill>
              <a:blip r:embed="rId48"/>
              <a:stretch>
                <a:fillRect/>
              </a:stretch>
            </p:blipFill>
            <p:spPr>
              <a:xfrm>
                <a:off x="4196988" y="4070668"/>
                <a:ext cx="206568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05" name="Ink 204"/>
              <p14:cNvContentPartPr/>
              <p14:nvPr/>
            </p14:nvContentPartPr>
            <p14:xfrm>
              <a:off x="6062508" y="4396468"/>
              <a:ext cx="200880" cy="213480"/>
            </p14:xfrm>
          </p:contentPart>
        </mc:Choice>
        <mc:Fallback>
          <p:pic>
            <p:nvPicPr>
              <p:cNvPr id="205" name="Ink 204"/>
              <p:cNvPicPr/>
              <p:nvPr/>
            </p:nvPicPr>
            <p:blipFill>
              <a:blip r:embed="rId50"/>
              <a:stretch>
                <a:fillRect/>
              </a:stretch>
            </p:blipFill>
            <p:spPr>
              <a:xfrm>
                <a:off x="6050628" y="4384588"/>
                <a:ext cx="2246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06" name="Ink 205"/>
              <p14:cNvContentPartPr/>
              <p14:nvPr/>
            </p14:nvContentPartPr>
            <p14:xfrm>
              <a:off x="6449148" y="4307188"/>
              <a:ext cx="182520" cy="185040"/>
            </p14:xfrm>
          </p:contentPart>
        </mc:Choice>
        <mc:Fallback>
          <p:pic>
            <p:nvPicPr>
              <p:cNvPr id="206" name="Ink 205"/>
              <p:cNvPicPr/>
              <p:nvPr/>
            </p:nvPicPr>
            <p:blipFill>
              <a:blip r:embed="rId52"/>
              <a:stretch>
                <a:fillRect/>
              </a:stretch>
            </p:blipFill>
            <p:spPr>
              <a:xfrm>
                <a:off x="6437268" y="4295308"/>
                <a:ext cx="2062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15" name="Ink 214"/>
              <p14:cNvContentPartPr/>
              <p14:nvPr/>
            </p14:nvContentPartPr>
            <p14:xfrm>
              <a:off x="4031028" y="4947628"/>
              <a:ext cx="295560" cy="353880"/>
            </p14:xfrm>
          </p:contentPart>
        </mc:Choice>
        <mc:Fallback>
          <p:pic>
            <p:nvPicPr>
              <p:cNvPr id="215" name="Ink 214"/>
              <p:cNvPicPr/>
              <p:nvPr/>
            </p:nvPicPr>
            <p:blipFill>
              <a:blip r:embed="rId54"/>
              <a:stretch>
                <a:fillRect/>
              </a:stretch>
            </p:blipFill>
            <p:spPr>
              <a:xfrm>
                <a:off x="4019148" y="4935748"/>
                <a:ext cx="31932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16" name="Ink 215"/>
              <p14:cNvContentPartPr/>
              <p14:nvPr/>
            </p14:nvContentPartPr>
            <p14:xfrm>
              <a:off x="4814748" y="4897588"/>
              <a:ext cx="33120" cy="501480"/>
            </p14:xfrm>
          </p:contentPart>
        </mc:Choice>
        <mc:Fallback>
          <p:pic>
            <p:nvPicPr>
              <p:cNvPr id="216" name="Ink 215"/>
              <p:cNvPicPr/>
              <p:nvPr/>
            </p:nvPicPr>
            <p:blipFill>
              <a:blip r:embed="rId56"/>
              <a:stretch>
                <a:fillRect/>
              </a:stretch>
            </p:blipFill>
            <p:spPr>
              <a:xfrm>
                <a:off x="4802868" y="4885708"/>
                <a:ext cx="56880" cy="525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17" name="Ink 216"/>
              <p14:cNvContentPartPr/>
              <p14:nvPr/>
            </p14:nvContentPartPr>
            <p14:xfrm>
              <a:off x="5386068" y="4935388"/>
              <a:ext cx="360" cy="438480"/>
            </p14:xfrm>
          </p:contentPart>
        </mc:Choice>
        <mc:Fallback>
          <p:pic>
            <p:nvPicPr>
              <p:cNvPr id="217" name="Ink 216"/>
              <p:cNvPicPr/>
              <p:nvPr/>
            </p:nvPicPr>
            <p:blipFill>
              <a:blip r:embed="rId58"/>
              <a:stretch>
                <a:fillRect/>
              </a:stretch>
            </p:blipFill>
            <p:spPr>
              <a:xfrm>
                <a:off x="5374188" y="4923508"/>
                <a:ext cx="2412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18" name="Ink 217"/>
              <p14:cNvContentPartPr/>
              <p14:nvPr/>
            </p14:nvContentPartPr>
            <p14:xfrm>
              <a:off x="5546628" y="5085508"/>
              <a:ext cx="154800" cy="175680"/>
            </p14:xfrm>
          </p:contentPart>
        </mc:Choice>
        <mc:Fallback>
          <p:pic>
            <p:nvPicPr>
              <p:cNvPr id="218" name="Ink 217"/>
              <p:cNvPicPr/>
              <p:nvPr/>
            </p:nvPicPr>
            <p:blipFill>
              <a:blip r:embed="rId60"/>
              <a:stretch>
                <a:fillRect/>
              </a:stretch>
            </p:blipFill>
            <p:spPr>
              <a:xfrm>
                <a:off x="5534748" y="5073628"/>
                <a:ext cx="1785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19" name="Ink 218"/>
              <p14:cNvContentPartPr/>
              <p14:nvPr/>
            </p14:nvContentPartPr>
            <p14:xfrm>
              <a:off x="5799708" y="5123308"/>
              <a:ext cx="113040" cy="214200"/>
            </p14:xfrm>
          </p:contentPart>
        </mc:Choice>
        <mc:Fallback>
          <p:pic>
            <p:nvPicPr>
              <p:cNvPr id="219" name="Ink 218"/>
              <p:cNvPicPr/>
              <p:nvPr/>
            </p:nvPicPr>
            <p:blipFill>
              <a:blip r:embed="rId62"/>
              <a:stretch>
                <a:fillRect/>
              </a:stretch>
            </p:blipFill>
            <p:spPr>
              <a:xfrm>
                <a:off x="5787828" y="5111428"/>
                <a:ext cx="1368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20" name="Ink 219"/>
              <p14:cNvContentPartPr/>
              <p14:nvPr/>
            </p14:nvContentPartPr>
            <p14:xfrm>
              <a:off x="5079708" y="4867348"/>
              <a:ext cx="1158840" cy="883800"/>
            </p14:xfrm>
          </p:contentPart>
        </mc:Choice>
        <mc:Fallback>
          <p:pic>
            <p:nvPicPr>
              <p:cNvPr id="220" name="Ink 219"/>
              <p:cNvPicPr/>
              <p:nvPr/>
            </p:nvPicPr>
            <p:blipFill>
              <a:blip r:embed="rId64"/>
              <a:stretch>
                <a:fillRect/>
              </a:stretch>
            </p:blipFill>
            <p:spPr>
              <a:xfrm>
                <a:off x="5067828" y="4855468"/>
                <a:ext cx="1182600" cy="9075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23" name="Ink 222"/>
              <p14:cNvContentPartPr/>
              <p14:nvPr/>
            </p14:nvContentPartPr>
            <p14:xfrm>
              <a:off x="1603188" y="4760068"/>
              <a:ext cx="2067120" cy="551520"/>
            </p14:xfrm>
          </p:contentPart>
        </mc:Choice>
        <mc:Fallback>
          <p:pic>
            <p:nvPicPr>
              <p:cNvPr id="223" name="Ink 222"/>
              <p:cNvPicPr/>
              <p:nvPr/>
            </p:nvPicPr>
            <p:blipFill>
              <a:blip r:embed="rId66"/>
              <a:stretch>
                <a:fillRect/>
              </a:stretch>
            </p:blipFill>
            <p:spPr>
              <a:xfrm>
                <a:off x="1591308" y="4748188"/>
                <a:ext cx="2090880" cy="5752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39" name="Ink 238"/>
              <p14:cNvContentPartPr/>
              <p14:nvPr/>
            </p14:nvContentPartPr>
            <p14:xfrm>
              <a:off x="1727388" y="4008388"/>
              <a:ext cx="239400" cy="175680"/>
            </p14:xfrm>
          </p:contentPart>
        </mc:Choice>
        <mc:Fallback>
          <p:pic>
            <p:nvPicPr>
              <p:cNvPr id="239" name="Ink 238"/>
              <p:cNvPicPr/>
              <p:nvPr/>
            </p:nvPicPr>
            <p:blipFill>
              <a:blip r:embed="rId68"/>
              <a:stretch>
                <a:fillRect/>
              </a:stretch>
            </p:blipFill>
            <p:spPr>
              <a:xfrm>
                <a:off x="1715508" y="3996508"/>
                <a:ext cx="2631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40" name="Ink 239"/>
              <p14:cNvContentPartPr/>
              <p14:nvPr/>
            </p14:nvContentPartPr>
            <p14:xfrm>
              <a:off x="1281348" y="3645148"/>
              <a:ext cx="808200" cy="894960"/>
            </p14:xfrm>
          </p:contentPart>
        </mc:Choice>
        <mc:Fallback>
          <p:pic>
            <p:nvPicPr>
              <p:cNvPr id="240" name="Ink 239"/>
              <p:cNvPicPr/>
              <p:nvPr/>
            </p:nvPicPr>
            <p:blipFill>
              <a:blip r:embed="rId70"/>
              <a:stretch>
                <a:fillRect/>
              </a:stretch>
            </p:blipFill>
            <p:spPr>
              <a:xfrm>
                <a:off x="1269468" y="3633268"/>
                <a:ext cx="831960" cy="9187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54" name="Ink 253"/>
              <p14:cNvContentPartPr/>
              <p14:nvPr/>
            </p14:nvContentPartPr>
            <p14:xfrm>
              <a:off x="1701468" y="5761948"/>
              <a:ext cx="303120" cy="587160"/>
            </p14:xfrm>
          </p:contentPart>
        </mc:Choice>
        <mc:Fallback>
          <p:pic>
            <p:nvPicPr>
              <p:cNvPr id="254" name="Ink 253"/>
              <p:cNvPicPr/>
              <p:nvPr/>
            </p:nvPicPr>
            <p:blipFill>
              <a:blip r:embed="rId72"/>
              <a:stretch>
                <a:fillRect/>
              </a:stretch>
            </p:blipFill>
            <p:spPr>
              <a:xfrm>
                <a:off x="1689588" y="5750068"/>
                <a:ext cx="326880" cy="6109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55" name="Ink 254"/>
              <p14:cNvContentPartPr/>
              <p14:nvPr/>
            </p14:nvContentPartPr>
            <p14:xfrm>
              <a:off x="2492748" y="5862028"/>
              <a:ext cx="213480" cy="401400"/>
            </p14:xfrm>
          </p:contentPart>
        </mc:Choice>
        <mc:Fallback>
          <p:pic>
            <p:nvPicPr>
              <p:cNvPr id="255" name="Ink 254"/>
              <p:cNvPicPr/>
              <p:nvPr/>
            </p:nvPicPr>
            <p:blipFill>
              <a:blip r:embed="rId74"/>
              <a:stretch>
                <a:fillRect/>
              </a:stretch>
            </p:blipFill>
            <p:spPr>
              <a:xfrm>
                <a:off x="2480868" y="5850148"/>
                <a:ext cx="23724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56" name="Ink 255"/>
              <p14:cNvContentPartPr/>
              <p14:nvPr/>
            </p14:nvContentPartPr>
            <p14:xfrm>
              <a:off x="2618028" y="6112588"/>
              <a:ext cx="163080" cy="360"/>
            </p14:xfrm>
          </p:contentPart>
        </mc:Choice>
        <mc:Fallback>
          <p:pic>
            <p:nvPicPr>
              <p:cNvPr id="256" name="Ink 255"/>
              <p:cNvPicPr/>
              <p:nvPr/>
            </p:nvPicPr>
            <p:blipFill>
              <a:blip r:embed="rId76"/>
              <a:stretch>
                <a:fillRect/>
              </a:stretch>
            </p:blipFill>
            <p:spPr>
              <a:xfrm>
                <a:off x="2606148" y="6100708"/>
                <a:ext cx="1868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57" name="Ink 256"/>
              <p14:cNvContentPartPr/>
              <p14:nvPr/>
            </p14:nvContentPartPr>
            <p14:xfrm>
              <a:off x="3169188" y="5811988"/>
              <a:ext cx="360" cy="363600"/>
            </p14:xfrm>
          </p:contentPart>
        </mc:Choice>
        <mc:Fallback>
          <p:pic>
            <p:nvPicPr>
              <p:cNvPr id="257" name="Ink 256"/>
              <p:cNvPicPr/>
              <p:nvPr/>
            </p:nvPicPr>
            <p:blipFill>
              <a:blip r:embed="rId78"/>
              <a:stretch>
                <a:fillRect/>
              </a:stretch>
            </p:blipFill>
            <p:spPr>
              <a:xfrm>
                <a:off x="3157308" y="5800108"/>
                <a:ext cx="2412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58" name="Ink 257"/>
              <p14:cNvContentPartPr/>
              <p14:nvPr/>
            </p14:nvContentPartPr>
            <p14:xfrm>
              <a:off x="3169188" y="6175228"/>
              <a:ext cx="360" cy="360"/>
            </p14:xfrm>
          </p:contentPart>
        </mc:Choice>
        <mc:Fallback>
          <p:pic>
            <p:nvPicPr>
              <p:cNvPr id="258" name="Ink 257"/>
              <p:cNvPicPr/>
              <p:nvPr/>
            </p:nvPicPr>
            <p:blipFill>
              <a:blip r:embed="rId43"/>
              <a:stretch>
                <a:fillRect/>
              </a:stretch>
            </p:blipFill>
            <p:spPr>
              <a:xfrm>
                <a:off x="3157308" y="6163348"/>
                <a:ext cx="24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59" name="Ink 258"/>
              <p14:cNvContentPartPr/>
              <p14:nvPr/>
            </p14:nvContentPartPr>
            <p14:xfrm>
              <a:off x="3276828" y="5899108"/>
              <a:ext cx="171000" cy="229320"/>
            </p14:xfrm>
          </p:contentPart>
        </mc:Choice>
        <mc:Fallback>
          <p:pic>
            <p:nvPicPr>
              <p:cNvPr id="259" name="Ink 258"/>
              <p:cNvPicPr/>
              <p:nvPr/>
            </p:nvPicPr>
            <p:blipFill>
              <a:blip r:embed="rId81"/>
              <a:stretch>
                <a:fillRect/>
              </a:stretch>
            </p:blipFill>
            <p:spPr>
              <a:xfrm>
                <a:off x="3264948" y="5887228"/>
                <a:ext cx="1947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60" name="Ink 259"/>
              <p14:cNvContentPartPr/>
              <p14:nvPr/>
            </p14:nvContentPartPr>
            <p14:xfrm>
              <a:off x="3675708" y="5824588"/>
              <a:ext cx="57600" cy="476280"/>
            </p14:xfrm>
          </p:contentPart>
        </mc:Choice>
        <mc:Fallback>
          <p:pic>
            <p:nvPicPr>
              <p:cNvPr id="260" name="Ink 259"/>
              <p:cNvPicPr/>
              <p:nvPr/>
            </p:nvPicPr>
            <p:blipFill>
              <a:blip r:embed="rId83"/>
              <a:stretch>
                <a:fillRect/>
              </a:stretch>
            </p:blipFill>
            <p:spPr>
              <a:xfrm>
                <a:off x="3663828" y="5812708"/>
                <a:ext cx="8136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61" name="Ink 260"/>
              <p14:cNvContentPartPr/>
              <p14:nvPr/>
            </p14:nvContentPartPr>
            <p14:xfrm>
              <a:off x="3845628" y="5899828"/>
              <a:ext cx="63000" cy="376200"/>
            </p14:xfrm>
          </p:contentPart>
        </mc:Choice>
        <mc:Fallback>
          <p:pic>
            <p:nvPicPr>
              <p:cNvPr id="261" name="Ink 260"/>
              <p:cNvPicPr/>
              <p:nvPr/>
            </p:nvPicPr>
            <p:blipFill>
              <a:blip r:embed="rId85"/>
              <a:stretch>
                <a:fillRect/>
              </a:stretch>
            </p:blipFill>
            <p:spPr>
              <a:xfrm>
                <a:off x="3833748" y="5887948"/>
                <a:ext cx="8676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62" name="Ink 261"/>
              <p14:cNvContentPartPr/>
              <p14:nvPr/>
            </p14:nvContentPartPr>
            <p14:xfrm>
              <a:off x="4384188" y="5905948"/>
              <a:ext cx="75600" cy="582840"/>
            </p14:xfrm>
          </p:contentPart>
        </mc:Choice>
        <mc:Fallback>
          <p:pic>
            <p:nvPicPr>
              <p:cNvPr id="262" name="Ink 261"/>
              <p:cNvPicPr/>
              <p:nvPr/>
            </p:nvPicPr>
            <p:blipFill>
              <a:blip r:embed="rId87"/>
              <a:stretch>
                <a:fillRect/>
              </a:stretch>
            </p:blipFill>
            <p:spPr>
              <a:xfrm>
                <a:off x="4372308" y="5894068"/>
                <a:ext cx="99360" cy="606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63" name="Ink 262"/>
              <p14:cNvContentPartPr/>
              <p14:nvPr/>
            </p14:nvContentPartPr>
            <p14:xfrm>
              <a:off x="4634748" y="6025108"/>
              <a:ext cx="225720" cy="360"/>
            </p14:xfrm>
          </p:contentPart>
        </mc:Choice>
        <mc:Fallback>
          <p:pic>
            <p:nvPicPr>
              <p:cNvPr id="263" name="Ink 262"/>
              <p:cNvPicPr/>
              <p:nvPr/>
            </p:nvPicPr>
            <p:blipFill>
              <a:blip r:embed="rId89"/>
              <a:stretch>
                <a:fillRect/>
              </a:stretch>
            </p:blipFill>
            <p:spPr>
              <a:xfrm>
                <a:off x="4622868" y="6013228"/>
                <a:ext cx="2494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64" name="Ink 263"/>
              <p14:cNvContentPartPr/>
              <p14:nvPr/>
            </p14:nvContentPartPr>
            <p14:xfrm>
              <a:off x="4682268" y="6025108"/>
              <a:ext cx="344520" cy="465120"/>
            </p14:xfrm>
          </p:contentPart>
        </mc:Choice>
        <mc:Fallback>
          <p:pic>
            <p:nvPicPr>
              <p:cNvPr id="264" name="Ink 263"/>
              <p:cNvPicPr/>
              <p:nvPr/>
            </p:nvPicPr>
            <p:blipFill>
              <a:blip r:embed="rId91"/>
              <a:stretch>
                <a:fillRect/>
              </a:stretch>
            </p:blipFill>
            <p:spPr>
              <a:xfrm>
                <a:off x="4670388" y="6013228"/>
                <a:ext cx="368280" cy="488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65" name="Ink 264"/>
              <p14:cNvContentPartPr/>
              <p14:nvPr/>
            </p14:nvContentPartPr>
            <p14:xfrm>
              <a:off x="5398668" y="5949868"/>
              <a:ext cx="25560" cy="526320"/>
            </p14:xfrm>
          </p:contentPart>
        </mc:Choice>
        <mc:Fallback>
          <p:pic>
            <p:nvPicPr>
              <p:cNvPr id="265" name="Ink 264"/>
              <p:cNvPicPr/>
              <p:nvPr/>
            </p:nvPicPr>
            <p:blipFill>
              <a:blip r:embed="rId93"/>
              <a:stretch>
                <a:fillRect/>
              </a:stretch>
            </p:blipFill>
            <p:spPr>
              <a:xfrm>
                <a:off x="5386788" y="5937988"/>
                <a:ext cx="4932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66" name="Ink 265"/>
              <p14:cNvContentPartPr/>
              <p14:nvPr/>
            </p14:nvContentPartPr>
            <p14:xfrm>
              <a:off x="5545908" y="5975068"/>
              <a:ext cx="207720" cy="480240"/>
            </p14:xfrm>
          </p:contentPart>
        </mc:Choice>
        <mc:Fallback>
          <p:pic>
            <p:nvPicPr>
              <p:cNvPr id="266" name="Ink 265"/>
              <p:cNvPicPr/>
              <p:nvPr/>
            </p:nvPicPr>
            <p:blipFill>
              <a:blip r:embed="rId95"/>
              <a:stretch>
                <a:fillRect/>
              </a:stretch>
            </p:blipFill>
            <p:spPr>
              <a:xfrm>
                <a:off x="5534028" y="5963188"/>
                <a:ext cx="23148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67" name="Ink 266"/>
              <p14:cNvContentPartPr/>
              <p14:nvPr/>
            </p14:nvContentPartPr>
            <p14:xfrm>
              <a:off x="6049908" y="5975068"/>
              <a:ext cx="42480" cy="426240"/>
            </p14:xfrm>
          </p:contentPart>
        </mc:Choice>
        <mc:Fallback>
          <p:pic>
            <p:nvPicPr>
              <p:cNvPr id="267" name="Ink 266"/>
              <p:cNvPicPr/>
              <p:nvPr/>
            </p:nvPicPr>
            <p:blipFill>
              <a:blip r:embed="rId97"/>
              <a:stretch>
                <a:fillRect/>
              </a:stretch>
            </p:blipFill>
            <p:spPr>
              <a:xfrm>
                <a:off x="6038028" y="5963188"/>
                <a:ext cx="6624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68" name="Ink 267"/>
              <p14:cNvContentPartPr/>
              <p14:nvPr/>
            </p14:nvContentPartPr>
            <p14:xfrm>
              <a:off x="6124788" y="6011788"/>
              <a:ext cx="218160" cy="390240"/>
            </p14:xfrm>
          </p:contentPart>
        </mc:Choice>
        <mc:Fallback>
          <p:pic>
            <p:nvPicPr>
              <p:cNvPr id="268" name="Ink 267"/>
              <p:cNvPicPr/>
              <p:nvPr/>
            </p:nvPicPr>
            <p:blipFill>
              <a:blip r:embed="rId99"/>
              <a:stretch>
                <a:fillRect/>
              </a:stretch>
            </p:blipFill>
            <p:spPr>
              <a:xfrm>
                <a:off x="6112908" y="5999908"/>
                <a:ext cx="24192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69" name="Ink 268"/>
              <p14:cNvContentPartPr/>
              <p14:nvPr/>
            </p14:nvContentPartPr>
            <p14:xfrm>
              <a:off x="6538428" y="5937268"/>
              <a:ext cx="38160" cy="464040"/>
            </p14:xfrm>
          </p:contentPart>
        </mc:Choice>
        <mc:Fallback>
          <p:pic>
            <p:nvPicPr>
              <p:cNvPr id="269" name="Ink 268"/>
              <p:cNvPicPr/>
              <p:nvPr/>
            </p:nvPicPr>
            <p:blipFill>
              <a:blip r:embed="rId101"/>
              <a:stretch>
                <a:fillRect/>
              </a:stretch>
            </p:blipFill>
            <p:spPr>
              <a:xfrm>
                <a:off x="6526548" y="5925388"/>
                <a:ext cx="6192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70" name="Ink 269"/>
              <p14:cNvContentPartPr/>
              <p14:nvPr/>
            </p14:nvContentPartPr>
            <p14:xfrm>
              <a:off x="6674868" y="5924668"/>
              <a:ext cx="178560" cy="401400"/>
            </p14:xfrm>
          </p:contentPart>
        </mc:Choice>
        <mc:Fallback>
          <p:pic>
            <p:nvPicPr>
              <p:cNvPr id="270" name="Ink 269"/>
              <p:cNvPicPr/>
              <p:nvPr/>
            </p:nvPicPr>
            <p:blipFill>
              <a:blip r:embed="rId103"/>
              <a:stretch>
                <a:fillRect/>
              </a:stretch>
            </p:blipFill>
            <p:spPr>
              <a:xfrm>
                <a:off x="6662988" y="5912788"/>
                <a:ext cx="20232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71" name="Ink 270"/>
              <p14:cNvContentPartPr/>
              <p14:nvPr/>
            </p14:nvContentPartPr>
            <p14:xfrm>
              <a:off x="3480948" y="5770228"/>
              <a:ext cx="810720" cy="713160"/>
            </p14:xfrm>
          </p:contentPart>
        </mc:Choice>
        <mc:Fallback>
          <p:pic>
            <p:nvPicPr>
              <p:cNvPr id="271" name="Ink 270"/>
              <p:cNvPicPr/>
              <p:nvPr/>
            </p:nvPicPr>
            <p:blipFill>
              <a:blip r:embed="rId105"/>
              <a:stretch>
                <a:fillRect/>
              </a:stretch>
            </p:blipFill>
            <p:spPr>
              <a:xfrm>
                <a:off x="3469068" y="5758348"/>
                <a:ext cx="834480" cy="736920"/>
              </a:xfrm>
              <a:prstGeom prst="rect">
                <a:avLst/>
              </a:prstGeom>
            </p:spPr>
          </p:pic>
        </mc:Fallback>
      </mc:AlternateContent>
    </p:spTree>
    <p:extLst>
      <p:ext uri="{BB962C8B-B14F-4D97-AF65-F5344CB8AC3E}">
        <p14:creationId xmlns:p14="http://schemas.microsoft.com/office/powerpoint/2010/main" val="2361528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t>
            </a:r>
            <a:r>
              <a:rPr sz="1400" spc="5" dirty="0">
                <a:latin typeface="Courier New"/>
                <a:cs typeface="Courier New"/>
              </a:rPr>
              <a:t>(</a:t>
            </a:r>
            <a:r>
              <a:rPr sz="1400" b="1" spc="5" dirty="0">
                <a:latin typeface="Courier New"/>
                <a:cs typeface="Courier New"/>
              </a:rPr>
              <a:t>array[i] </a:t>
            </a:r>
            <a:r>
              <a:rPr sz="1400" b="1" spc="-5" dirty="0">
                <a:latin typeface="Courier New"/>
                <a:cs typeface="Courier New"/>
              </a:rPr>
              <a:t>&lt;= array[last]</a:t>
            </a:r>
            <a:r>
              <a:rPr sz="1400" spc="-5" dirty="0">
                <a:latin typeface="Courier New"/>
                <a:cs typeface="Courier New"/>
              </a:rPr>
              <a:t>)</a:t>
            </a:r>
            <a:r>
              <a:rPr sz="1400" spc="-5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4" name="object 14"/>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3344618" y="784473"/>
            <a:ext cx="800100" cy="800100"/>
            <a:chOff x="3344618" y="784473"/>
            <a:chExt cx="800100" cy="800100"/>
          </a:xfrm>
        </p:grpSpPr>
        <p:sp>
          <p:nvSpPr>
            <p:cNvPr id="16" name="object 16"/>
            <p:cNvSpPr/>
            <p:nvPr/>
          </p:nvSpPr>
          <p:spPr>
            <a:xfrm>
              <a:off x="3354143"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3354143"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3647137"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9" name="object 19"/>
          <p:cNvSpPr txBox="1"/>
          <p:nvPr/>
        </p:nvSpPr>
        <p:spPr>
          <a:xfrm>
            <a:off x="3086997"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4639015" y="1445197"/>
            <a:ext cx="2590800" cy="933450"/>
            <a:chOff x="4639015" y="1445197"/>
            <a:chExt cx="2590800" cy="933450"/>
          </a:xfrm>
        </p:grpSpPr>
        <p:sp>
          <p:nvSpPr>
            <p:cNvPr id="21" name="object 21"/>
            <p:cNvSpPr/>
            <p:nvPr/>
          </p:nvSpPr>
          <p:spPr>
            <a:xfrm>
              <a:off x="4648540" y="1454722"/>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2" name="object 22"/>
            <p:cNvSpPr/>
            <p:nvPr/>
          </p:nvSpPr>
          <p:spPr>
            <a:xfrm>
              <a:off x="4648540" y="1454722"/>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3" name="object 23"/>
          <p:cNvSpPr txBox="1"/>
          <p:nvPr/>
        </p:nvSpPr>
        <p:spPr>
          <a:xfrm>
            <a:off x="5319926" y="1525076"/>
            <a:ext cx="1227455" cy="753110"/>
          </a:xfrm>
          <a:prstGeom prst="rect">
            <a:avLst/>
          </a:prstGeom>
        </p:spPr>
        <p:txBody>
          <a:bodyPr vert="horz" wrap="square" lIns="0" tIns="12700" rIns="0" bIns="0" rtlCol="0">
            <a:spAutoFit/>
          </a:bodyPr>
          <a:lstStyle/>
          <a:p>
            <a:pPr marL="12700">
              <a:lnSpc>
                <a:spcPts val="2865"/>
              </a:lnSpc>
              <a:spcBef>
                <a:spcPts val="100"/>
              </a:spcBef>
            </a:pPr>
            <a:r>
              <a:rPr sz="2400" spc="-5" dirty="0">
                <a:latin typeface="Arial"/>
                <a:cs typeface="Arial"/>
              </a:rPr>
              <a:t>14 &lt;=</a:t>
            </a:r>
            <a:r>
              <a:rPr sz="2400" spc="-95" dirty="0">
                <a:latin typeface="Arial"/>
                <a:cs typeface="Arial"/>
              </a:rPr>
              <a:t> </a:t>
            </a:r>
            <a:r>
              <a:rPr sz="2400" spc="-5" dirty="0">
                <a:latin typeface="Arial"/>
                <a:cs typeface="Arial"/>
              </a:rPr>
              <a:t>11</a:t>
            </a:r>
            <a:endParaRPr sz="2400">
              <a:latin typeface="Arial"/>
              <a:cs typeface="Arial"/>
            </a:endParaRPr>
          </a:p>
          <a:p>
            <a:pPr marL="173355">
              <a:lnSpc>
                <a:spcPts val="2865"/>
              </a:lnSpc>
            </a:pPr>
            <a:r>
              <a:rPr sz="2400" spc="-5" dirty="0">
                <a:latin typeface="Arial"/>
                <a:cs typeface="Arial"/>
              </a:rPr>
              <a:t>is</a:t>
            </a:r>
            <a:r>
              <a:rPr sz="2400" spc="-40" dirty="0">
                <a:latin typeface="Arial"/>
                <a:cs typeface="Arial"/>
              </a:rPr>
              <a:t> </a:t>
            </a:r>
            <a:r>
              <a:rPr sz="2400" spc="-5" dirty="0">
                <a:latin typeface="Arial"/>
                <a:cs typeface="Arial"/>
              </a:rPr>
              <a:t>fase</a:t>
            </a:r>
            <a:endParaRPr sz="2400">
              <a:latin typeface="Arial"/>
              <a:cs typeface="Arial"/>
            </a:endParaRPr>
          </a:p>
        </p:txBody>
      </p:sp>
      <p:sp>
        <p:nvSpPr>
          <p:cNvPr id="24" name="object 24"/>
          <p:cNvSpPr/>
          <p:nvPr/>
        </p:nvSpPr>
        <p:spPr>
          <a:xfrm>
            <a:off x="3782292" y="1911921"/>
            <a:ext cx="3796029" cy="1227455"/>
          </a:xfrm>
          <a:custGeom>
            <a:avLst/>
            <a:gdLst/>
            <a:ahLst/>
            <a:cxnLst/>
            <a:rect l="l" t="t" r="r" b="b"/>
            <a:pathLst>
              <a:path w="3796029" h="1227455">
                <a:moveTo>
                  <a:pt x="866248" y="0"/>
                </a:moveTo>
                <a:lnTo>
                  <a:pt x="0" y="1227222"/>
                </a:lnTo>
              </a:path>
              <a:path w="3796029" h="1227455">
                <a:moveTo>
                  <a:pt x="3437843" y="0"/>
                </a:moveTo>
                <a:lnTo>
                  <a:pt x="3795792" y="1227222"/>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23665"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tabLst>
                <a:tab pos="3270250" algn="l"/>
              </a:tabLst>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a:t>
            </a:r>
            <a:r>
              <a:rPr sz="1400" spc="-5" dirty="0">
                <a:latin typeface="Courier New"/>
                <a:cs typeface="Courier New"/>
              </a:rPr>
              <a:t> last;	</a:t>
            </a:r>
            <a:r>
              <a:rPr sz="1400" b="1" spc="-5" dirty="0">
                <a:latin typeface="Courier New"/>
                <a:cs typeface="Courier New"/>
              </a:rPr>
              <a:t>i++</a:t>
            </a:r>
            <a:r>
              <a:rPr sz="1400" spc="-5" dirty="0">
                <a:latin typeface="Courier New"/>
                <a:cs typeface="Courier New"/>
              </a:rPr>
              <a:t>)</a:t>
            </a:r>
            <a:r>
              <a:rPr sz="1400" spc="-95" dirty="0">
                <a:latin typeface="Courier New"/>
                <a:cs typeface="Courier New"/>
              </a:rPr>
              <a:t>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89584">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70294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4" name="object 14"/>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4640015" y="784473"/>
            <a:ext cx="800100" cy="800100"/>
            <a:chOff x="4640015" y="784473"/>
            <a:chExt cx="800100" cy="800100"/>
          </a:xfrm>
        </p:grpSpPr>
        <p:sp>
          <p:nvSpPr>
            <p:cNvPr id="16" name="object 16"/>
            <p:cNvSpPr/>
            <p:nvPr/>
          </p:nvSpPr>
          <p:spPr>
            <a:xfrm>
              <a:off x="4649540"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4649540"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4942535"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9" name="object 19"/>
          <p:cNvSpPr txBox="1"/>
          <p:nvPr/>
        </p:nvSpPr>
        <p:spPr>
          <a:xfrm>
            <a:off x="4382394"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039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b="1" dirty="0">
                <a:latin typeface="Courier New"/>
                <a:cs typeface="Courier New"/>
              </a:rPr>
              <a:t>i &lt; </a:t>
            </a:r>
            <a:r>
              <a:rPr sz="1400" b="1" spc="-5" dirty="0">
                <a:latin typeface="Courier New"/>
                <a:cs typeface="Courier New"/>
              </a:rPr>
              <a:t>last; </a:t>
            </a:r>
            <a:r>
              <a:rPr sz="1400" spc="-5" dirty="0">
                <a:latin typeface="Courier New"/>
                <a:cs typeface="Courier New"/>
              </a:rPr>
              <a:t>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69900">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83260">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4" name="object 14"/>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4640015" y="784473"/>
            <a:ext cx="800100" cy="800100"/>
            <a:chOff x="4640015" y="784473"/>
            <a:chExt cx="800100" cy="800100"/>
          </a:xfrm>
        </p:grpSpPr>
        <p:sp>
          <p:nvSpPr>
            <p:cNvPr id="16" name="object 16"/>
            <p:cNvSpPr/>
            <p:nvPr/>
          </p:nvSpPr>
          <p:spPr>
            <a:xfrm>
              <a:off x="4649540"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4649540"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4942535"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9" name="object 19"/>
          <p:cNvSpPr txBox="1"/>
          <p:nvPr/>
        </p:nvSpPr>
        <p:spPr>
          <a:xfrm>
            <a:off x="4382394"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6129237" y="1062372"/>
            <a:ext cx="2590800" cy="933450"/>
            <a:chOff x="6129237" y="1062372"/>
            <a:chExt cx="2590800" cy="933450"/>
          </a:xfrm>
        </p:grpSpPr>
        <p:sp>
          <p:nvSpPr>
            <p:cNvPr id="21" name="object 21"/>
            <p:cNvSpPr/>
            <p:nvPr/>
          </p:nvSpPr>
          <p:spPr>
            <a:xfrm>
              <a:off x="6138762" y="1071897"/>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2" name="object 22"/>
            <p:cNvSpPr/>
            <p:nvPr/>
          </p:nvSpPr>
          <p:spPr>
            <a:xfrm>
              <a:off x="6138762" y="1071897"/>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3" name="object 23"/>
          <p:cNvSpPr txBox="1"/>
          <p:nvPr/>
        </p:nvSpPr>
        <p:spPr>
          <a:xfrm>
            <a:off x="6996852" y="1142258"/>
            <a:ext cx="854075" cy="753110"/>
          </a:xfrm>
          <a:prstGeom prst="rect">
            <a:avLst/>
          </a:prstGeom>
        </p:spPr>
        <p:txBody>
          <a:bodyPr vert="horz" wrap="square" lIns="0" tIns="12700" rIns="0" bIns="0" rtlCol="0">
            <a:spAutoFit/>
          </a:bodyPr>
          <a:lstStyle/>
          <a:p>
            <a:pPr marL="84455">
              <a:lnSpc>
                <a:spcPts val="2865"/>
              </a:lnSpc>
              <a:spcBef>
                <a:spcPts val="100"/>
              </a:spcBef>
            </a:pPr>
            <a:r>
              <a:rPr sz="2400" dirty="0">
                <a:latin typeface="Arial"/>
                <a:cs typeface="Arial"/>
              </a:rPr>
              <a:t>3 &lt;</a:t>
            </a:r>
            <a:r>
              <a:rPr sz="2400" spc="-85" dirty="0">
                <a:latin typeface="Arial"/>
                <a:cs typeface="Arial"/>
              </a:rPr>
              <a:t> </a:t>
            </a:r>
            <a:r>
              <a:rPr sz="2400" dirty="0">
                <a:latin typeface="Arial"/>
                <a:cs typeface="Arial"/>
              </a:rPr>
              <a:t>5</a:t>
            </a:r>
            <a:endParaRPr sz="2400">
              <a:latin typeface="Arial"/>
              <a:cs typeface="Arial"/>
            </a:endParaRPr>
          </a:p>
          <a:p>
            <a:pPr marL="12700">
              <a:lnSpc>
                <a:spcPts val="2865"/>
              </a:lnSpc>
            </a:pPr>
            <a:r>
              <a:rPr sz="2400" spc="-5" dirty="0">
                <a:latin typeface="Arial"/>
                <a:cs typeface="Arial"/>
              </a:rPr>
              <a:t>is</a:t>
            </a:r>
            <a:r>
              <a:rPr sz="2400" spc="-90" dirty="0">
                <a:latin typeface="Arial"/>
                <a:cs typeface="Arial"/>
              </a:rPr>
              <a:t> </a:t>
            </a:r>
            <a:r>
              <a:rPr sz="2400" spc="-5" dirty="0">
                <a:latin typeface="Arial"/>
                <a:cs typeface="Arial"/>
              </a:rPr>
              <a:t>true</a:t>
            </a:r>
            <a:endParaRPr sz="2400">
              <a:latin typeface="Arial"/>
              <a:cs typeface="Arial"/>
            </a:endParaRPr>
          </a:p>
        </p:txBody>
      </p:sp>
      <p:sp>
        <p:nvSpPr>
          <p:cNvPr id="24" name="object 24"/>
          <p:cNvSpPr/>
          <p:nvPr/>
        </p:nvSpPr>
        <p:spPr>
          <a:xfrm>
            <a:off x="5430439" y="1184447"/>
            <a:ext cx="2148205" cy="1955164"/>
          </a:xfrm>
          <a:custGeom>
            <a:avLst/>
            <a:gdLst/>
            <a:ahLst/>
            <a:cxnLst/>
            <a:rect l="l" t="t" r="r" b="b"/>
            <a:pathLst>
              <a:path w="2148204" h="1955164">
                <a:moveTo>
                  <a:pt x="708323" y="344649"/>
                </a:moveTo>
                <a:lnTo>
                  <a:pt x="0" y="0"/>
                </a:lnTo>
              </a:path>
              <a:path w="2148204" h="1955164">
                <a:moveTo>
                  <a:pt x="1994120" y="801848"/>
                </a:moveTo>
                <a:lnTo>
                  <a:pt x="2147645" y="1954696"/>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3" name="object 3"/>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4" name="object 4"/>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5" name="object 5"/>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6" name="object 6"/>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7" name="object 7"/>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8" name="object 8"/>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9" name="object 9"/>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0" name="object 10"/>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t>
            </a:r>
            <a:r>
              <a:rPr sz="1400" spc="5" dirty="0">
                <a:latin typeface="Courier New"/>
                <a:cs typeface="Courier New"/>
              </a:rPr>
              <a:t>(</a:t>
            </a:r>
            <a:r>
              <a:rPr sz="1400" b="1" spc="5" dirty="0">
                <a:latin typeface="Courier New"/>
                <a:cs typeface="Courier New"/>
              </a:rPr>
              <a:t>array[i] </a:t>
            </a:r>
            <a:r>
              <a:rPr sz="1400" b="1" spc="-5" dirty="0">
                <a:latin typeface="Courier New"/>
                <a:cs typeface="Courier New"/>
              </a:rPr>
              <a:t>&lt;= array[last]</a:t>
            </a:r>
            <a:r>
              <a:rPr sz="1400" spc="-5" dirty="0">
                <a:latin typeface="Courier New"/>
                <a:cs typeface="Courier New"/>
              </a:rPr>
              <a:t>)</a:t>
            </a:r>
            <a:r>
              <a:rPr sz="1400" spc="-5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1" name="object 11"/>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2" name="object 12"/>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3" name="object 13"/>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4" name="object 14"/>
          <p:cNvGrpSpPr/>
          <p:nvPr/>
        </p:nvGrpSpPr>
        <p:grpSpPr>
          <a:xfrm>
            <a:off x="4640015" y="784473"/>
            <a:ext cx="800100" cy="800100"/>
            <a:chOff x="4640015" y="784473"/>
            <a:chExt cx="800100" cy="800100"/>
          </a:xfrm>
        </p:grpSpPr>
        <p:sp>
          <p:nvSpPr>
            <p:cNvPr id="15" name="object 15"/>
            <p:cNvSpPr/>
            <p:nvPr/>
          </p:nvSpPr>
          <p:spPr>
            <a:xfrm>
              <a:off x="4649540"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6" name="object 16"/>
            <p:cNvSpPr/>
            <p:nvPr/>
          </p:nvSpPr>
          <p:spPr>
            <a:xfrm>
              <a:off x="4649540"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7" name="object 17"/>
          <p:cNvSpPr txBox="1"/>
          <p:nvPr/>
        </p:nvSpPr>
        <p:spPr>
          <a:xfrm>
            <a:off x="4942535"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8" name="object 18"/>
          <p:cNvSpPr txBox="1"/>
          <p:nvPr/>
        </p:nvSpPr>
        <p:spPr>
          <a:xfrm>
            <a:off x="4382394"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19" name="object 19"/>
          <p:cNvGrpSpPr/>
          <p:nvPr/>
        </p:nvGrpSpPr>
        <p:grpSpPr>
          <a:xfrm>
            <a:off x="6129237" y="1062372"/>
            <a:ext cx="2590800" cy="933450"/>
            <a:chOff x="6129237" y="1062372"/>
            <a:chExt cx="2590800" cy="933450"/>
          </a:xfrm>
        </p:grpSpPr>
        <p:sp>
          <p:nvSpPr>
            <p:cNvPr id="20" name="object 20"/>
            <p:cNvSpPr/>
            <p:nvPr/>
          </p:nvSpPr>
          <p:spPr>
            <a:xfrm>
              <a:off x="6138762" y="1071897"/>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1" name="object 21"/>
            <p:cNvSpPr/>
            <p:nvPr/>
          </p:nvSpPr>
          <p:spPr>
            <a:xfrm>
              <a:off x="6138762" y="1071897"/>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2" name="object 22"/>
          <p:cNvSpPr txBox="1"/>
          <p:nvPr/>
        </p:nvSpPr>
        <p:spPr>
          <a:xfrm>
            <a:off x="6894905" y="1142258"/>
            <a:ext cx="1057910" cy="753110"/>
          </a:xfrm>
          <a:prstGeom prst="rect">
            <a:avLst/>
          </a:prstGeom>
        </p:spPr>
        <p:txBody>
          <a:bodyPr vert="horz" wrap="square" lIns="0" tIns="12700" rIns="0" bIns="0" rtlCol="0">
            <a:spAutoFit/>
          </a:bodyPr>
          <a:lstStyle/>
          <a:p>
            <a:pPr marL="12700">
              <a:lnSpc>
                <a:spcPts val="2865"/>
              </a:lnSpc>
              <a:spcBef>
                <a:spcPts val="100"/>
              </a:spcBef>
            </a:pPr>
            <a:r>
              <a:rPr sz="2400" dirty="0">
                <a:latin typeface="Arial"/>
                <a:cs typeface="Arial"/>
              </a:rPr>
              <a:t>9 </a:t>
            </a:r>
            <a:r>
              <a:rPr sz="2400" spc="-5" dirty="0">
                <a:latin typeface="Arial"/>
                <a:cs typeface="Arial"/>
              </a:rPr>
              <a:t>&lt;=</a:t>
            </a:r>
            <a:r>
              <a:rPr sz="2400" spc="-105" dirty="0">
                <a:latin typeface="Arial"/>
                <a:cs typeface="Arial"/>
              </a:rPr>
              <a:t> </a:t>
            </a:r>
            <a:r>
              <a:rPr sz="2400" spc="-5" dirty="0">
                <a:latin typeface="Arial"/>
                <a:cs typeface="Arial"/>
              </a:rPr>
              <a:t>11</a:t>
            </a:r>
            <a:endParaRPr sz="2400">
              <a:latin typeface="Arial"/>
              <a:cs typeface="Arial"/>
            </a:endParaRPr>
          </a:p>
          <a:p>
            <a:pPr marL="114300">
              <a:lnSpc>
                <a:spcPts val="2865"/>
              </a:lnSpc>
            </a:pPr>
            <a:r>
              <a:rPr sz="2400" spc="-5" dirty="0">
                <a:latin typeface="Arial"/>
                <a:cs typeface="Arial"/>
              </a:rPr>
              <a:t>is</a:t>
            </a:r>
            <a:r>
              <a:rPr sz="2400" spc="-45" dirty="0">
                <a:latin typeface="Arial"/>
                <a:cs typeface="Arial"/>
              </a:rPr>
              <a:t> </a:t>
            </a:r>
            <a:r>
              <a:rPr sz="2400" spc="-5" dirty="0">
                <a:latin typeface="Arial"/>
                <a:cs typeface="Arial"/>
              </a:rPr>
              <a:t>true</a:t>
            </a:r>
            <a:endParaRPr sz="2400">
              <a:latin typeface="Arial"/>
              <a:cs typeface="Arial"/>
            </a:endParaRPr>
          </a:p>
        </p:txBody>
      </p:sp>
      <p:sp>
        <p:nvSpPr>
          <p:cNvPr id="23" name="object 23"/>
          <p:cNvSpPr/>
          <p:nvPr/>
        </p:nvSpPr>
        <p:spPr>
          <a:xfrm>
            <a:off x="5040140" y="1986296"/>
            <a:ext cx="2538095" cy="1153160"/>
          </a:xfrm>
          <a:custGeom>
            <a:avLst/>
            <a:gdLst/>
            <a:ahLst/>
            <a:cxnLst/>
            <a:rect l="l" t="t" r="r" b="b"/>
            <a:pathLst>
              <a:path w="2538095" h="1153160">
                <a:moveTo>
                  <a:pt x="2384420" y="0"/>
                </a:moveTo>
                <a:lnTo>
                  <a:pt x="2537944" y="1152847"/>
                </a:lnTo>
              </a:path>
              <a:path w="2538095" h="1153160">
                <a:moveTo>
                  <a:pt x="2384420" y="0"/>
                </a:moveTo>
                <a:lnTo>
                  <a:pt x="0" y="1152847"/>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89791" y="419124"/>
            <a:ext cx="1101090" cy="3841750"/>
          </a:xfrm>
          <a:custGeom>
            <a:avLst/>
            <a:gdLst/>
            <a:ahLst/>
            <a:cxnLst/>
            <a:rect l="l" t="t" r="r" b="b"/>
            <a:pathLst>
              <a:path w="1101089" h="3841750">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4"/>
                </a:lnTo>
                <a:lnTo>
                  <a:pt x="1100697" y="154692"/>
                </a:lnTo>
                <a:lnTo>
                  <a:pt x="1100697" y="3686492"/>
                </a:lnTo>
                <a:lnTo>
                  <a:pt x="1092812" y="3735394"/>
                </a:lnTo>
                <a:lnTo>
                  <a:pt x="1070853" y="3777861"/>
                </a:lnTo>
                <a:lnTo>
                  <a:pt x="1037366" y="3811347"/>
                </a:lnTo>
                <a:lnTo>
                  <a:pt x="994899" y="3833306"/>
                </a:lnTo>
                <a:lnTo>
                  <a:pt x="945998" y="3841192"/>
                </a:lnTo>
                <a:lnTo>
                  <a:pt x="154699" y="3841192"/>
                </a:lnTo>
                <a:lnTo>
                  <a:pt x="105798" y="3833306"/>
                </a:lnTo>
                <a:lnTo>
                  <a:pt x="63331" y="3811347"/>
                </a:lnTo>
                <a:lnTo>
                  <a:pt x="29844" y="3777861"/>
                </a:lnTo>
                <a:lnTo>
                  <a:pt x="7885" y="3735394"/>
                </a:lnTo>
                <a:lnTo>
                  <a:pt x="0" y="3686492"/>
                </a:lnTo>
                <a:lnTo>
                  <a:pt x="0" y="154692"/>
                </a:lnTo>
                <a:close/>
              </a:path>
            </a:pathLst>
          </a:custGeom>
          <a:ln w="19049">
            <a:solidFill>
              <a:srgbClr val="666666"/>
            </a:solidFill>
          </a:ln>
        </p:spPr>
        <p:txBody>
          <a:bodyPr wrap="square" lIns="0" tIns="0" rIns="0" bIns="0" rtlCol="0"/>
          <a:lstStyle/>
          <a:p>
            <a:endParaRPr/>
          </a:p>
        </p:txBody>
      </p:sp>
      <p:sp>
        <p:nvSpPr>
          <p:cNvPr id="3" name="object 3"/>
          <p:cNvSpPr/>
          <p:nvPr/>
        </p:nvSpPr>
        <p:spPr>
          <a:xfrm>
            <a:off x="1974095" y="1529321"/>
            <a:ext cx="1101090" cy="2731135"/>
          </a:xfrm>
          <a:custGeom>
            <a:avLst/>
            <a:gdLst/>
            <a:ahLst/>
            <a:cxnLst/>
            <a:rect l="l" t="t" r="r" b="b"/>
            <a:pathLst>
              <a:path w="1101089" h="2731135">
                <a:moveTo>
                  <a:pt x="0" y="154692"/>
                </a:moveTo>
                <a:lnTo>
                  <a:pt x="7886" y="105797"/>
                </a:lnTo>
                <a:lnTo>
                  <a:pt x="29846" y="63332"/>
                </a:lnTo>
                <a:lnTo>
                  <a:pt x="63332" y="29846"/>
                </a:lnTo>
                <a:lnTo>
                  <a:pt x="105797" y="7886"/>
                </a:lnTo>
                <a:lnTo>
                  <a:pt x="154692" y="0"/>
                </a:lnTo>
                <a:lnTo>
                  <a:pt x="945998" y="0"/>
                </a:lnTo>
                <a:lnTo>
                  <a:pt x="1005197" y="11774"/>
                </a:lnTo>
                <a:lnTo>
                  <a:pt x="1055397" y="45307"/>
                </a:lnTo>
                <a:lnTo>
                  <a:pt x="1088922" y="95493"/>
                </a:lnTo>
                <a:lnTo>
                  <a:pt x="1100697" y="154692"/>
                </a:lnTo>
                <a:lnTo>
                  <a:pt x="1100697" y="2576194"/>
                </a:lnTo>
                <a:lnTo>
                  <a:pt x="1092812" y="2625096"/>
                </a:lnTo>
                <a:lnTo>
                  <a:pt x="1070853" y="2667563"/>
                </a:lnTo>
                <a:lnTo>
                  <a:pt x="1037366" y="2701049"/>
                </a:lnTo>
                <a:lnTo>
                  <a:pt x="994899" y="2723008"/>
                </a:lnTo>
                <a:lnTo>
                  <a:pt x="945998" y="2730894"/>
                </a:lnTo>
                <a:lnTo>
                  <a:pt x="154692" y="2730894"/>
                </a:lnTo>
                <a:lnTo>
                  <a:pt x="105797" y="2723008"/>
                </a:lnTo>
                <a:lnTo>
                  <a:pt x="63332" y="2701049"/>
                </a:lnTo>
                <a:lnTo>
                  <a:pt x="29846" y="2667563"/>
                </a:lnTo>
                <a:lnTo>
                  <a:pt x="7886" y="2625096"/>
                </a:lnTo>
                <a:lnTo>
                  <a:pt x="0" y="2576194"/>
                </a:lnTo>
                <a:lnTo>
                  <a:pt x="0" y="154692"/>
                </a:lnTo>
                <a:close/>
              </a:path>
            </a:pathLst>
          </a:custGeom>
          <a:ln w="19049">
            <a:solidFill>
              <a:srgbClr val="666666"/>
            </a:solidFill>
          </a:ln>
        </p:spPr>
        <p:txBody>
          <a:bodyPr wrap="square" lIns="0" tIns="0" rIns="0" bIns="0" rtlCol="0"/>
          <a:lstStyle/>
          <a:p>
            <a:endParaRPr/>
          </a:p>
        </p:txBody>
      </p:sp>
      <p:sp>
        <p:nvSpPr>
          <p:cNvPr id="4" name="object 4"/>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6" name="object 6"/>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7" name="object 7"/>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8" name="object 8"/>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9" name="object 9"/>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10" name="object 10"/>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1" name="object 11"/>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2" name="object 12"/>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47040">
              <a:lnSpc>
                <a:spcPts val="1585"/>
              </a:lnSpc>
            </a:pPr>
            <a:r>
              <a:rPr sz="1400" b="1" spc="-5" dirty="0">
                <a:latin typeface="Courier New"/>
                <a:cs typeface="Courier New"/>
              </a:rPr>
              <a:t>Swap(array, i,</a:t>
            </a:r>
            <a:r>
              <a:rPr sz="1400" b="1" spc="-30" dirty="0">
                <a:latin typeface="Courier New"/>
                <a:cs typeface="Courier New"/>
              </a:rPr>
              <a:t> </a:t>
            </a:r>
            <a:r>
              <a:rPr sz="1400" b="1" spc="-5" dirty="0">
                <a:latin typeface="Courier New"/>
                <a:cs typeface="Courier New"/>
              </a:rPr>
              <a:t>storeIndex);</a:t>
            </a:r>
            <a:endParaRPr sz="1400">
              <a:latin typeface="Courier New"/>
              <a:cs typeface="Courier New"/>
            </a:endParaRPr>
          </a:p>
          <a:p>
            <a:pPr marL="438784">
              <a:lnSpc>
                <a:spcPts val="1650"/>
              </a:lnSpc>
            </a:pPr>
            <a:r>
              <a:rPr sz="1400" spc="-5" dirty="0">
                <a:latin typeface="Courier New"/>
                <a:cs typeface="Courier New"/>
              </a:rPr>
              <a:t>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55"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650"/>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3" name="object 13"/>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4" name="object 14"/>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5" name="object 15"/>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6" name="object 16"/>
          <p:cNvGrpSpPr/>
          <p:nvPr/>
        </p:nvGrpSpPr>
        <p:grpSpPr>
          <a:xfrm>
            <a:off x="4640015" y="784473"/>
            <a:ext cx="800100" cy="800100"/>
            <a:chOff x="4640015" y="784473"/>
            <a:chExt cx="800100" cy="800100"/>
          </a:xfrm>
        </p:grpSpPr>
        <p:sp>
          <p:nvSpPr>
            <p:cNvPr id="17" name="object 17"/>
            <p:cNvSpPr/>
            <p:nvPr/>
          </p:nvSpPr>
          <p:spPr>
            <a:xfrm>
              <a:off x="4649540"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8" name="object 18"/>
            <p:cNvSpPr/>
            <p:nvPr/>
          </p:nvSpPr>
          <p:spPr>
            <a:xfrm>
              <a:off x="4649540"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9" name="object 19"/>
          <p:cNvSpPr txBox="1"/>
          <p:nvPr/>
        </p:nvSpPr>
        <p:spPr>
          <a:xfrm>
            <a:off x="4942535"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20" name="object 20"/>
          <p:cNvSpPr txBox="1"/>
          <p:nvPr/>
        </p:nvSpPr>
        <p:spPr>
          <a:xfrm>
            <a:off x="4382394"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1" name="object 21"/>
          <p:cNvGrpSpPr/>
          <p:nvPr/>
        </p:nvGrpSpPr>
        <p:grpSpPr>
          <a:xfrm>
            <a:off x="2791669" y="353599"/>
            <a:ext cx="1120140" cy="587375"/>
            <a:chOff x="2791669" y="353599"/>
            <a:chExt cx="1120140" cy="587375"/>
          </a:xfrm>
        </p:grpSpPr>
        <p:sp>
          <p:nvSpPr>
            <p:cNvPr id="22" name="object 22"/>
            <p:cNvSpPr/>
            <p:nvPr/>
          </p:nvSpPr>
          <p:spPr>
            <a:xfrm>
              <a:off x="2801194" y="363124"/>
              <a:ext cx="1101090" cy="568325"/>
            </a:xfrm>
            <a:custGeom>
              <a:avLst/>
              <a:gdLst/>
              <a:ahLst/>
              <a:cxnLst/>
              <a:rect l="l" t="t" r="r" b="b"/>
              <a:pathLst>
                <a:path w="1101089" h="568325">
                  <a:moveTo>
                    <a:pt x="1005997" y="568198"/>
                  </a:moveTo>
                  <a:lnTo>
                    <a:pt x="94699" y="568198"/>
                  </a:lnTo>
                  <a:lnTo>
                    <a:pt x="57838" y="560756"/>
                  </a:lnTo>
                  <a:lnTo>
                    <a:pt x="27737" y="540461"/>
                  </a:lnTo>
                  <a:lnTo>
                    <a:pt x="7442" y="510358"/>
                  </a:lnTo>
                  <a:lnTo>
                    <a:pt x="0" y="473496"/>
                  </a:lnTo>
                  <a:lnTo>
                    <a:pt x="0" y="94702"/>
                  </a:lnTo>
                  <a:lnTo>
                    <a:pt x="7442" y="57840"/>
                  </a:lnTo>
                  <a:lnTo>
                    <a:pt x="27737" y="27737"/>
                  </a:lnTo>
                  <a:lnTo>
                    <a:pt x="57838" y="7442"/>
                  </a:lnTo>
                  <a:lnTo>
                    <a:pt x="94699" y="0"/>
                  </a:lnTo>
                  <a:lnTo>
                    <a:pt x="1005997" y="0"/>
                  </a:lnTo>
                  <a:lnTo>
                    <a:pt x="1058542" y="15910"/>
                  </a:lnTo>
                  <a:lnTo>
                    <a:pt x="1093491" y="58460"/>
                  </a:lnTo>
                  <a:lnTo>
                    <a:pt x="1100697" y="94702"/>
                  </a:lnTo>
                  <a:lnTo>
                    <a:pt x="1100697" y="473496"/>
                  </a:lnTo>
                  <a:lnTo>
                    <a:pt x="1093255" y="510358"/>
                  </a:lnTo>
                  <a:lnTo>
                    <a:pt x="1072960" y="540461"/>
                  </a:lnTo>
                  <a:lnTo>
                    <a:pt x="1042858" y="560756"/>
                  </a:lnTo>
                  <a:lnTo>
                    <a:pt x="1005997" y="568198"/>
                  </a:lnTo>
                  <a:close/>
                </a:path>
              </a:pathLst>
            </a:custGeom>
            <a:solidFill>
              <a:srgbClr val="CCCCCC"/>
            </a:solidFill>
          </p:spPr>
          <p:txBody>
            <a:bodyPr wrap="square" lIns="0" tIns="0" rIns="0" bIns="0" rtlCol="0"/>
            <a:lstStyle/>
            <a:p>
              <a:endParaRPr/>
            </a:p>
          </p:txBody>
        </p:sp>
        <p:sp>
          <p:nvSpPr>
            <p:cNvPr id="23" name="object 23"/>
            <p:cNvSpPr/>
            <p:nvPr/>
          </p:nvSpPr>
          <p:spPr>
            <a:xfrm>
              <a:off x="2801194" y="363124"/>
              <a:ext cx="1101090" cy="568325"/>
            </a:xfrm>
            <a:custGeom>
              <a:avLst/>
              <a:gdLst/>
              <a:ahLst/>
              <a:cxnLst/>
              <a:rect l="l" t="t" r="r" b="b"/>
              <a:pathLst>
                <a:path w="1101089" h="568325">
                  <a:moveTo>
                    <a:pt x="0" y="94702"/>
                  </a:moveTo>
                  <a:lnTo>
                    <a:pt x="7442" y="57840"/>
                  </a:lnTo>
                  <a:lnTo>
                    <a:pt x="27737" y="27737"/>
                  </a:lnTo>
                  <a:lnTo>
                    <a:pt x="57838" y="7442"/>
                  </a:lnTo>
                  <a:lnTo>
                    <a:pt x="94699" y="0"/>
                  </a:lnTo>
                  <a:lnTo>
                    <a:pt x="1005997" y="0"/>
                  </a:lnTo>
                  <a:lnTo>
                    <a:pt x="1058542" y="15910"/>
                  </a:lnTo>
                  <a:lnTo>
                    <a:pt x="1093491" y="58460"/>
                  </a:lnTo>
                  <a:lnTo>
                    <a:pt x="1100697" y="94702"/>
                  </a:lnTo>
                  <a:lnTo>
                    <a:pt x="1100697" y="473496"/>
                  </a:lnTo>
                  <a:lnTo>
                    <a:pt x="1093255" y="510358"/>
                  </a:lnTo>
                  <a:lnTo>
                    <a:pt x="1072960" y="540461"/>
                  </a:lnTo>
                  <a:lnTo>
                    <a:pt x="1042858" y="560756"/>
                  </a:lnTo>
                  <a:lnTo>
                    <a:pt x="1005997" y="568198"/>
                  </a:lnTo>
                  <a:lnTo>
                    <a:pt x="94699" y="568198"/>
                  </a:lnTo>
                  <a:lnTo>
                    <a:pt x="57838" y="560756"/>
                  </a:lnTo>
                  <a:lnTo>
                    <a:pt x="27737" y="540461"/>
                  </a:lnTo>
                  <a:lnTo>
                    <a:pt x="7442" y="510358"/>
                  </a:lnTo>
                  <a:lnTo>
                    <a:pt x="0" y="473496"/>
                  </a:lnTo>
                  <a:lnTo>
                    <a:pt x="0" y="94702"/>
                  </a:lnTo>
                  <a:close/>
                </a:path>
              </a:pathLst>
            </a:custGeom>
            <a:ln w="19049">
              <a:solidFill>
                <a:srgbClr val="666666"/>
              </a:solidFill>
            </a:ln>
          </p:spPr>
          <p:txBody>
            <a:bodyPr wrap="square" lIns="0" tIns="0" rIns="0" bIns="0" rtlCol="0"/>
            <a:lstStyle/>
            <a:p>
              <a:endParaRPr/>
            </a:p>
          </p:txBody>
        </p:sp>
      </p:grpSp>
      <p:sp>
        <p:nvSpPr>
          <p:cNvPr id="24" name="object 24"/>
          <p:cNvSpPr txBox="1">
            <a:spLocks noGrp="1"/>
          </p:cNvSpPr>
          <p:nvPr>
            <p:ph type="title"/>
          </p:nvPr>
        </p:nvSpPr>
        <p:spPr>
          <a:xfrm>
            <a:off x="2901953" y="487267"/>
            <a:ext cx="596900" cy="299720"/>
          </a:xfrm>
          <a:prstGeom prst="rect">
            <a:avLst/>
          </a:prstGeom>
        </p:spPr>
        <p:txBody>
          <a:bodyPr vert="horz" wrap="square" lIns="0" tIns="12700" rIns="0" bIns="0" rtlCol="0">
            <a:spAutoFit/>
          </a:bodyPr>
          <a:lstStyle/>
          <a:p>
            <a:pPr marL="12700">
              <a:lnSpc>
                <a:spcPct val="100000"/>
              </a:lnSpc>
              <a:spcBef>
                <a:spcPts val="100"/>
              </a:spcBef>
            </a:pPr>
            <a:r>
              <a:rPr spc="-5" dirty="0"/>
              <a:t>Swap</a:t>
            </a:r>
          </a:p>
        </p:txBody>
      </p:sp>
      <p:sp>
        <p:nvSpPr>
          <p:cNvPr id="25" name="object 25"/>
          <p:cNvSpPr/>
          <p:nvPr/>
        </p:nvSpPr>
        <p:spPr>
          <a:xfrm>
            <a:off x="2524444" y="647223"/>
            <a:ext cx="1965960" cy="1692910"/>
          </a:xfrm>
          <a:custGeom>
            <a:avLst/>
            <a:gdLst/>
            <a:ahLst/>
            <a:cxnLst/>
            <a:rect l="l" t="t" r="r" b="b"/>
            <a:pathLst>
              <a:path w="1965960" h="1692910">
                <a:moveTo>
                  <a:pt x="1377447" y="0"/>
                </a:moveTo>
                <a:lnTo>
                  <a:pt x="1965346" y="1692496"/>
                </a:lnTo>
              </a:path>
              <a:path w="1965960" h="1692910">
                <a:moveTo>
                  <a:pt x="276749" y="0"/>
                </a:moveTo>
                <a:lnTo>
                  <a:pt x="0" y="882098"/>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89791" y="419124"/>
            <a:ext cx="1101090" cy="3841750"/>
          </a:xfrm>
          <a:custGeom>
            <a:avLst/>
            <a:gdLst/>
            <a:ahLst/>
            <a:cxnLst/>
            <a:rect l="l" t="t" r="r" b="b"/>
            <a:pathLst>
              <a:path w="1101089" h="3841750">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4"/>
                </a:lnTo>
                <a:lnTo>
                  <a:pt x="1100697" y="154692"/>
                </a:lnTo>
                <a:lnTo>
                  <a:pt x="1100697" y="3686492"/>
                </a:lnTo>
                <a:lnTo>
                  <a:pt x="1092812" y="3735394"/>
                </a:lnTo>
                <a:lnTo>
                  <a:pt x="1070853" y="3777861"/>
                </a:lnTo>
                <a:lnTo>
                  <a:pt x="1037366" y="3811347"/>
                </a:lnTo>
                <a:lnTo>
                  <a:pt x="994899" y="3833306"/>
                </a:lnTo>
                <a:lnTo>
                  <a:pt x="945998" y="3841192"/>
                </a:lnTo>
                <a:lnTo>
                  <a:pt x="154699" y="3841192"/>
                </a:lnTo>
                <a:lnTo>
                  <a:pt x="105798" y="3833306"/>
                </a:lnTo>
                <a:lnTo>
                  <a:pt x="63331" y="3811347"/>
                </a:lnTo>
                <a:lnTo>
                  <a:pt x="29844" y="3777861"/>
                </a:lnTo>
                <a:lnTo>
                  <a:pt x="7885" y="3735394"/>
                </a:lnTo>
                <a:lnTo>
                  <a:pt x="0" y="3686492"/>
                </a:lnTo>
                <a:lnTo>
                  <a:pt x="0" y="154692"/>
                </a:lnTo>
                <a:close/>
              </a:path>
            </a:pathLst>
          </a:custGeom>
          <a:ln w="19049">
            <a:solidFill>
              <a:srgbClr val="666666"/>
            </a:solidFill>
          </a:ln>
        </p:spPr>
        <p:txBody>
          <a:bodyPr wrap="square" lIns="0" tIns="0" rIns="0" bIns="0" rtlCol="0"/>
          <a:lstStyle/>
          <a:p>
            <a:endParaRPr/>
          </a:p>
        </p:txBody>
      </p:sp>
      <p:sp>
        <p:nvSpPr>
          <p:cNvPr id="3" name="object 3"/>
          <p:cNvSpPr/>
          <p:nvPr/>
        </p:nvSpPr>
        <p:spPr>
          <a:xfrm>
            <a:off x="1974095" y="1529321"/>
            <a:ext cx="1101090" cy="2731135"/>
          </a:xfrm>
          <a:custGeom>
            <a:avLst/>
            <a:gdLst/>
            <a:ahLst/>
            <a:cxnLst/>
            <a:rect l="l" t="t" r="r" b="b"/>
            <a:pathLst>
              <a:path w="1101089" h="2731135">
                <a:moveTo>
                  <a:pt x="0" y="154692"/>
                </a:moveTo>
                <a:lnTo>
                  <a:pt x="7886" y="105797"/>
                </a:lnTo>
                <a:lnTo>
                  <a:pt x="29846" y="63332"/>
                </a:lnTo>
                <a:lnTo>
                  <a:pt x="63332" y="29846"/>
                </a:lnTo>
                <a:lnTo>
                  <a:pt x="105797" y="7886"/>
                </a:lnTo>
                <a:lnTo>
                  <a:pt x="154692" y="0"/>
                </a:lnTo>
                <a:lnTo>
                  <a:pt x="945998" y="0"/>
                </a:lnTo>
                <a:lnTo>
                  <a:pt x="1005197" y="11774"/>
                </a:lnTo>
                <a:lnTo>
                  <a:pt x="1055397" y="45307"/>
                </a:lnTo>
                <a:lnTo>
                  <a:pt x="1088922" y="95493"/>
                </a:lnTo>
                <a:lnTo>
                  <a:pt x="1100697" y="154692"/>
                </a:lnTo>
                <a:lnTo>
                  <a:pt x="1100697" y="2576194"/>
                </a:lnTo>
                <a:lnTo>
                  <a:pt x="1092812" y="2625096"/>
                </a:lnTo>
                <a:lnTo>
                  <a:pt x="1070853" y="2667563"/>
                </a:lnTo>
                <a:lnTo>
                  <a:pt x="1037366" y="2701049"/>
                </a:lnTo>
                <a:lnTo>
                  <a:pt x="994899" y="2723008"/>
                </a:lnTo>
                <a:lnTo>
                  <a:pt x="945998" y="2730894"/>
                </a:lnTo>
                <a:lnTo>
                  <a:pt x="154692" y="2730894"/>
                </a:lnTo>
                <a:lnTo>
                  <a:pt x="105797" y="2723008"/>
                </a:lnTo>
                <a:lnTo>
                  <a:pt x="63332" y="2701049"/>
                </a:lnTo>
                <a:lnTo>
                  <a:pt x="29846" y="2667563"/>
                </a:lnTo>
                <a:lnTo>
                  <a:pt x="7886" y="2625096"/>
                </a:lnTo>
                <a:lnTo>
                  <a:pt x="0" y="2576194"/>
                </a:lnTo>
                <a:lnTo>
                  <a:pt x="0" y="154692"/>
                </a:lnTo>
                <a:close/>
              </a:path>
            </a:pathLst>
          </a:custGeom>
          <a:ln w="19049">
            <a:solidFill>
              <a:srgbClr val="666666"/>
            </a:solidFill>
          </a:ln>
        </p:spPr>
        <p:txBody>
          <a:bodyPr wrap="square" lIns="0" tIns="0" rIns="0" bIns="0" rtlCol="0"/>
          <a:lstStyle/>
          <a:p>
            <a:endParaRPr/>
          </a:p>
        </p:txBody>
      </p:sp>
      <p:sp>
        <p:nvSpPr>
          <p:cNvPr id="4" name="object 4"/>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6" name="object 6"/>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7" name="object 7"/>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8" name="object 8"/>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9" name="object 9"/>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10" name="object 10"/>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1" name="object 11"/>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2" name="object 12"/>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47040">
              <a:lnSpc>
                <a:spcPts val="1585"/>
              </a:lnSpc>
            </a:pPr>
            <a:r>
              <a:rPr sz="1400" b="1" spc="-5" dirty="0">
                <a:latin typeface="Courier New"/>
                <a:cs typeface="Courier New"/>
              </a:rPr>
              <a:t>Swap(array, i,</a:t>
            </a:r>
            <a:r>
              <a:rPr sz="1400" b="1" spc="-30" dirty="0">
                <a:latin typeface="Courier New"/>
                <a:cs typeface="Courier New"/>
              </a:rPr>
              <a:t> </a:t>
            </a:r>
            <a:r>
              <a:rPr sz="1400" b="1" spc="-5" dirty="0">
                <a:latin typeface="Courier New"/>
                <a:cs typeface="Courier New"/>
              </a:rPr>
              <a:t>storeIndex);</a:t>
            </a:r>
            <a:endParaRPr sz="1400">
              <a:latin typeface="Courier New"/>
              <a:cs typeface="Courier New"/>
            </a:endParaRPr>
          </a:p>
          <a:p>
            <a:pPr marL="438784">
              <a:lnSpc>
                <a:spcPts val="1650"/>
              </a:lnSpc>
            </a:pPr>
            <a:r>
              <a:rPr sz="1400" spc="-5" dirty="0">
                <a:latin typeface="Courier New"/>
                <a:cs typeface="Courier New"/>
              </a:rPr>
              <a:t>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55"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650"/>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3" name="object 13"/>
          <p:cNvSpPr/>
          <p:nvPr/>
        </p:nvSpPr>
        <p:spPr>
          <a:xfrm>
            <a:off x="2115145"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4" name="object 14"/>
          <p:cNvSpPr txBox="1"/>
          <p:nvPr/>
        </p:nvSpPr>
        <p:spPr>
          <a:xfrm>
            <a:off x="2408137"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5" name="object 15"/>
          <p:cNvSpPr txBox="1"/>
          <p:nvPr/>
        </p:nvSpPr>
        <p:spPr>
          <a:xfrm>
            <a:off x="1494645"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6" name="object 16"/>
          <p:cNvGrpSpPr/>
          <p:nvPr/>
        </p:nvGrpSpPr>
        <p:grpSpPr>
          <a:xfrm>
            <a:off x="4640015" y="784473"/>
            <a:ext cx="800100" cy="800100"/>
            <a:chOff x="4640015" y="784473"/>
            <a:chExt cx="800100" cy="800100"/>
          </a:xfrm>
        </p:grpSpPr>
        <p:sp>
          <p:nvSpPr>
            <p:cNvPr id="17" name="object 17"/>
            <p:cNvSpPr/>
            <p:nvPr/>
          </p:nvSpPr>
          <p:spPr>
            <a:xfrm>
              <a:off x="4649540"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8" name="object 18"/>
            <p:cNvSpPr/>
            <p:nvPr/>
          </p:nvSpPr>
          <p:spPr>
            <a:xfrm>
              <a:off x="4649540"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9" name="object 19"/>
          <p:cNvSpPr txBox="1"/>
          <p:nvPr/>
        </p:nvSpPr>
        <p:spPr>
          <a:xfrm>
            <a:off x="4942535"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20" name="object 20"/>
          <p:cNvSpPr txBox="1"/>
          <p:nvPr/>
        </p:nvSpPr>
        <p:spPr>
          <a:xfrm>
            <a:off x="4382394"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1" name="object 21"/>
          <p:cNvGrpSpPr/>
          <p:nvPr/>
        </p:nvGrpSpPr>
        <p:grpSpPr>
          <a:xfrm>
            <a:off x="2791669" y="353599"/>
            <a:ext cx="1120140" cy="587375"/>
            <a:chOff x="2791669" y="353599"/>
            <a:chExt cx="1120140" cy="587375"/>
          </a:xfrm>
        </p:grpSpPr>
        <p:sp>
          <p:nvSpPr>
            <p:cNvPr id="22" name="object 22"/>
            <p:cNvSpPr/>
            <p:nvPr/>
          </p:nvSpPr>
          <p:spPr>
            <a:xfrm>
              <a:off x="2801194" y="363124"/>
              <a:ext cx="1101090" cy="568325"/>
            </a:xfrm>
            <a:custGeom>
              <a:avLst/>
              <a:gdLst/>
              <a:ahLst/>
              <a:cxnLst/>
              <a:rect l="l" t="t" r="r" b="b"/>
              <a:pathLst>
                <a:path w="1101089" h="568325">
                  <a:moveTo>
                    <a:pt x="1005997" y="568198"/>
                  </a:moveTo>
                  <a:lnTo>
                    <a:pt x="94699" y="568198"/>
                  </a:lnTo>
                  <a:lnTo>
                    <a:pt x="57838" y="560756"/>
                  </a:lnTo>
                  <a:lnTo>
                    <a:pt x="27737" y="540461"/>
                  </a:lnTo>
                  <a:lnTo>
                    <a:pt x="7442" y="510358"/>
                  </a:lnTo>
                  <a:lnTo>
                    <a:pt x="0" y="473496"/>
                  </a:lnTo>
                  <a:lnTo>
                    <a:pt x="0" y="94702"/>
                  </a:lnTo>
                  <a:lnTo>
                    <a:pt x="7442" y="57840"/>
                  </a:lnTo>
                  <a:lnTo>
                    <a:pt x="27737" y="27737"/>
                  </a:lnTo>
                  <a:lnTo>
                    <a:pt x="57838" y="7442"/>
                  </a:lnTo>
                  <a:lnTo>
                    <a:pt x="94699" y="0"/>
                  </a:lnTo>
                  <a:lnTo>
                    <a:pt x="1005997" y="0"/>
                  </a:lnTo>
                  <a:lnTo>
                    <a:pt x="1058542" y="15910"/>
                  </a:lnTo>
                  <a:lnTo>
                    <a:pt x="1093491" y="58460"/>
                  </a:lnTo>
                  <a:lnTo>
                    <a:pt x="1100697" y="94702"/>
                  </a:lnTo>
                  <a:lnTo>
                    <a:pt x="1100697" y="473496"/>
                  </a:lnTo>
                  <a:lnTo>
                    <a:pt x="1093255" y="510358"/>
                  </a:lnTo>
                  <a:lnTo>
                    <a:pt x="1072960" y="540461"/>
                  </a:lnTo>
                  <a:lnTo>
                    <a:pt x="1042858" y="560756"/>
                  </a:lnTo>
                  <a:lnTo>
                    <a:pt x="1005997" y="568198"/>
                  </a:lnTo>
                  <a:close/>
                </a:path>
              </a:pathLst>
            </a:custGeom>
            <a:solidFill>
              <a:srgbClr val="CCCCCC"/>
            </a:solidFill>
          </p:spPr>
          <p:txBody>
            <a:bodyPr wrap="square" lIns="0" tIns="0" rIns="0" bIns="0" rtlCol="0"/>
            <a:lstStyle/>
            <a:p>
              <a:endParaRPr/>
            </a:p>
          </p:txBody>
        </p:sp>
        <p:sp>
          <p:nvSpPr>
            <p:cNvPr id="23" name="object 23"/>
            <p:cNvSpPr/>
            <p:nvPr/>
          </p:nvSpPr>
          <p:spPr>
            <a:xfrm>
              <a:off x="2801194" y="363124"/>
              <a:ext cx="1101090" cy="568325"/>
            </a:xfrm>
            <a:custGeom>
              <a:avLst/>
              <a:gdLst/>
              <a:ahLst/>
              <a:cxnLst/>
              <a:rect l="l" t="t" r="r" b="b"/>
              <a:pathLst>
                <a:path w="1101089" h="568325">
                  <a:moveTo>
                    <a:pt x="0" y="94702"/>
                  </a:moveTo>
                  <a:lnTo>
                    <a:pt x="7442" y="57840"/>
                  </a:lnTo>
                  <a:lnTo>
                    <a:pt x="27737" y="27737"/>
                  </a:lnTo>
                  <a:lnTo>
                    <a:pt x="57838" y="7442"/>
                  </a:lnTo>
                  <a:lnTo>
                    <a:pt x="94699" y="0"/>
                  </a:lnTo>
                  <a:lnTo>
                    <a:pt x="1005997" y="0"/>
                  </a:lnTo>
                  <a:lnTo>
                    <a:pt x="1058542" y="15910"/>
                  </a:lnTo>
                  <a:lnTo>
                    <a:pt x="1093491" y="58460"/>
                  </a:lnTo>
                  <a:lnTo>
                    <a:pt x="1100697" y="94702"/>
                  </a:lnTo>
                  <a:lnTo>
                    <a:pt x="1100697" y="473496"/>
                  </a:lnTo>
                  <a:lnTo>
                    <a:pt x="1093255" y="510358"/>
                  </a:lnTo>
                  <a:lnTo>
                    <a:pt x="1072960" y="540461"/>
                  </a:lnTo>
                  <a:lnTo>
                    <a:pt x="1042858" y="560756"/>
                  </a:lnTo>
                  <a:lnTo>
                    <a:pt x="1005997" y="568198"/>
                  </a:lnTo>
                  <a:lnTo>
                    <a:pt x="94699" y="568198"/>
                  </a:lnTo>
                  <a:lnTo>
                    <a:pt x="57838" y="560756"/>
                  </a:lnTo>
                  <a:lnTo>
                    <a:pt x="27737" y="540461"/>
                  </a:lnTo>
                  <a:lnTo>
                    <a:pt x="7442" y="510358"/>
                  </a:lnTo>
                  <a:lnTo>
                    <a:pt x="0" y="473496"/>
                  </a:lnTo>
                  <a:lnTo>
                    <a:pt x="0" y="94702"/>
                  </a:lnTo>
                  <a:close/>
                </a:path>
              </a:pathLst>
            </a:custGeom>
            <a:ln w="19049">
              <a:solidFill>
                <a:srgbClr val="666666"/>
              </a:solidFill>
            </a:ln>
          </p:spPr>
          <p:txBody>
            <a:bodyPr wrap="square" lIns="0" tIns="0" rIns="0" bIns="0" rtlCol="0"/>
            <a:lstStyle/>
            <a:p>
              <a:endParaRPr/>
            </a:p>
          </p:txBody>
        </p:sp>
      </p:grpSp>
      <p:sp>
        <p:nvSpPr>
          <p:cNvPr id="24" name="object 24"/>
          <p:cNvSpPr txBox="1">
            <a:spLocks noGrp="1"/>
          </p:cNvSpPr>
          <p:nvPr>
            <p:ph type="title"/>
          </p:nvPr>
        </p:nvSpPr>
        <p:spPr>
          <a:xfrm>
            <a:off x="2901953" y="487267"/>
            <a:ext cx="596900" cy="299720"/>
          </a:xfrm>
          <a:prstGeom prst="rect">
            <a:avLst/>
          </a:prstGeom>
        </p:spPr>
        <p:txBody>
          <a:bodyPr vert="horz" wrap="square" lIns="0" tIns="12700" rIns="0" bIns="0" rtlCol="0">
            <a:spAutoFit/>
          </a:bodyPr>
          <a:lstStyle/>
          <a:p>
            <a:pPr marL="12700">
              <a:lnSpc>
                <a:spcPct val="100000"/>
              </a:lnSpc>
              <a:spcBef>
                <a:spcPts val="100"/>
              </a:spcBef>
            </a:pPr>
            <a:r>
              <a:rPr spc="-5" dirty="0"/>
              <a:t>Swap</a:t>
            </a:r>
          </a:p>
        </p:txBody>
      </p:sp>
      <p:sp>
        <p:nvSpPr>
          <p:cNvPr id="25" name="object 25"/>
          <p:cNvSpPr/>
          <p:nvPr/>
        </p:nvSpPr>
        <p:spPr>
          <a:xfrm>
            <a:off x="2524444" y="647223"/>
            <a:ext cx="1965960" cy="1692910"/>
          </a:xfrm>
          <a:custGeom>
            <a:avLst/>
            <a:gdLst/>
            <a:ahLst/>
            <a:cxnLst/>
            <a:rect l="l" t="t" r="r" b="b"/>
            <a:pathLst>
              <a:path w="1965960" h="1692910">
                <a:moveTo>
                  <a:pt x="1377447" y="0"/>
                </a:moveTo>
                <a:lnTo>
                  <a:pt x="1965346" y="1692496"/>
                </a:lnTo>
              </a:path>
              <a:path w="1965960" h="1692910">
                <a:moveTo>
                  <a:pt x="276749" y="0"/>
                </a:moveTo>
                <a:lnTo>
                  <a:pt x="0" y="882098"/>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a:lnSpc>
                <a:spcPts val="1585"/>
              </a:lnSpc>
            </a:pPr>
            <a:r>
              <a:rPr sz="1400" spc="-5" dirty="0">
                <a:latin typeface="Courier New"/>
                <a:cs typeface="Courier New"/>
              </a:rPr>
              <a:t>Swap(array, i,</a:t>
            </a:r>
            <a:r>
              <a:rPr sz="1400" spc="-30" dirty="0">
                <a:latin typeface="Courier New"/>
                <a:cs typeface="Courier New"/>
              </a:rPr>
              <a:t> </a:t>
            </a:r>
            <a:r>
              <a:rPr sz="1400" spc="-5" dirty="0">
                <a:latin typeface="Courier New"/>
                <a:cs typeface="Courier New"/>
              </a:rPr>
              <a:t>storeIndex);</a:t>
            </a:r>
            <a:endParaRPr sz="1400">
              <a:latin typeface="Courier New"/>
              <a:cs typeface="Courier New"/>
            </a:endParaRPr>
          </a:p>
          <a:p>
            <a:pPr marL="447040">
              <a:lnSpc>
                <a:spcPts val="1650"/>
              </a:lnSpc>
            </a:pPr>
            <a:r>
              <a:rPr sz="1400" b="1" spc="-5" dirty="0">
                <a:latin typeface="Courier New"/>
                <a:cs typeface="Courier New"/>
              </a:rPr>
              <a:t>storeIndex </a:t>
            </a:r>
            <a:r>
              <a:rPr sz="1400" b="1" dirty="0">
                <a:latin typeface="Courier New"/>
                <a:cs typeface="Courier New"/>
              </a:rPr>
              <a:t>= </a:t>
            </a:r>
            <a:r>
              <a:rPr sz="1400" b="1" spc="-5" dirty="0">
                <a:latin typeface="Courier New"/>
                <a:cs typeface="Courier New"/>
              </a:rPr>
              <a:t>storeIndex </a:t>
            </a:r>
            <a:r>
              <a:rPr sz="1400" b="1" dirty="0">
                <a:latin typeface="Courier New"/>
                <a:cs typeface="Courier New"/>
              </a:rPr>
              <a:t>+</a:t>
            </a:r>
            <a:r>
              <a:rPr sz="1400" b="1" spc="-55" dirty="0">
                <a:latin typeface="Courier New"/>
                <a:cs typeface="Courier New"/>
              </a:rPr>
              <a:t> </a:t>
            </a:r>
            <a:r>
              <a:rPr sz="1400" b="1" spc="-5" dirty="0">
                <a:latin typeface="Courier New"/>
                <a:cs typeface="Courier New"/>
              </a:rPr>
              <a:t>1;</a:t>
            </a:r>
            <a:endParaRPr sz="1400">
              <a:latin typeface="Courier New"/>
              <a:cs typeface="Courier New"/>
            </a:endParaRPr>
          </a:p>
          <a:p>
            <a:pPr marL="225425">
              <a:lnSpc>
                <a:spcPts val="1650"/>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3410542"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3703535"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4" name="object 14"/>
          <p:cNvSpPr txBox="1"/>
          <p:nvPr/>
        </p:nvSpPr>
        <p:spPr>
          <a:xfrm>
            <a:off x="2790042"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4640015" y="784473"/>
            <a:ext cx="800100" cy="800100"/>
            <a:chOff x="4640015" y="784473"/>
            <a:chExt cx="800100" cy="800100"/>
          </a:xfrm>
        </p:grpSpPr>
        <p:sp>
          <p:nvSpPr>
            <p:cNvPr id="16" name="object 16"/>
            <p:cNvSpPr/>
            <p:nvPr/>
          </p:nvSpPr>
          <p:spPr>
            <a:xfrm>
              <a:off x="4649540"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4649540"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4942535"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9" name="object 19"/>
          <p:cNvSpPr txBox="1"/>
          <p:nvPr/>
        </p:nvSpPr>
        <p:spPr>
          <a:xfrm>
            <a:off x="4382394"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23665"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tabLst>
                <a:tab pos="3270250" algn="l"/>
              </a:tabLst>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a:t>
            </a:r>
            <a:r>
              <a:rPr sz="1400" spc="-5" dirty="0">
                <a:latin typeface="Courier New"/>
                <a:cs typeface="Courier New"/>
              </a:rPr>
              <a:t> last;	</a:t>
            </a:r>
            <a:r>
              <a:rPr sz="1400" b="1" spc="-5" dirty="0">
                <a:latin typeface="Courier New"/>
                <a:cs typeface="Courier New"/>
              </a:rPr>
              <a:t>i++</a:t>
            </a:r>
            <a:r>
              <a:rPr sz="1400" spc="-5" dirty="0">
                <a:latin typeface="Courier New"/>
                <a:cs typeface="Courier New"/>
              </a:rPr>
              <a:t>)</a:t>
            </a:r>
            <a:r>
              <a:rPr sz="1400" spc="-95" dirty="0">
                <a:latin typeface="Courier New"/>
                <a:cs typeface="Courier New"/>
              </a:rPr>
              <a:t>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89584">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70294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3410542"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3703535"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4" name="object 14"/>
          <p:cNvSpPr txBox="1"/>
          <p:nvPr/>
        </p:nvSpPr>
        <p:spPr>
          <a:xfrm>
            <a:off x="2790042"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5859213" y="784473"/>
            <a:ext cx="800100" cy="800100"/>
            <a:chOff x="5859213" y="784473"/>
            <a:chExt cx="800100" cy="800100"/>
          </a:xfrm>
        </p:grpSpPr>
        <p:sp>
          <p:nvSpPr>
            <p:cNvPr id="16" name="object 16"/>
            <p:cNvSpPr/>
            <p:nvPr/>
          </p:nvSpPr>
          <p:spPr>
            <a:xfrm>
              <a:off x="5868738"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5868738"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6161732"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endParaRPr sz="2400">
              <a:latin typeface="Arial"/>
              <a:cs typeface="Arial"/>
            </a:endParaRPr>
          </a:p>
        </p:txBody>
      </p:sp>
      <p:sp>
        <p:nvSpPr>
          <p:cNvPr id="19" name="object 19"/>
          <p:cNvSpPr txBox="1"/>
          <p:nvPr/>
        </p:nvSpPr>
        <p:spPr>
          <a:xfrm>
            <a:off x="5601592"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039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b="1" dirty="0">
                <a:latin typeface="Courier New"/>
                <a:cs typeface="Courier New"/>
              </a:rPr>
              <a:t>i &lt; </a:t>
            </a:r>
            <a:r>
              <a:rPr sz="1400" b="1" spc="-5" dirty="0">
                <a:latin typeface="Courier New"/>
                <a:cs typeface="Courier New"/>
              </a:rPr>
              <a:t>last; </a:t>
            </a:r>
            <a:r>
              <a:rPr sz="1400" spc="-5" dirty="0">
                <a:latin typeface="Courier New"/>
                <a:cs typeface="Courier New"/>
              </a:rPr>
              <a:t>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69900">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83260">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3410542"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3703535"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4" name="object 14"/>
          <p:cNvSpPr txBox="1"/>
          <p:nvPr/>
        </p:nvSpPr>
        <p:spPr>
          <a:xfrm>
            <a:off x="2790042"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5859213" y="784473"/>
            <a:ext cx="800100" cy="800100"/>
            <a:chOff x="5859213" y="784473"/>
            <a:chExt cx="800100" cy="800100"/>
          </a:xfrm>
        </p:grpSpPr>
        <p:sp>
          <p:nvSpPr>
            <p:cNvPr id="16" name="object 16"/>
            <p:cNvSpPr/>
            <p:nvPr/>
          </p:nvSpPr>
          <p:spPr>
            <a:xfrm>
              <a:off x="5868738"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5868738"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6161732"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endParaRPr sz="2400">
              <a:latin typeface="Arial"/>
              <a:cs typeface="Arial"/>
            </a:endParaRPr>
          </a:p>
        </p:txBody>
      </p:sp>
      <p:sp>
        <p:nvSpPr>
          <p:cNvPr id="19" name="object 19"/>
          <p:cNvSpPr txBox="1"/>
          <p:nvPr/>
        </p:nvSpPr>
        <p:spPr>
          <a:xfrm>
            <a:off x="5601592"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2180695" y="515473"/>
            <a:ext cx="2590800" cy="933450"/>
            <a:chOff x="2180695" y="515473"/>
            <a:chExt cx="2590800" cy="933450"/>
          </a:xfrm>
        </p:grpSpPr>
        <p:sp>
          <p:nvSpPr>
            <p:cNvPr id="21" name="object 21"/>
            <p:cNvSpPr/>
            <p:nvPr/>
          </p:nvSpPr>
          <p:spPr>
            <a:xfrm>
              <a:off x="2190220" y="524998"/>
              <a:ext cx="2571750" cy="914400"/>
            </a:xfrm>
            <a:custGeom>
              <a:avLst/>
              <a:gdLst/>
              <a:ahLst/>
              <a:cxnLst/>
              <a:rect l="l" t="t" r="r" b="b"/>
              <a:pathLst>
                <a:path w="2571750" h="914400">
                  <a:moveTo>
                    <a:pt x="2419195" y="914398"/>
                  </a:moveTo>
                  <a:lnTo>
                    <a:pt x="152402" y="914398"/>
                  </a:lnTo>
                  <a:lnTo>
                    <a:pt x="104231" y="906628"/>
                  </a:lnTo>
                  <a:lnTo>
                    <a:pt x="62395" y="884993"/>
                  </a:lnTo>
                  <a:lnTo>
                    <a:pt x="29404" y="852002"/>
                  </a:lnTo>
                  <a:lnTo>
                    <a:pt x="7769" y="810167"/>
                  </a:lnTo>
                  <a:lnTo>
                    <a:pt x="0" y="761995"/>
                  </a:lnTo>
                  <a:lnTo>
                    <a:pt x="0" y="152402"/>
                  </a:ln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2" name="object 22"/>
            <p:cNvSpPr/>
            <p:nvPr/>
          </p:nvSpPr>
          <p:spPr>
            <a:xfrm>
              <a:off x="2190220" y="524998"/>
              <a:ext cx="2571750" cy="914400"/>
            </a:xfrm>
            <a:custGeom>
              <a:avLst/>
              <a:gdLst/>
              <a:ahLst/>
              <a:cxnLst/>
              <a:rect l="l" t="t" r="r" b="b"/>
              <a:pathLst>
                <a:path w="2571750" h="914400">
                  <a:moveTo>
                    <a:pt x="0" y="152402"/>
                  </a:move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402" y="914398"/>
                  </a:lnTo>
                  <a:lnTo>
                    <a:pt x="104231" y="906628"/>
                  </a:lnTo>
                  <a:lnTo>
                    <a:pt x="62395" y="884993"/>
                  </a:lnTo>
                  <a:lnTo>
                    <a:pt x="29404" y="852002"/>
                  </a:lnTo>
                  <a:lnTo>
                    <a:pt x="7769"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3" name="object 23"/>
          <p:cNvSpPr txBox="1"/>
          <p:nvPr/>
        </p:nvSpPr>
        <p:spPr>
          <a:xfrm>
            <a:off x="3048309" y="595356"/>
            <a:ext cx="854075" cy="753110"/>
          </a:xfrm>
          <a:prstGeom prst="rect">
            <a:avLst/>
          </a:prstGeom>
        </p:spPr>
        <p:txBody>
          <a:bodyPr vert="horz" wrap="square" lIns="0" tIns="12700" rIns="0" bIns="0" rtlCol="0">
            <a:spAutoFit/>
          </a:bodyPr>
          <a:lstStyle/>
          <a:p>
            <a:pPr marL="84455">
              <a:lnSpc>
                <a:spcPts val="2865"/>
              </a:lnSpc>
              <a:spcBef>
                <a:spcPts val="100"/>
              </a:spcBef>
            </a:pPr>
            <a:r>
              <a:rPr sz="2400" dirty="0">
                <a:latin typeface="Arial"/>
                <a:cs typeface="Arial"/>
              </a:rPr>
              <a:t>4 &lt;</a:t>
            </a:r>
            <a:r>
              <a:rPr sz="2400" spc="-85" dirty="0">
                <a:latin typeface="Arial"/>
                <a:cs typeface="Arial"/>
              </a:rPr>
              <a:t> </a:t>
            </a:r>
            <a:r>
              <a:rPr sz="2400" dirty="0">
                <a:latin typeface="Arial"/>
                <a:cs typeface="Arial"/>
              </a:rPr>
              <a:t>5</a:t>
            </a:r>
            <a:endParaRPr sz="2400">
              <a:latin typeface="Arial"/>
              <a:cs typeface="Arial"/>
            </a:endParaRPr>
          </a:p>
          <a:p>
            <a:pPr marL="12700">
              <a:lnSpc>
                <a:spcPts val="2865"/>
              </a:lnSpc>
            </a:pPr>
            <a:r>
              <a:rPr sz="2400" spc="-5" dirty="0">
                <a:latin typeface="Arial"/>
                <a:cs typeface="Arial"/>
              </a:rPr>
              <a:t>is</a:t>
            </a:r>
            <a:r>
              <a:rPr sz="2400" spc="-90" dirty="0">
                <a:latin typeface="Arial"/>
                <a:cs typeface="Arial"/>
              </a:rPr>
              <a:t> </a:t>
            </a:r>
            <a:r>
              <a:rPr sz="2400" spc="-5" dirty="0">
                <a:latin typeface="Arial"/>
                <a:cs typeface="Arial"/>
              </a:rPr>
              <a:t>true</a:t>
            </a:r>
            <a:endParaRPr sz="2400">
              <a:latin typeface="Arial"/>
              <a:cs typeface="Arial"/>
            </a:endParaRPr>
          </a:p>
        </p:txBody>
      </p:sp>
      <p:sp>
        <p:nvSpPr>
          <p:cNvPr id="24" name="object 24"/>
          <p:cNvSpPr/>
          <p:nvPr/>
        </p:nvSpPr>
        <p:spPr>
          <a:xfrm>
            <a:off x="4761815" y="982197"/>
            <a:ext cx="2816860" cy="2157095"/>
          </a:xfrm>
          <a:custGeom>
            <a:avLst/>
            <a:gdLst/>
            <a:ahLst/>
            <a:cxnLst/>
            <a:rect l="l" t="t" r="r" b="b"/>
            <a:pathLst>
              <a:path w="2816859" h="2157095">
                <a:moveTo>
                  <a:pt x="0" y="0"/>
                </a:moveTo>
                <a:lnTo>
                  <a:pt x="1106922" y="202249"/>
                </a:lnTo>
              </a:path>
              <a:path w="2816859" h="2157095">
                <a:moveTo>
                  <a:pt x="0" y="0"/>
                </a:moveTo>
                <a:lnTo>
                  <a:pt x="2816269" y="2156945"/>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3" name="object 3"/>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4" name="object 4"/>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5" name="object 5"/>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6" name="object 6"/>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7" name="object 7"/>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8" name="object 8"/>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9" name="object 9"/>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0" name="object 10"/>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t>
            </a:r>
            <a:r>
              <a:rPr sz="1400" spc="5" dirty="0">
                <a:latin typeface="Courier New"/>
                <a:cs typeface="Courier New"/>
              </a:rPr>
              <a:t>(</a:t>
            </a:r>
            <a:r>
              <a:rPr sz="1400" b="1" spc="5" dirty="0">
                <a:latin typeface="Courier New"/>
                <a:cs typeface="Courier New"/>
              </a:rPr>
              <a:t>array[i] </a:t>
            </a:r>
            <a:r>
              <a:rPr sz="1400" b="1" spc="-5" dirty="0">
                <a:latin typeface="Courier New"/>
                <a:cs typeface="Courier New"/>
              </a:rPr>
              <a:t>&lt;= array[last]</a:t>
            </a:r>
            <a:r>
              <a:rPr sz="1400" spc="-5" dirty="0">
                <a:latin typeface="Courier New"/>
                <a:cs typeface="Courier New"/>
              </a:rPr>
              <a:t>)</a:t>
            </a:r>
            <a:r>
              <a:rPr sz="1400" spc="-5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1" name="object 11"/>
          <p:cNvSpPr/>
          <p:nvPr/>
        </p:nvSpPr>
        <p:spPr>
          <a:xfrm>
            <a:off x="3410542"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2" name="object 12"/>
          <p:cNvSpPr txBox="1"/>
          <p:nvPr/>
        </p:nvSpPr>
        <p:spPr>
          <a:xfrm>
            <a:off x="3703535"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3" name="object 13"/>
          <p:cNvSpPr txBox="1"/>
          <p:nvPr/>
        </p:nvSpPr>
        <p:spPr>
          <a:xfrm>
            <a:off x="2790042"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4" name="object 14"/>
          <p:cNvGrpSpPr/>
          <p:nvPr/>
        </p:nvGrpSpPr>
        <p:grpSpPr>
          <a:xfrm>
            <a:off x="5859213" y="784473"/>
            <a:ext cx="800100" cy="800100"/>
            <a:chOff x="5859213" y="784473"/>
            <a:chExt cx="800100" cy="800100"/>
          </a:xfrm>
        </p:grpSpPr>
        <p:sp>
          <p:nvSpPr>
            <p:cNvPr id="15" name="object 15"/>
            <p:cNvSpPr/>
            <p:nvPr/>
          </p:nvSpPr>
          <p:spPr>
            <a:xfrm>
              <a:off x="5868738"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6" name="object 16"/>
            <p:cNvSpPr/>
            <p:nvPr/>
          </p:nvSpPr>
          <p:spPr>
            <a:xfrm>
              <a:off x="5868738"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7" name="object 17"/>
          <p:cNvSpPr txBox="1"/>
          <p:nvPr/>
        </p:nvSpPr>
        <p:spPr>
          <a:xfrm>
            <a:off x="6161732"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endParaRPr sz="2400">
              <a:latin typeface="Arial"/>
              <a:cs typeface="Arial"/>
            </a:endParaRPr>
          </a:p>
        </p:txBody>
      </p:sp>
      <p:sp>
        <p:nvSpPr>
          <p:cNvPr id="18" name="object 18"/>
          <p:cNvSpPr txBox="1"/>
          <p:nvPr/>
        </p:nvSpPr>
        <p:spPr>
          <a:xfrm>
            <a:off x="5601592"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19" name="object 19"/>
          <p:cNvGrpSpPr/>
          <p:nvPr/>
        </p:nvGrpSpPr>
        <p:grpSpPr>
          <a:xfrm>
            <a:off x="2180695" y="515473"/>
            <a:ext cx="2590800" cy="933450"/>
            <a:chOff x="2180695" y="515473"/>
            <a:chExt cx="2590800" cy="933450"/>
          </a:xfrm>
        </p:grpSpPr>
        <p:sp>
          <p:nvSpPr>
            <p:cNvPr id="20" name="object 20"/>
            <p:cNvSpPr/>
            <p:nvPr/>
          </p:nvSpPr>
          <p:spPr>
            <a:xfrm>
              <a:off x="2190220" y="524998"/>
              <a:ext cx="2571750" cy="914400"/>
            </a:xfrm>
            <a:custGeom>
              <a:avLst/>
              <a:gdLst/>
              <a:ahLst/>
              <a:cxnLst/>
              <a:rect l="l" t="t" r="r" b="b"/>
              <a:pathLst>
                <a:path w="2571750" h="914400">
                  <a:moveTo>
                    <a:pt x="2419195" y="914398"/>
                  </a:moveTo>
                  <a:lnTo>
                    <a:pt x="152402" y="914398"/>
                  </a:lnTo>
                  <a:lnTo>
                    <a:pt x="104231" y="906628"/>
                  </a:lnTo>
                  <a:lnTo>
                    <a:pt x="62395" y="884993"/>
                  </a:lnTo>
                  <a:lnTo>
                    <a:pt x="29404" y="852002"/>
                  </a:lnTo>
                  <a:lnTo>
                    <a:pt x="7769" y="810167"/>
                  </a:lnTo>
                  <a:lnTo>
                    <a:pt x="0" y="761995"/>
                  </a:lnTo>
                  <a:lnTo>
                    <a:pt x="0" y="152402"/>
                  </a:ln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1" name="object 21"/>
            <p:cNvSpPr/>
            <p:nvPr/>
          </p:nvSpPr>
          <p:spPr>
            <a:xfrm>
              <a:off x="2190220" y="524998"/>
              <a:ext cx="2571750" cy="914400"/>
            </a:xfrm>
            <a:custGeom>
              <a:avLst/>
              <a:gdLst/>
              <a:ahLst/>
              <a:cxnLst/>
              <a:rect l="l" t="t" r="r" b="b"/>
              <a:pathLst>
                <a:path w="2571750" h="914400">
                  <a:moveTo>
                    <a:pt x="0" y="152402"/>
                  </a:move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402" y="914398"/>
                  </a:lnTo>
                  <a:lnTo>
                    <a:pt x="104231" y="906628"/>
                  </a:lnTo>
                  <a:lnTo>
                    <a:pt x="62395" y="884993"/>
                  </a:lnTo>
                  <a:lnTo>
                    <a:pt x="29404" y="852002"/>
                  </a:lnTo>
                  <a:lnTo>
                    <a:pt x="7769"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2" name="object 22"/>
          <p:cNvSpPr txBox="1">
            <a:spLocks noGrp="1"/>
          </p:cNvSpPr>
          <p:nvPr>
            <p:ph type="title"/>
          </p:nvPr>
        </p:nvSpPr>
        <p:spPr>
          <a:xfrm>
            <a:off x="2861604" y="595356"/>
            <a:ext cx="1227455" cy="753110"/>
          </a:xfrm>
          <a:prstGeom prst="rect">
            <a:avLst/>
          </a:prstGeom>
        </p:spPr>
        <p:txBody>
          <a:bodyPr vert="horz" wrap="square" lIns="0" tIns="12700" rIns="0" bIns="0" rtlCol="0">
            <a:spAutoFit/>
          </a:bodyPr>
          <a:lstStyle/>
          <a:p>
            <a:pPr algn="ctr">
              <a:lnSpc>
                <a:spcPts val="2865"/>
              </a:lnSpc>
              <a:spcBef>
                <a:spcPts val="100"/>
              </a:spcBef>
            </a:pPr>
            <a:r>
              <a:rPr sz="2400" spc="-5" dirty="0"/>
              <a:t>10 &lt;=</a:t>
            </a:r>
            <a:r>
              <a:rPr sz="2400" spc="-95" dirty="0"/>
              <a:t> </a:t>
            </a:r>
            <a:r>
              <a:rPr sz="2400" spc="-5" dirty="0"/>
              <a:t>11</a:t>
            </a:r>
            <a:endParaRPr sz="2400"/>
          </a:p>
          <a:p>
            <a:pPr algn="ctr">
              <a:lnSpc>
                <a:spcPts val="2865"/>
              </a:lnSpc>
            </a:pPr>
            <a:r>
              <a:rPr sz="2400" spc="-5" dirty="0"/>
              <a:t>is</a:t>
            </a:r>
            <a:r>
              <a:rPr sz="2400" spc="-35" dirty="0"/>
              <a:t> </a:t>
            </a:r>
            <a:r>
              <a:rPr sz="2400" spc="-5" dirty="0"/>
              <a:t>true</a:t>
            </a:r>
            <a:endParaRPr sz="2400"/>
          </a:p>
        </p:txBody>
      </p:sp>
      <p:sp>
        <p:nvSpPr>
          <p:cNvPr id="23" name="object 23"/>
          <p:cNvSpPr/>
          <p:nvPr/>
        </p:nvSpPr>
        <p:spPr>
          <a:xfrm>
            <a:off x="4761815" y="982197"/>
            <a:ext cx="2816860" cy="2157095"/>
          </a:xfrm>
          <a:custGeom>
            <a:avLst/>
            <a:gdLst/>
            <a:ahLst/>
            <a:cxnLst/>
            <a:rect l="l" t="t" r="r" b="b"/>
            <a:pathLst>
              <a:path w="2816859" h="2157095">
                <a:moveTo>
                  <a:pt x="0" y="0"/>
                </a:moveTo>
                <a:lnTo>
                  <a:pt x="1106922" y="202249"/>
                </a:lnTo>
              </a:path>
              <a:path w="2816859" h="2157095">
                <a:moveTo>
                  <a:pt x="0" y="0"/>
                </a:moveTo>
                <a:lnTo>
                  <a:pt x="2816269" y="2156945"/>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8083552" cy="553998"/>
          </a:xfrm>
        </p:spPr>
        <p:txBody>
          <a:bodyPr/>
          <a:lstStyle/>
          <a:p>
            <a:r>
              <a:rPr lang="en-US" sz="3600" dirty="0" smtClean="0"/>
              <a:t>What is Quick sort algorithm?</a:t>
            </a:r>
            <a:endParaRPr lang="en-US" sz="3600" dirty="0"/>
          </a:p>
        </p:txBody>
      </p:sp>
      <p:sp>
        <p:nvSpPr>
          <p:cNvPr id="3" name="Subtitle 2"/>
          <p:cNvSpPr>
            <a:spLocks noGrp="1"/>
          </p:cNvSpPr>
          <p:nvPr>
            <p:ph type="subTitle" idx="4"/>
          </p:nvPr>
        </p:nvSpPr>
        <p:spPr>
          <a:xfrm>
            <a:off x="838200" y="2514600"/>
            <a:ext cx="6934200" cy="1877437"/>
          </a:xfrm>
        </p:spPr>
        <p:txBody>
          <a:bodyPr/>
          <a:lstStyle/>
          <a:p>
            <a:pPr fontAlgn="base"/>
            <a:r>
              <a:rPr lang="en-US" sz="2800" dirty="0" err="1"/>
              <a:t>QuickSort</a:t>
            </a:r>
            <a:r>
              <a:rPr lang="en-US" sz="2800" dirty="0"/>
              <a:t> is a Divide and Conquer </a:t>
            </a:r>
            <a:r>
              <a:rPr lang="en-US" sz="2800" dirty="0" smtClean="0"/>
              <a:t>algorithm. It </a:t>
            </a:r>
            <a:r>
              <a:rPr lang="en-US" sz="2800" dirty="0"/>
              <a:t>picks an element as pivot and partitions the given array around the picked pivot. </a:t>
            </a:r>
            <a:endParaRPr lang="en-US" sz="2800" dirty="0" smtClean="0"/>
          </a:p>
          <a:p>
            <a:pPr fontAlgn="base"/>
            <a:endParaRPr lang="en-US" sz="2000" dirty="0"/>
          </a:p>
          <a:p>
            <a:endParaRPr lang="en-US" dirty="0"/>
          </a:p>
        </p:txBody>
      </p:sp>
    </p:spTree>
    <p:extLst>
      <p:ext uri="{BB962C8B-B14F-4D97-AF65-F5344CB8AC3E}">
        <p14:creationId xmlns:p14="http://schemas.microsoft.com/office/powerpoint/2010/main" val="3530610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31943" y="1529296"/>
            <a:ext cx="1101090" cy="2720340"/>
          </a:xfrm>
          <a:custGeom>
            <a:avLst/>
            <a:gdLst/>
            <a:ahLst/>
            <a:cxnLst/>
            <a:rect l="l" t="t" r="r" b="b"/>
            <a:pathLst>
              <a:path w="1101089" h="2720340">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4"/>
                </a:lnTo>
                <a:lnTo>
                  <a:pt x="1100697" y="154692"/>
                </a:lnTo>
                <a:lnTo>
                  <a:pt x="1100697" y="2565394"/>
                </a:lnTo>
                <a:lnTo>
                  <a:pt x="1092812" y="2614296"/>
                </a:lnTo>
                <a:lnTo>
                  <a:pt x="1070853" y="2656763"/>
                </a:lnTo>
                <a:lnTo>
                  <a:pt x="1037366" y="2690249"/>
                </a:lnTo>
                <a:lnTo>
                  <a:pt x="994899" y="2712208"/>
                </a:lnTo>
                <a:lnTo>
                  <a:pt x="945998" y="2720094"/>
                </a:lnTo>
                <a:lnTo>
                  <a:pt x="154699" y="2720094"/>
                </a:lnTo>
                <a:lnTo>
                  <a:pt x="105798" y="2712208"/>
                </a:lnTo>
                <a:lnTo>
                  <a:pt x="63331" y="2690249"/>
                </a:lnTo>
                <a:lnTo>
                  <a:pt x="29844" y="2656763"/>
                </a:lnTo>
                <a:lnTo>
                  <a:pt x="7885" y="2614296"/>
                </a:lnTo>
                <a:lnTo>
                  <a:pt x="0" y="2565394"/>
                </a:lnTo>
                <a:lnTo>
                  <a:pt x="0" y="154692"/>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47040">
              <a:lnSpc>
                <a:spcPts val="1585"/>
              </a:lnSpc>
            </a:pPr>
            <a:r>
              <a:rPr sz="1400" b="1" spc="-5" dirty="0">
                <a:latin typeface="Courier New"/>
                <a:cs typeface="Courier New"/>
              </a:rPr>
              <a:t>Swap(array, i,</a:t>
            </a:r>
            <a:r>
              <a:rPr sz="1400" b="1" spc="-30" dirty="0">
                <a:latin typeface="Courier New"/>
                <a:cs typeface="Courier New"/>
              </a:rPr>
              <a:t> </a:t>
            </a:r>
            <a:r>
              <a:rPr sz="1400" b="1" spc="-5" dirty="0">
                <a:latin typeface="Courier New"/>
                <a:cs typeface="Courier New"/>
              </a:rPr>
              <a:t>storeIndex);</a:t>
            </a:r>
            <a:endParaRPr sz="1400">
              <a:latin typeface="Courier New"/>
              <a:cs typeface="Courier New"/>
            </a:endParaRPr>
          </a:p>
          <a:p>
            <a:pPr marL="438784">
              <a:lnSpc>
                <a:spcPts val="1650"/>
              </a:lnSpc>
            </a:pPr>
            <a:r>
              <a:rPr sz="1400" spc="-5" dirty="0">
                <a:latin typeface="Courier New"/>
                <a:cs typeface="Courier New"/>
              </a:rPr>
              <a:t>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55"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650"/>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3410542"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3703535"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4" name="object 14"/>
          <p:cNvSpPr txBox="1"/>
          <p:nvPr/>
        </p:nvSpPr>
        <p:spPr>
          <a:xfrm>
            <a:off x="2790042"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5859213" y="784473"/>
            <a:ext cx="800100" cy="800100"/>
            <a:chOff x="5859213" y="784473"/>
            <a:chExt cx="800100" cy="800100"/>
          </a:xfrm>
        </p:grpSpPr>
        <p:sp>
          <p:nvSpPr>
            <p:cNvPr id="16" name="object 16"/>
            <p:cNvSpPr/>
            <p:nvPr/>
          </p:nvSpPr>
          <p:spPr>
            <a:xfrm>
              <a:off x="5868738"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5868738"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6161732"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endParaRPr sz="2400">
              <a:latin typeface="Arial"/>
              <a:cs typeface="Arial"/>
            </a:endParaRPr>
          </a:p>
        </p:txBody>
      </p:sp>
      <p:sp>
        <p:nvSpPr>
          <p:cNvPr id="19" name="object 19"/>
          <p:cNvSpPr txBox="1"/>
          <p:nvPr/>
        </p:nvSpPr>
        <p:spPr>
          <a:xfrm>
            <a:off x="5601592"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4012116" y="398649"/>
            <a:ext cx="2856865" cy="3860800"/>
            <a:chOff x="4012116" y="398649"/>
            <a:chExt cx="2856865" cy="3860800"/>
          </a:xfrm>
        </p:grpSpPr>
        <p:sp>
          <p:nvSpPr>
            <p:cNvPr id="21" name="object 21"/>
            <p:cNvSpPr/>
            <p:nvPr/>
          </p:nvSpPr>
          <p:spPr>
            <a:xfrm>
              <a:off x="5758763" y="408174"/>
              <a:ext cx="1101090" cy="3841750"/>
            </a:xfrm>
            <a:custGeom>
              <a:avLst/>
              <a:gdLst/>
              <a:ahLst/>
              <a:cxnLst/>
              <a:rect l="l" t="t" r="r" b="b"/>
              <a:pathLst>
                <a:path w="1101090" h="3841750">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4"/>
                  </a:lnTo>
                  <a:lnTo>
                    <a:pt x="1100697" y="154692"/>
                  </a:lnTo>
                  <a:lnTo>
                    <a:pt x="1100697" y="3686492"/>
                  </a:lnTo>
                  <a:lnTo>
                    <a:pt x="1092812" y="3735394"/>
                  </a:lnTo>
                  <a:lnTo>
                    <a:pt x="1070853" y="3777861"/>
                  </a:lnTo>
                  <a:lnTo>
                    <a:pt x="1037366" y="3811347"/>
                  </a:lnTo>
                  <a:lnTo>
                    <a:pt x="994899" y="3833306"/>
                  </a:lnTo>
                  <a:lnTo>
                    <a:pt x="945998" y="3841192"/>
                  </a:lnTo>
                  <a:lnTo>
                    <a:pt x="154699" y="3841192"/>
                  </a:lnTo>
                  <a:lnTo>
                    <a:pt x="105798" y="3833306"/>
                  </a:lnTo>
                  <a:lnTo>
                    <a:pt x="63331" y="3811347"/>
                  </a:lnTo>
                  <a:lnTo>
                    <a:pt x="29844" y="3777861"/>
                  </a:lnTo>
                  <a:lnTo>
                    <a:pt x="7885" y="3735394"/>
                  </a:lnTo>
                  <a:lnTo>
                    <a:pt x="0" y="3686492"/>
                  </a:lnTo>
                  <a:lnTo>
                    <a:pt x="0" y="154692"/>
                  </a:lnTo>
                  <a:close/>
                </a:path>
              </a:pathLst>
            </a:custGeom>
            <a:ln w="19049">
              <a:solidFill>
                <a:srgbClr val="666666"/>
              </a:solidFill>
            </a:ln>
          </p:spPr>
          <p:txBody>
            <a:bodyPr wrap="square" lIns="0" tIns="0" rIns="0" bIns="0" rtlCol="0"/>
            <a:lstStyle/>
            <a:p>
              <a:endParaRPr/>
            </a:p>
          </p:txBody>
        </p:sp>
        <p:sp>
          <p:nvSpPr>
            <p:cNvPr id="22" name="object 22"/>
            <p:cNvSpPr/>
            <p:nvPr/>
          </p:nvSpPr>
          <p:spPr>
            <a:xfrm>
              <a:off x="4021641" y="408174"/>
              <a:ext cx="1101090" cy="568325"/>
            </a:xfrm>
            <a:custGeom>
              <a:avLst/>
              <a:gdLst/>
              <a:ahLst/>
              <a:cxnLst/>
              <a:rect l="l" t="t" r="r" b="b"/>
              <a:pathLst>
                <a:path w="1101089" h="568325">
                  <a:moveTo>
                    <a:pt x="1005997" y="568198"/>
                  </a:moveTo>
                  <a:lnTo>
                    <a:pt x="94699" y="568198"/>
                  </a:lnTo>
                  <a:lnTo>
                    <a:pt x="57838" y="560756"/>
                  </a:lnTo>
                  <a:lnTo>
                    <a:pt x="27737" y="540461"/>
                  </a:lnTo>
                  <a:lnTo>
                    <a:pt x="7442" y="510358"/>
                  </a:lnTo>
                  <a:lnTo>
                    <a:pt x="0" y="473496"/>
                  </a:lnTo>
                  <a:lnTo>
                    <a:pt x="0" y="94702"/>
                  </a:lnTo>
                  <a:lnTo>
                    <a:pt x="7442" y="57840"/>
                  </a:lnTo>
                  <a:lnTo>
                    <a:pt x="27737" y="27737"/>
                  </a:lnTo>
                  <a:lnTo>
                    <a:pt x="57838" y="7442"/>
                  </a:lnTo>
                  <a:lnTo>
                    <a:pt x="94699" y="0"/>
                  </a:lnTo>
                  <a:lnTo>
                    <a:pt x="1005997" y="0"/>
                  </a:lnTo>
                  <a:lnTo>
                    <a:pt x="1058531" y="15910"/>
                  </a:lnTo>
                  <a:lnTo>
                    <a:pt x="1093488" y="58460"/>
                  </a:lnTo>
                  <a:lnTo>
                    <a:pt x="1100697" y="94702"/>
                  </a:lnTo>
                  <a:lnTo>
                    <a:pt x="1100697" y="473496"/>
                  </a:lnTo>
                  <a:lnTo>
                    <a:pt x="1093255" y="510358"/>
                  </a:lnTo>
                  <a:lnTo>
                    <a:pt x="1072960" y="540461"/>
                  </a:lnTo>
                  <a:lnTo>
                    <a:pt x="1042858" y="560756"/>
                  </a:lnTo>
                  <a:lnTo>
                    <a:pt x="1005997" y="568198"/>
                  </a:lnTo>
                  <a:close/>
                </a:path>
              </a:pathLst>
            </a:custGeom>
            <a:solidFill>
              <a:srgbClr val="CCCCCC"/>
            </a:solidFill>
          </p:spPr>
          <p:txBody>
            <a:bodyPr wrap="square" lIns="0" tIns="0" rIns="0" bIns="0" rtlCol="0"/>
            <a:lstStyle/>
            <a:p>
              <a:endParaRPr/>
            </a:p>
          </p:txBody>
        </p:sp>
        <p:sp>
          <p:nvSpPr>
            <p:cNvPr id="23" name="object 23"/>
            <p:cNvSpPr/>
            <p:nvPr/>
          </p:nvSpPr>
          <p:spPr>
            <a:xfrm>
              <a:off x="4021641" y="408174"/>
              <a:ext cx="1101090" cy="568325"/>
            </a:xfrm>
            <a:custGeom>
              <a:avLst/>
              <a:gdLst/>
              <a:ahLst/>
              <a:cxnLst/>
              <a:rect l="l" t="t" r="r" b="b"/>
              <a:pathLst>
                <a:path w="1101089" h="568325">
                  <a:moveTo>
                    <a:pt x="0" y="94702"/>
                  </a:moveTo>
                  <a:lnTo>
                    <a:pt x="7442" y="57840"/>
                  </a:lnTo>
                  <a:lnTo>
                    <a:pt x="27737" y="27737"/>
                  </a:lnTo>
                  <a:lnTo>
                    <a:pt x="57838" y="7442"/>
                  </a:lnTo>
                  <a:lnTo>
                    <a:pt x="94699" y="0"/>
                  </a:lnTo>
                  <a:lnTo>
                    <a:pt x="1005997" y="0"/>
                  </a:lnTo>
                  <a:lnTo>
                    <a:pt x="1058531" y="15910"/>
                  </a:lnTo>
                  <a:lnTo>
                    <a:pt x="1093488" y="58460"/>
                  </a:lnTo>
                  <a:lnTo>
                    <a:pt x="1100697" y="94702"/>
                  </a:lnTo>
                  <a:lnTo>
                    <a:pt x="1100697" y="473496"/>
                  </a:lnTo>
                  <a:lnTo>
                    <a:pt x="1093255" y="510358"/>
                  </a:lnTo>
                  <a:lnTo>
                    <a:pt x="1072960" y="540461"/>
                  </a:lnTo>
                  <a:lnTo>
                    <a:pt x="1042858" y="560756"/>
                  </a:lnTo>
                  <a:lnTo>
                    <a:pt x="1005997" y="568198"/>
                  </a:lnTo>
                  <a:lnTo>
                    <a:pt x="94699" y="568198"/>
                  </a:lnTo>
                  <a:lnTo>
                    <a:pt x="57838" y="560756"/>
                  </a:lnTo>
                  <a:lnTo>
                    <a:pt x="27737" y="540461"/>
                  </a:lnTo>
                  <a:lnTo>
                    <a:pt x="7442" y="510358"/>
                  </a:lnTo>
                  <a:lnTo>
                    <a:pt x="0" y="473496"/>
                  </a:lnTo>
                  <a:lnTo>
                    <a:pt x="0" y="94702"/>
                  </a:lnTo>
                  <a:close/>
                </a:path>
              </a:pathLst>
            </a:custGeom>
            <a:ln w="19049">
              <a:solidFill>
                <a:srgbClr val="666666"/>
              </a:solidFill>
            </a:ln>
          </p:spPr>
          <p:txBody>
            <a:bodyPr wrap="square" lIns="0" tIns="0" rIns="0" bIns="0" rtlCol="0"/>
            <a:lstStyle/>
            <a:p>
              <a:endParaRPr/>
            </a:p>
          </p:txBody>
        </p:sp>
      </p:grpSp>
      <p:sp>
        <p:nvSpPr>
          <p:cNvPr id="24" name="object 24"/>
          <p:cNvSpPr txBox="1">
            <a:spLocks noGrp="1"/>
          </p:cNvSpPr>
          <p:nvPr>
            <p:ph type="title"/>
          </p:nvPr>
        </p:nvSpPr>
        <p:spPr>
          <a:xfrm>
            <a:off x="4122399" y="532317"/>
            <a:ext cx="596900" cy="299720"/>
          </a:xfrm>
          <a:prstGeom prst="rect">
            <a:avLst/>
          </a:prstGeom>
        </p:spPr>
        <p:txBody>
          <a:bodyPr vert="horz" wrap="square" lIns="0" tIns="12700" rIns="0" bIns="0" rtlCol="0">
            <a:spAutoFit/>
          </a:bodyPr>
          <a:lstStyle/>
          <a:p>
            <a:pPr marL="12700">
              <a:lnSpc>
                <a:spcPct val="100000"/>
              </a:lnSpc>
              <a:spcBef>
                <a:spcPts val="100"/>
              </a:spcBef>
            </a:pPr>
            <a:r>
              <a:rPr spc="-5" dirty="0"/>
              <a:t>Swap</a:t>
            </a:r>
          </a:p>
        </p:txBody>
      </p:sp>
      <p:sp>
        <p:nvSpPr>
          <p:cNvPr id="25" name="object 25"/>
          <p:cNvSpPr/>
          <p:nvPr/>
        </p:nvSpPr>
        <p:spPr>
          <a:xfrm>
            <a:off x="3782292" y="692273"/>
            <a:ext cx="1976755" cy="1637030"/>
          </a:xfrm>
          <a:custGeom>
            <a:avLst/>
            <a:gdLst/>
            <a:ahLst/>
            <a:cxnLst/>
            <a:rect l="l" t="t" r="r" b="b"/>
            <a:pathLst>
              <a:path w="1976754" h="1637030">
                <a:moveTo>
                  <a:pt x="1340047" y="0"/>
                </a:moveTo>
                <a:lnTo>
                  <a:pt x="1976471" y="1636496"/>
                </a:lnTo>
              </a:path>
              <a:path w="1976754" h="1637030">
                <a:moveTo>
                  <a:pt x="239349" y="0"/>
                </a:moveTo>
                <a:lnTo>
                  <a:pt x="0" y="837023"/>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58763" y="408174"/>
            <a:ext cx="1101090" cy="3841750"/>
          </a:xfrm>
          <a:custGeom>
            <a:avLst/>
            <a:gdLst/>
            <a:ahLst/>
            <a:cxnLst/>
            <a:rect l="l" t="t" r="r" b="b"/>
            <a:pathLst>
              <a:path w="1101090" h="3841750">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4"/>
                </a:lnTo>
                <a:lnTo>
                  <a:pt x="1100697" y="154692"/>
                </a:lnTo>
                <a:lnTo>
                  <a:pt x="1100697" y="3686492"/>
                </a:lnTo>
                <a:lnTo>
                  <a:pt x="1092812" y="3735394"/>
                </a:lnTo>
                <a:lnTo>
                  <a:pt x="1070853" y="3777861"/>
                </a:lnTo>
                <a:lnTo>
                  <a:pt x="1037366" y="3811347"/>
                </a:lnTo>
                <a:lnTo>
                  <a:pt x="994899" y="3833306"/>
                </a:lnTo>
                <a:lnTo>
                  <a:pt x="945998" y="3841192"/>
                </a:lnTo>
                <a:lnTo>
                  <a:pt x="154699" y="3841192"/>
                </a:lnTo>
                <a:lnTo>
                  <a:pt x="105798" y="3833306"/>
                </a:lnTo>
                <a:lnTo>
                  <a:pt x="63331" y="3811347"/>
                </a:lnTo>
                <a:lnTo>
                  <a:pt x="29844" y="3777861"/>
                </a:lnTo>
                <a:lnTo>
                  <a:pt x="7885" y="3735394"/>
                </a:lnTo>
                <a:lnTo>
                  <a:pt x="0" y="3686492"/>
                </a:lnTo>
                <a:lnTo>
                  <a:pt x="0" y="154692"/>
                </a:lnTo>
                <a:close/>
              </a:path>
            </a:pathLst>
          </a:custGeom>
          <a:ln w="19049">
            <a:solidFill>
              <a:srgbClr val="666666"/>
            </a:solidFill>
          </a:ln>
        </p:spPr>
        <p:txBody>
          <a:bodyPr wrap="square" lIns="0" tIns="0" rIns="0" bIns="0" rtlCol="0"/>
          <a:lstStyle/>
          <a:p>
            <a:endParaRPr/>
          </a:p>
        </p:txBody>
      </p:sp>
      <p:sp>
        <p:nvSpPr>
          <p:cNvPr id="3" name="object 3"/>
          <p:cNvSpPr/>
          <p:nvPr/>
        </p:nvSpPr>
        <p:spPr>
          <a:xfrm>
            <a:off x="3231943" y="1529296"/>
            <a:ext cx="1101090" cy="2720340"/>
          </a:xfrm>
          <a:custGeom>
            <a:avLst/>
            <a:gdLst/>
            <a:ahLst/>
            <a:cxnLst/>
            <a:rect l="l" t="t" r="r" b="b"/>
            <a:pathLst>
              <a:path w="1101089" h="2720340">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4"/>
                </a:lnTo>
                <a:lnTo>
                  <a:pt x="1100697" y="154692"/>
                </a:lnTo>
                <a:lnTo>
                  <a:pt x="1100697" y="2565394"/>
                </a:lnTo>
                <a:lnTo>
                  <a:pt x="1092812" y="2614296"/>
                </a:lnTo>
                <a:lnTo>
                  <a:pt x="1070853" y="2656763"/>
                </a:lnTo>
                <a:lnTo>
                  <a:pt x="1037366" y="2690249"/>
                </a:lnTo>
                <a:lnTo>
                  <a:pt x="994899" y="2712208"/>
                </a:lnTo>
                <a:lnTo>
                  <a:pt x="945998" y="2720094"/>
                </a:lnTo>
                <a:lnTo>
                  <a:pt x="154699" y="2720094"/>
                </a:lnTo>
                <a:lnTo>
                  <a:pt x="105798" y="2712208"/>
                </a:lnTo>
                <a:lnTo>
                  <a:pt x="63331" y="2690249"/>
                </a:lnTo>
                <a:lnTo>
                  <a:pt x="29844" y="2656763"/>
                </a:lnTo>
                <a:lnTo>
                  <a:pt x="7885" y="2614296"/>
                </a:lnTo>
                <a:lnTo>
                  <a:pt x="0" y="2565394"/>
                </a:lnTo>
                <a:lnTo>
                  <a:pt x="0" y="154692"/>
                </a:lnTo>
                <a:close/>
              </a:path>
            </a:pathLst>
          </a:custGeom>
          <a:ln w="19049">
            <a:solidFill>
              <a:srgbClr val="666666"/>
            </a:solidFill>
          </a:ln>
        </p:spPr>
        <p:txBody>
          <a:bodyPr wrap="square" lIns="0" tIns="0" rIns="0" bIns="0" rtlCol="0"/>
          <a:lstStyle/>
          <a:p>
            <a:endParaRPr/>
          </a:p>
        </p:txBody>
      </p:sp>
      <p:sp>
        <p:nvSpPr>
          <p:cNvPr id="4" name="object 4"/>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6" name="object 6"/>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7" name="object 7"/>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8" name="object 8"/>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9" name="object 9"/>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10" name="object 10"/>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1" name="object 11"/>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2" name="object 12"/>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47040">
              <a:lnSpc>
                <a:spcPts val="1585"/>
              </a:lnSpc>
            </a:pPr>
            <a:r>
              <a:rPr sz="1400" b="1" spc="-5" dirty="0">
                <a:latin typeface="Courier New"/>
                <a:cs typeface="Courier New"/>
              </a:rPr>
              <a:t>Swap(array, i,</a:t>
            </a:r>
            <a:r>
              <a:rPr sz="1400" b="1" spc="-30" dirty="0">
                <a:latin typeface="Courier New"/>
                <a:cs typeface="Courier New"/>
              </a:rPr>
              <a:t> </a:t>
            </a:r>
            <a:r>
              <a:rPr sz="1400" b="1" spc="-5" dirty="0">
                <a:latin typeface="Courier New"/>
                <a:cs typeface="Courier New"/>
              </a:rPr>
              <a:t>storeIndex);</a:t>
            </a:r>
            <a:endParaRPr sz="1400">
              <a:latin typeface="Courier New"/>
              <a:cs typeface="Courier New"/>
            </a:endParaRPr>
          </a:p>
          <a:p>
            <a:pPr marL="438784">
              <a:lnSpc>
                <a:spcPts val="1650"/>
              </a:lnSpc>
            </a:pPr>
            <a:r>
              <a:rPr sz="1400" spc="-5" dirty="0">
                <a:latin typeface="Courier New"/>
                <a:cs typeface="Courier New"/>
              </a:rPr>
              <a:t>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55"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650"/>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3" name="object 13"/>
          <p:cNvSpPr/>
          <p:nvPr/>
        </p:nvSpPr>
        <p:spPr>
          <a:xfrm>
            <a:off x="3410542"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4" name="object 14"/>
          <p:cNvSpPr txBox="1"/>
          <p:nvPr/>
        </p:nvSpPr>
        <p:spPr>
          <a:xfrm>
            <a:off x="3703535"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15" name="object 15"/>
          <p:cNvSpPr txBox="1"/>
          <p:nvPr/>
        </p:nvSpPr>
        <p:spPr>
          <a:xfrm>
            <a:off x="2790042"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6" name="object 16"/>
          <p:cNvGrpSpPr/>
          <p:nvPr/>
        </p:nvGrpSpPr>
        <p:grpSpPr>
          <a:xfrm>
            <a:off x="5859213" y="784473"/>
            <a:ext cx="800100" cy="800100"/>
            <a:chOff x="5859213" y="784473"/>
            <a:chExt cx="800100" cy="800100"/>
          </a:xfrm>
        </p:grpSpPr>
        <p:sp>
          <p:nvSpPr>
            <p:cNvPr id="17" name="object 17"/>
            <p:cNvSpPr/>
            <p:nvPr/>
          </p:nvSpPr>
          <p:spPr>
            <a:xfrm>
              <a:off x="5868738"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8" name="object 18"/>
            <p:cNvSpPr/>
            <p:nvPr/>
          </p:nvSpPr>
          <p:spPr>
            <a:xfrm>
              <a:off x="5868738"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9" name="object 19"/>
          <p:cNvSpPr txBox="1"/>
          <p:nvPr/>
        </p:nvSpPr>
        <p:spPr>
          <a:xfrm>
            <a:off x="6161732"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endParaRPr sz="2400">
              <a:latin typeface="Arial"/>
              <a:cs typeface="Arial"/>
            </a:endParaRPr>
          </a:p>
        </p:txBody>
      </p:sp>
      <p:sp>
        <p:nvSpPr>
          <p:cNvPr id="20" name="object 20"/>
          <p:cNvSpPr txBox="1"/>
          <p:nvPr/>
        </p:nvSpPr>
        <p:spPr>
          <a:xfrm>
            <a:off x="5601592"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1" name="object 21"/>
          <p:cNvGrpSpPr/>
          <p:nvPr/>
        </p:nvGrpSpPr>
        <p:grpSpPr>
          <a:xfrm>
            <a:off x="4012116" y="398649"/>
            <a:ext cx="1120140" cy="587375"/>
            <a:chOff x="4012116" y="398649"/>
            <a:chExt cx="1120140" cy="587375"/>
          </a:xfrm>
        </p:grpSpPr>
        <p:sp>
          <p:nvSpPr>
            <p:cNvPr id="22" name="object 22"/>
            <p:cNvSpPr/>
            <p:nvPr/>
          </p:nvSpPr>
          <p:spPr>
            <a:xfrm>
              <a:off x="4021641" y="408174"/>
              <a:ext cx="1101090" cy="568325"/>
            </a:xfrm>
            <a:custGeom>
              <a:avLst/>
              <a:gdLst/>
              <a:ahLst/>
              <a:cxnLst/>
              <a:rect l="l" t="t" r="r" b="b"/>
              <a:pathLst>
                <a:path w="1101089" h="568325">
                  <a:moveTo>
                    <a:pt x="1005997" y="568198"/>
                  </a:moveTo>
                  <a:lnTo>
                    <a:pt x="94699" y="568198"/>
                  </a:lnTo>
                  <a:lnTo>
                    <a:pt x="57838" y="560756"/>
                  </a:lnTo>
                  <a:lnTo>
                    <a:pt x="27737" y="540461"/>
                  </a:lnTo>
                  <a:lnTo>
                    <a:pt x="7442" y="510358"/>
                  </a:lnTo>
                  <a:lnTo>
                    <a:pt x="0" y="473496"/>
                  </a:lnTo>
                  <a:lnTo>
                    <a:pt x="0" y="94702"/>
                  </a:lnTo>
                  <a:lnTo>
                    <a:pt x="7442" y="57840"/>
                  </a:lnTo>
                  <a:lnTo>
                    <a:pt x="27737" y="27737"/>
                  </a:lnTo>
                  <a:lnTo>
                    <a:pt x="57838" y="7442"/>
                  </a:lnTo>
                  <a:lnTo>
                    <a:pt x="94699" y="0"/>
                  </a:lnTo>
                  <a:lnTo>
                    <a:pt x="1005997" y="0"/>
                  </a:lnTo>
                  <a:lnTo>
                    <a:pt x="1058531" y="15910"/>
                  </a:lnTo>
                  <a:lnTo>
                    <a:pt x="1093488" y="58460"/>
                  </a:lnTo>
                  <a:lnTo>
                    <a:pt x="1100697" y="94702"/>
                  </a:lnTo>
                  <a:lnTo>
                    <a:pt x="1100697" y="473496"/>
                  </a:lnTo>
                  <a:lnTo>
                    <a:pt x="1093255" y="510358"/>
                  </a:lnTo>
                  <a:lnTo>
                    <a:pt x="1072960" y="540461"/>
                  </a:lnTo>
                  <a:lnTo>
                    <a:pt x="1042858" y="560756"/>
                  </a:lnTo>
                  <a:lnTo>
                    <a:pt x="1005997" y="568198"/>
                  </a:lnTo>
                  <a:close/>
                </a:path>
              </a:pathLst>
            </a:custGeom>
            <a:solidFill>
              <a:srgbClr val="CCCCCC"/>
            </a:solidFill>
          </p:spPr>
          <p:txBody>
            <a:bodyPr wrap="square" lIns="0" tIns="0" rIns="0" bIns="0" rtlCol="0"/>
            <a:lstStyle/>
            <a:p>
              <a:endParaRPr/>
            </a:p>
          </p:txBody>
        </p:sp>
        <p:sp>
          <p:nvSpPr>
            <p:cNvPr id="23" name="object 23"/>
            <p:cNvSpPr/>
            <p:nvPr/>
          </p:nvSpPr>
          <p:spPr>
            <a:xfrm>
              <a:off x="4021641" y="408174"/>
              <a:ext cx="1101090" cy="568325"/>
            </a:xfrm>
            <a:custGeom>
              <a:avLst/>
              <a:gdLst/>
              <a:ahLst/>
              <a:cxnLst/>
              <a:rect l="l" t="t" r="r" b="b"/>
              <a:pathLst>
                <a:path w="1101089" h="568325">
                  <a:moveTo>
                    <a:pt x="0" y="94702"/>
                  </a:moveTo>
                  <a:lnTo>
                    <a:pt x="7442" y="57840"/>
                  </a:lnTo>
                  <a:lnTo>
                    <a:pt x="27737" y="27737"/>
                  </a:lnTo>
                  <a:lnTo>
                    <a:pt x="57838" y="7442"/>
                  </a:lnTo>
                  <a:lnTo>
                    <a:pt x="94699" y="0"/>
                  </a:lnTo>
                  <a:lnTo>
                    <a:pt x="1005997" y="0"/>
                  </a:lnTo>
                  <a:lnTo>
                    <a:pt x="1058531" y="15910"/>
                  </a:lnTo>
                  <a:lnTo>
                    <a:pt x="1093488" y="58460"/>
                  </a:lnTo>
                  <a:lnTo>
                    <a:pt x="1100697" y="94702"/>
                  </a:lnTo>
                  <a:lnTo>
                    <a:pt x="1100697" y="473496"/>
                  </a:lnTo>
                  <a:lnTo>
                    <a:pt x="1093255" y="510358"/>
                  </a:lnTo>
                  <a:lnTo>
                    <a:pt x="1072960" y="540461"/>
                  </a:lnTo>
                  <a:lnTo>
                    <a:pt x="1042858" y="560756"/>
                  </a:lnTo>
                  <a:lnTo>
                    <a:pt x="1005997" y="568198"/>
                  </a:lnTo>
                  <a:lnTo>
                    <a:pt x="94699" y="568198"/>
                  </a:lnTo>
                  <a:lnTo>
                    <a:pt x="57838" y="560756"/>
                  </a:lnTo>
                  <a:lnTo>
                    <a:pt x="27737" y="540461"/>
                  </a:lnTo>
                  <a:lnTo>
                    <a:pt x="7442" y="510358"/>
                  </a:lnTo>
                  <a:lnTo>
                    <a:pt x="0" y="473496"/>
                  </a:lnTo>
                  <a:lnTo>
                    <a:pt x="0" y="94702"/>
                  </a:lnTo>
                  <a:close/>
                </a:path>
              </a:pathLst>
            </a:custGeom>
            <a:ln w="19049">
              <a:solidFill>
                <a:srgbClr val="666666"/>
              </a:solidFill>
            </a:ln>
          </p:spPr>
          <p:txBody>
            <a:bodyPr wrap="square" lIns="0" tIns="0" rIns="0" bIns="0" rtlCol="0"/>
            <a:lstStyle/>
            <a:p>
              <a:endParaRPr/>
            </a:p>
          </p:txBody>
        </p:sp>
      </p:grpSp>
      <p:sp>
        <p:nvSpPr>
          <p:cNvPr id="24" name="object 24"/>
          <p:cNvSpPr txBox="1">
            <a:spLocks noGrp="1"/>
          </p:cNvSpPr>
          <p:nvPr>
            <p:ph type="title"/>
          </p:nvPr>
        </p:nvSpPr>
        <p:spPr>
          <a:xfrm>
            <a:off x="4122399" y="532317"/>
            <a:ext cx="596900" cy="299720"/>
          </a:xfrm>
          <a:prstGeom prst="rect">
            <a:avLst/>
          </a:prstGeom>
        </p:spPr>
        <p:txBody>
          <a:bodyPr vert="horz" wrap="square" lIns="0" tIns="12700" rIns="0" bIns="0" rtlCol="0">
            <a:spAutoFit/>
          </a:bodyPr>
          <a:lstStyle/>
          <a:p>
            <a:pPr marL="12700">
              <a:lnSpc>
                <a:spcPct val="100000"/>
              </a:lnSpc>
              <a:spcBef>
                <a:spcPts val="100"/>
              </a:spcBef>
            </a:pPr>
            <a:r>
              <a:rPr spc="-5" dirty="0"/>
              <a:t>Swap</a:t>
            </a:r>
          </a:p>
        </p:txBody>
      </p:sp>
      <p:sp>
        <p:nvSpPr>
          <p:cNvPr id="25" name="object 25"/>
          <p:cNvSpPr/>
          <p:nvPr/>
        </p:nvSpPr>
        <p:spPr>
          <a:xfrm>
            <a:off x="3782292" y="692273"/>
            <a:ext cx="1976755" cy="1637030"/>
          </a:xfrm>
          <a:custGeom>
            <a:avLst/>
            <a:gdLst/>
            <a:ahLst/>
            <a:cxnLst/>
            <a:rect l="l" t="t" r="r" b="b"/>
            <a:pathLst>
              <a:path w="1976754" h="1637030">
                <a:moveTo>
                  <a:pt x="1340047" y="0"/>
                </a:moveTo>
                <a:lnTo>
                  <a:pt x="1976471" y="1636496"/>
                </a:lnTo>
              </a:path>
              <a:path w="1976754" h="1637030">
                <a:moveTo>
                  <a:pt x="239349" y="0"/>
                </a:moveTo>
                <a:lnTo>
                  <a:pt x="0" y="837023"/>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a:lnSpc>
                <a:spcPts val="1585"/>
              </a:lnSpc>
            </a:pPr>
            <a:r>
              <a:rPr sz="1400" spc="-5" dirty="0">
                <a:latin typeface="Courier New"/>
                <a:cs typeface="Courier New"/>
              </a:rPr>
              <a:t>Swap(array, i,</a:t>
            </a:r>
            <a:r>
              <a:rPr sz="1400" spc="-30" dirty="0">
                <a:latin typeface="Courier New"/>
                <a:cs typeface="Courier New"/>
              </a:rPr>
              <a:t> </a:t>
            </a:r>
            <a:r>
              <a:rPr sz="1400" spc="-5" dirty="0">
                <a:latin typeface="Courier New"/>
                <a:cs typeface="Courier New"/>
              </a:rPr>
              <a:t>storeIndex);</a:t>
            </a:r>
            <a:endParaRPr sz="1400">
              <a:latin typeface="Courier New"/>
              <a:cs typeface="Courier New"/>
            </a:endParaRPr>
          </a:p>
          <a:p>
            <a:pPr marL="447040">
              <a:lnSpc>
                <a:spcPts val="1650"/>
              </a:lnSpc>
            </a:pPr>
            <a:r>
              <a:rPr sz="1400" b="1" spc="-5" dirty="0">
                <a:latin typeface="Courier New"/>
                <a:cs typeface="Courier New"/>
              </a:rPr>
              <a:t>storeIndex </a:t>
            </a:r>
            <a:r>
              <a:rPr sz="1400" b="1" dirty="0">
                <a:latin typeface="Courier New"/>
                <a:cs typeface="Courier New"/>
              </a:rPr>
              <a:t>= </a:t>
            </a:r>
            <a:r>
              <a:rPr sz="1400" b="1" spc="-5" dirty="0">
                <a:latin typeface="Courier New"/>
                <a:cs typeface="Courier New"/>
              </a:rPr>
              <a:t>storeIndex </a:t>
            </a:r>
            <a:r>
              <a:rPr sz="1400" b="1" dirty="0">
                <a:latin typeface="Courier New"/>
                <a:cs typeface="Courier New"/>
              </a:rPr>
              <a:t>+</a:t>
            </a:r>
            <a:r>
              <a:rPr sz="1400" b="1" spc="-55" dirty="0">
                <a:latin typeface="Courier New"/>
                <a:cs typeface="Courier New"/>
              </a:rPr>
              <a:t> </a:t>
            </a:r>
            <a:r>
              <a:rPr sz="1400" b="1" spc="-5" dirty="0">
                <a:latin typeface="Courier New"/>
                <a:cs typeface="Courier New"/>
              </a:rPr>
              <a:t>1;</a:t>
            </a:r>
            <a:endParaRPr sz="1400">
              <a:latin typeface="Courier New"/>
              <a:cs typeface="Courier New"/>
            </a:endParaRPr>
          </a:p>
          <a:p>
            <a:pPr marL="225425">
              <a:lnSpc>
                <a:spcPts val="1650"/>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4629740"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4922732"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4" name="object 14"/>
          <p:cNvSpPr txBox="1"/>
          <p:nvPr/>
        </p:nvSpPr>
        <p:spPr>
          <a:xfrm>
            <a:off x="4009240"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5859213" y="784473"/>
            <a:ext cx="800100" cy="800100"/>
            <a:chOff x="5859213" y="784473"/>
            <a:chExt cx="800100" cy="800100"/>
          </a:xfrm>
        </p:grpSpPr>
        <p:sp>
          <p:nvSpPr>
            <p:cNvPr id="16" name="object 16"/>
            <p:cNvSpPr/>
            <p:nvPr/>
          </p:nvSpPr>
          <p:spPr>
            <a:xfrm>
              <a:off x="5868738"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5868738"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6161732"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endParaRPr sz="2400">
              <a:latin typeface="Arial"/>
              <a:cs typeface="Arial"/>
            </a:endParaRPr>
          </a:p>
        </p:txBody>
      </p:sp>
      <p:sp>
        <p:nvSpPr>
          <p:cNvPr id="19" name="object 19"/>
          <p:cNvSpPr txBox="1"/>
          <p:nvPr/>
        </p:nvSpPr>
        <p:spPr>
          <a:xfrm>
            <a:off x="5601592"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23665"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tabLst>
                <a:tab pos="3270250" algn="l"/>
              </a:tabLst>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a:t>
            </a:r>
            <a:r>
              <a:rPr sz="1400" spc="-5" dirty="0">
                <a:latin typeface="Courier New"/>
                <a:cs typeface="Courier New"/>
              </a:rPr>
              <a:t> last;	</a:t>
            </a:r>
            <a:r>
              <a:rPr sz="1400" b="1" spc="-5" dirty="0">
                <a:latin typeface="Courier New"/>
                <a:cs typeface="Courier New"/>
              </a:rPr>
              <a:t>i++</a:t>
            </a:r>
            <a:r>
              <a:rPr sz="1400" spc="-5" dirty="0">
                <a:latin typeface="Courier New"/>
                <a:cs typeface="Courier New"/>
              </a:rPr>
              <a:t>)</a:t>
            </a:r>
            <a:r>
              <a:rPr sz="1400" spc="-95" dirty="0">
                <a:latin typeface="Courier New"/>
                <a:cs typeface="Courier New"/>
              </a:rPr>
              <a:t>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89584">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70294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4629740"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4922732"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4" name="object 14"/>
          <p:cNvSpPr txBox="1"/>
          <p:nvPr/>
        </p:nvSpPr>
        <p:spPr>
          <a:xfrm>
            <a:off x="4009240"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7154610" y="784473"/>
            <a:ext cx="800100" cy="800100"/>
            <a:chOff x="7154610" y="784473"/>
            <a:chExt cx="800100" cy="800100"/>
          </a:xfrm>
        </p:grpSpPr>
        <p:sp>
          <p:nvSpPr>
            <p:cNvPr id="16" name="object 16"/>
            <p:cNvSpPr/>
            <p:nvPr/>
          </p:nvSpPr>
          <p:spPr>
            <a:xfrm>
              <a:off x="716413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716413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7457130"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19" name="object 19"/>
          <p:cNvSpPr txBox="1"/>
          <p:nvPr/>
        </p:nvSpPr>
        <p:spPr>
          <a:xfrm>
            <a:off x="6896989"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169140" y="339048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txBox="1"/>
          <p:nvPr/>
        </p:nvSpPr>
        <p:spPr>
          <a:xfrm>
            <a:off x="2726541" y="4452653"/>
            <a:ext cx="39039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b="1" dirty="0">
                <a:latin typeface="Courier New"/>
                <a:cs typeface="Courier New"/>
              </a:rPr>
              <a:t>i &lt; </a:t>
            </a:r>
            <a:r>
              <a:rPr sz="1400" b="1" spc="-5" dirty="0">
                <a:latin typeface="Courier New"/>
                <a:cs typeface="Courier New"/>
              </a:rPr>
              <a:t>last; </a:t>
            </a:r>
            <a:r>
              <a:rPr sz="1400" spc="-5" dirty="0">
                <a:latin typeface="Courier New"/>
                <a:cs typeface="Courier New"/>
              </a:rPr>
              <a:t>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69900">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83260">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2" name="object 12"/>
          <p:cNvSpPr/>
          <p:nvPr/>
        </p:nvSpPr>
        <p:spPr>
          <a:xfrm>
            <a:off x="4629740"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3" name="object 13"/>
          <p:cNvSpPr txBox="1"/>
          <p:nvPr/>
        </p:nvSpPr>
        <p:spPr>
          <a:xfrm>
            <a:off x="4922732"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4" name="object 14"/>
          <p:cNvSpPr txBox="1"/>
          <p:nvPr/>
        </p:nvSpPr>
        <p:spPr>
          <a:xfrm>
            <a:off x="4009240"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7154610" y="784473"/>
            <a:ext cx="800100" cy="800100"/>
            <a:chOff x="7154610" y="784473"/>
            <a:chExt cx="800100" cy="800100"/>
          </a:xfrm>
        </p:grpSpPr>
        <p:sp>
          <p:nvSpPr>
            <p:cNvPr id="16" name="object 16"/>
            <p:cNvSpPr/>
            <p:nvPr/>
          </p:nvSpPr>
          <p:spPr>
            <a:xfrm>
              <a:off x="716413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716413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7457130"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19" name="object 19"/>
          <p:cNvSpPr txBox="1"/>
          <p:nvPr/>
        </p:nvSpPr>
        <p:spPr>
          <a:xfrm>
            <a:off x="6896989"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0" name="object 20"/>
          <p:cNvGrpSpPr/>
          <p:nvPr/>
        </p:nvGrpSpPr>
        <p:grpSpPr>
          <a:xfrm>
            <a:off x="3602617" y="382399"/>
            <a:ext cx="2590800" cy="933450"/>
            <a:chOff x="3602617" y="382399"/>
            <a:chExt cx="2590800" cy="933450"/>
          </a:xfrm>
        </p:grpSpPr>
        <p:sp>
          <p:nvSpPr>
            <p:cNvPr id="21" name="object 21"/>
            <p:cNvSpPr/>
            <p:nvPr/>
          </p:nvSpPr>
          <p:spPr>
            <a:xfrm>
              <a:off x="3612142" y="391924"/>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2" name="object 22"/>
            <p:cNvSpPr/>
            <p:nvPr/>
          </p:nvSpPr>
          <p:spPr>
            <a:xfrm>
              <a:off x="3612142" y="391924"/>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3" name="object 23"/>
          <p:cNvSpPr txBox="1"/>
          <p:nvPr/>
        </p:nvSpPr>
        <p:spPr>
          <a:xfrm>
            <a:off x="4542046" y="462282"/>
            <a:ext cx="711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 &lt;</a:t>
            </a:r>
            <a:r>
              <a:rPr sz="2400" spc="-110" dirty="0">
                <a:latin typeface="Arial"/>
                <a:cs typeface="Arial"/>
              </a:rPr>
              <a:t> </a:t>
            </a:r>
            <a:r>
              <a:rPr sz="2400" dirty="0">
                <a:latin typeface="Arial"/>
                <a:cs typeface="Arial"/>
              </a:rPr>
              <a:t>5</a:t>
            </a:r>
            <a:endParaRPr sz="2400">
              <a:latin typeface="Arial"/>
              <a:cs typeface="Arial"/>
            </a:endParaRPr>
          </a:p>
        </p:txBody>
      </p:sp>
      <p:sp>
        <p:nvSpPr>
          <p:cNvPr id="24" name="object 24"/>
          <p:cNvSpPr txBox="1">
            <a:spLocks noGrp="1"/>
          </p:cNvSpPr>
          <p:nvPr>
            <p:ph type="title"/>
          </p:nvPr>
        </p:nvSpPr>
        <p:spPr>
          <a:xfrm>
            <a:off x="4410928" y="824231"/>
            <a:ext cx="972819" cy="391160"/>
          </a:xfrm>
          <a:prstGeom prst="rect">
            <a:avLst/>
          </a:prstGeom>
        </p:spPr>
        <p:txBody>
          <a:bodyPr vert="horz" wrap="square" lIns="0" tIns="12700" rIns="0" bIns="0" rtlCol="0">
            <a:spAutoFit/>
          </a:bodyPr>
          <a:lstStyle/>
          <a:p>
            <a:pPr marL="12700">
              <a:lnSpc>
                <a:spcPct val="100000"/>
              </a:lnSpc>
              <a:spcBef>
                <a:spcPts val="100"/>
              </a:spcBef>
            </a:pPr>
            <a:r>
              <a:rPr sz="2400" spc="-5" dirty="0"/>
              <a:t>is</a:t>
            </a:r>
            <a:r>
              <a:rPr sz="2400" spc="-85" dirty="0"/>
              <a:t> </a:t>
            </a:r>
            <a:r>
              <a:rPr sz="2400" spc="-5" dirty="0"/>
              <a:t>false</a:t>
            </a:r>
            <a:endParaRPr sz="2400"/>
          </a:p>
        </p:txBody>
      </p:sp>
      <p:sp>
        <p:nvSpPr>
          <p:cNvPr id="25" name="object 25"/>
          <p:cNvSpPr/>
          <p:nvPr/>
        </p:nvSpPr>
        <p:spPr>
          <a:xfrm>
            <a:off x="6183737" y="849123"/>
            <a:ext cx="1394460" cy="2290445"/>
          </a:xfrm>
          <a:custGeom>
            <a:avLst/>
            <a:gdLst/>
            <a:ahLst/>
            <a:cxnLst/>
            <a:rect l="l" t="t" r="r" b="b"/>
            <a:pathLst>
              <a:path w="1394459" h="2290445">
                <a:moveTo>
                  <a:pt x="0" y="0"/>
                </a:moveTo>
                <a:lnTo>
                  <a:pt x="980398" y="269699"/>
                </a:lnTo>
              </a:path>
              <a:path w="1394459" h="2290445">
                <a:moveTo>
                  <a:pt x="0" y="0"/>
                </a:moveTo>
                <a:lnTo>
                  <a:pt x="1394347" y="2290020"/>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3" name="object 3"/>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4" name="object 4"/>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5" name="object 5"/>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6" name="object 6"/>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7" name="object 7"/>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8" name="object 8"/>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9" name="object 9"/>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0" name="object 10"/>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a:lnSpc>
                <a:spcPts val="1650"/>
              </a:lnSpc>
            </a:pPr>
            <a:r>
              <a:rPr sz="1400" b="1" spc="-5" dirty="0">
                <a:latin typeface="Courier New"/>
                <a:cs typeface="Courier New"/>
              </a:rPr>
              <a:t>Swap(array, storeIndex,</a:t>
            </a:r>
            <a:r>
              <a:rPr sz="1400" b="1" spc="-30" dirty="0">
                <a:latin typeface="Courier New"/>
                <a:cs typeface="Courier New"/>
              </a:rPr>
              <a:t> </a:t>
            </a:r>
            <a:r>
              <a:rPr sz="1400" b="1" spc="-5" dirty="0">
                <a:latin typeface="Courier New"/>
                <a:cs typeface="Courier New"/>
              </a:rPr>
              <a:t>last);</a:t>
            </a:r>
            <a:endParaRPr sz="1400">
              <a:latin typeface="Courier New"/>
              <a:cs typeface="Courier New"/>
            </a:endParaRPr>
          </a:p>
          <a:p>
            <a:pPr marL="12700">
              <a:lnSpc>
                <a:spcPts val="1664"/>
              </a:lnSpc>
            </a:pPr>
            <a:r>
              <a:rPr sz="1400" spc="-5" dirty="0">
                <a:latin typeface="Courier New"/>
                <a:cs typeface="Courier New"/>
              </a:rPr>
              <a:t>return</a:t>
            </a:r>
            <a:r>
              <a:rPr sz="1400" spc="-10"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1" name="object 11"/>
          <p:cNvSpPr/>
          <p:nvPr/>
        </p:nvSpPr>
        <p:spPr>
          <a:xfrm>
            <a:off x="4629740"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2" name="object 12"/>
          <p:cNvSpPr txBox="1"/>
          <p:nvPr/>
        </p:nvSpPr>
        <p:spPr>
          <a:xfrm>
            <a:off x="4922732"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3" name="object 13"/>
          <p:cNvSpPr txBox="1"/>
          <p:nvPr/>
        </p:nvSpPr>
        <p:spPr>
          <a:xfrm>
            <a:off x="4009240"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4" name="object 14"/>
          <p:cNvGrpSpPr/>
          <p:nvPr/>
        </p:nvGrpSpPr>
        <p:grpSpPr>
          <a:xfrm>
            <a:off x="7154610" y="784473"/>
            <a:ext cx="800100" cy="800100"/>
            <a:chOff x="7154610" y="784473"/>
            <a:chExt cx="800100" cy="800100"/>
          </a:xfrm>
        </p:grpSpPr>
        <p:sp>
          <p:nvSpPr>
            <p:cNvPr id="15" name="object 15"/>
            <p:cNvSpPr/>
            <p:nvPr/>
          </p:nvSpPr>
          <p:spPr>
            <a:xfrm>
              <a:off x="716413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6" name="object 16"/>
            <p:cNvSpPr/>
            <p:nvPr/>
          </p:nvSpPr>
          <p:spPr>
            <a:xfrm>
              <a:off x="716413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7" name="object 17"/>
          <p:cNvSpPr txBox="1"/>
          <p:nvPr/>
        </p:nvSpPr>
        <p:spPr>
          <a:xfrm>
            <a:off x="7457130"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18" name="object 18"/>
          <p:cNvSpPr txBox="1"/>
          <p:nvPr/>
        </p:nvSpPr>
        <p:spPr>
          <a:xfrm>
            <a:off x="6896989"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19" name="object 19"/>
          <p:cNvGrpSpPr/>
          <p:nvPr/>
        </p:nvGrpSpPr>
        <p:grpSpPr>
          <a:xfrm>
            <a:off x="4480266" y="387699"/>
            <a:ext cx="3636010" cy="3860800"/>
            <a:chOff x="4480266" y="387699"/>
            <a:chExt cx="3636010" cy="3860800"/>
          </a:xfrm>
        </p:grpSpPr>
        <p:sp>
          <p:nvSpPr>
            <p:cNvPr id="20" name="object 20"/>
            <p:cNvSpPr/>
            <p:nvPr/>
          </p:nvSpPr>
          <p:spPr>
            <a:xfrm>
              <a:off x="4489791" y="1574896"/>
              <a:ext cx="1101090" cy="2663825"/>
            </a:xfrm>
            <a:custGeom>
              <a:avLst/>
              <a:gdLst/>
              <a:ahLst/>
              <a:cxnLst/>
              <a:rect l="l" t="t" r="r" b="b"/>
              <a:pathLst>
                <a:path w="1101089" h="2663825">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3"/>
                  </a:lnTo>
                  <a:lnTo>
                    <a:pt x="1100697" y="154692"/>
                  </a:lnTo>
                  <a:lnTo>
                    <a:pt x="1100697" y="2508694"/>
                  </a:lnTo>
                  <a:lnTo>
                    <a:pt x="1092812" y="2557596"/>
                  </a:lnTo>
                  <a:lnTo>
                    <a:pt x="1070853" y="2600063"/>
                  </a:lnTo>
                  <a:lnTo>
                    <a:pt x="1037366" y="2633549"/>
                  </a:lnTo>
                  <a:lnTo>
                    <a:pt x="994899" y="2655509"/>
                  </a:lnTo>
                  <a:lnTo>
                    <a:pt x="945998" y="2663394"/>
                  </a:lnTo>
                  <a:lnTo>
                    <a:pt x="154699" y="2663394"/>
                  </a:lnTo>
                  <a:lnTo>
                    <a:pt x="105798" y="2655509"/>
                  </a:lnTo>
                  <a:lnTo>
                    <a:pt x="63331" y="2633549"/>
                  </a:lnTo>
                  <a:lnTo>
                    <a:pt x="29844" y="2600063"/>
                  </a:lnTo>
                  <a:lnTo>
                    <a:pt x="7885" y="2557596"/>
                  </a:lnTo>
                  <a:lnTo>
                    <a:pt x="0" y="2508694"/>
                  </a:lnTo>
                  <a:lnTo>
                    <a:pt x="0" y="154692"/>
                  </a:lnTo>
                  <a:close/>
                </a:path>
              </a:pathLst>
            </a:custGeom>
            <a:ln w="19049">
              <a:solidFill>
                <a:srgbClr val="666666"/>
              </a:solidFill>
            </a:ln>
          </p:spPr>
          <p:txBody>
            <a:bodyPr wrap="square" lIns="0" tIns="0" rIns="0" bIns="0" rtlCol="0"/>
            <a:lstStyle/>
            <a:p>
              <a:endParaRPr/>
            </a:p>
          </p:txBody>
        </p:sp>
        <p:sp>
          <p:nvSpPr>
            <p:cNvPr id="21" name="object 21"/>
            <p:cNvSpPr/>
            <p:nvPr/>
          </p:nvSpPr>
          <p:spPr>
            <a:xfrm>
              <a:off x="5246664" y="397224"/>
              <a:ext cx="1101090" cy="568325"/>
            </a:xfrm>
            <a:custGeom>
              <a:avLst/>
              <a:gdLst/>
              <a:ahLst/>
              <a:cxnLst/>
              <a:rect l="l" t="t" r="r" b="b"/>
              <a:pathLst>
                <a:path w="1101089" h="568325">
                  <a:moveTo>
                    <a:pt x="1005997" y="568198"/>
                  </a:moveTo>
                  <a:lnTo>
                    <a:pt x="94699" y="568198"/>
                  </a:lnTo>
                  <a:lnTo>
                    <a:pt x="57838" y="560756"/>
                  </a:lnTo>
                  <a:lnTo>
                    <a:pt x="27737" y="540461"/>
                  </a:lnTo>
                  <a:lnTo>
                    <a:pt x="7442" y="510358"/>
                  </a:lnTo>
                  <a:lnTo>
                    <a:pt x="0" y="473496"/>
                  </a:lnTo>
                  <a:lnTo>
                    <a:pt x="0" y="94702"/>
                  </a:lnTo>
                  <a:lnTo>
                    <a:pt x="7442" y="57840"/>
                  </a:lnTo>
                  <a:lnTo>
                    <a:pt x="27737" y="27737"/>
                  </a:lnTo>
                  <a:lnTo>
                    <a:pt x="57838" y="7442"/>
                  </a:lnTo>
                  <a:lnTo>
                    <a:pt x="94699" y="0"/>
                  </a:lnTo>
                  <a:lnTo>
                    <a:pt x="1005997" y="0"/>
                  </a:lnTo>
                  <a:lnTo>
                    <a:pt x="1058531" y="15910"/>
                  </a:lnTo>
                  <a:lnTo>
                    <a:pt x="1093488" y="58460"/>
                  </a:lnTo>
                  <a:lnTo>
                    <a:pt x="1100697" y="94702"/>
                  </a:lnTo>
                  <a:lnTo>
                    <a:pt x="1100697" y="473496"/>
                  </a:lnTo>
                  <a:lnTo>
                    <a:pt x="1093255" y="510358"/>
                  </a:lnTo>
                  <a:lnTo>
                    <a:pt x="1072960" y="540461"/>
                  </a:lnTo>
                  <a:lnTo>
                    <a:pt x="1042858" y="560756"/>
                  </a:lnTo>
                  <a:lnTo>
                    <a:pt x="1005997" y="568198"/>
                  </a:lnTo>
                  <a:close/>
                </a:path>
              </a:pathLst>
            </a:custGeom>
            <a:solidFill>
              <a:srgbClr val="CCCCCC"/>
            </a:solidFill>
          </p:spPr>
          <p:txBody>
            <a:bodyPr wrap="square" lIns="0" tIns="0" rIns="0" bIns="0" rtlCol="0"/>
            <a:lstStyle/>
            <a:p>
              <a:endParaRPr/>
            </a:p>
          </p:txBody>
        </p:sp>
        <p:sp>
          <p:nvSpPr>
            <p:cNvPr id="22" name="object 22"/>
            <p:cNvSpPr/>
            <p:nvPr/>
          </p:nvSpPr>
          <p:spPr>
            <a:xfrm>
              <a:off x="5246664" y="397224"/>
              <a:ext cx="1101090" cy="568325"/>
            </a:xfrm>
            <a:custGeom>
              <a:avLst/>
              <a:gdLst/>
              <a:ahLst/>
              <a:cxnLst/>
              <a:rect l="l" t="t" r="r" b="b"/>
              <a:pathLst>
                <a:path w="1101089" h="568325">
                  <a:moveTo>
                    <a:pt x="0" y="94702"/>
                  </a:moveTo>
                  <a:lnTo>
                    <a:pt x="7442" y="57840"/>
                  </a:lnTo>
                  <a:lnTo>
                    <a:pt x="27737" y="27737"/>
                  </a:lnTo>
                  <a:lnTo>
                    <a:pt x="57838" y="7442"/>
                  </a:lnTo>
                  <a:lnTo>
                    <a:pt x="94699" y="0"/>
                  </a:lnTo>
                  <a:lnTo>
                    <a:pt x="1005997" y="0"/>
                  </a:lnTo>
                  <a:lnTo>
                    <a:pt x="1058531" y="15910"/>
                  </a:lnTo>
                  <a:lnTo>
                    <a:pt x="1093488" y="58460"/>
                  </a:lnTo>
                  <a:lnTo>
                    <a:pt x="1100697" y="94702"/>
                  </a:lnTo>
                  <a:lnTo>
                    <a:pt x="1100697" y="473496"/>
                  </a:lnTo>
                  <a:lnTo>
                    <a:pt x="1093255" y="510358"/>
                  </a:lnTo>
                  <a:lnTo>
                    <a:pt x="1072960" y="540461"/>
                  </a:lnTo>
                  <a:lnTo>
                    <a:pt x="1042858" y="560756"/>
                  </a:lnTo>
                  <a:lnTo>
                    <a:pt x="1005997" y="568198"/>
                  </a:lnTo>
                  <a:lnTo>
                    <a:pt x="94699" y="568198"/>
                  </a:lnTo>
                  <a:lnTo>
                    <a:pt x="57838" y="560756"/>
                  </a:lnTo>
                  <a:lnTo>
                    <a:pt x="27737" y="540461"/>
                  </a:lnTo>
                  <a:lnTo>
                    <a:pt x="7442" y="510358"/>
                  </a:lnTo>
                  <a:lnTo>
                    <a:pt x="0" y="473496"/>
                  </a:lnTo>
                  <a:lnTo>
                    <a:pt x="0" y="94702"/>
                  </a:lnTo>
                  <a:close/>
                </a:path>
              </a:pathLst>
            </a:custGeom>
            <a:ln w="19049">
              <a:solidFill>
                <a:srgbClr val="666666"/>
              </a:solidFill>
            </a:ln>
          </p:spPr>
          <p:txBody>
            <a:bodyPr wrap="square" lIns="0" tIns="0" rIns="0" bIns="0" rtlCol="0"/>
            <a:lstStyle/>
            <a:p>
              <a:endParaRPr/>
            </a:p>
          </p:txBody>
        </p:sp>
        <p:sp>
          <p:nvSpPr>
            <p:cNvPr id="23" name="object 23"/>
            <p:cNvSpPr/>
            <p:nvPr/>
          </p:nvSpPr>
          <p:spPr>
            <a:xfrm>
              <a:off x="7005485" y="397224"/>
              <a:ext cx="1101090" cy="3841750"/>
            </a:xfrm>
            <a:custGeom>
              <a:avLst/>
              <a:gdLst/>
              <a:ahLst/>
              <a:cxnLst/>
              <a:rect l="l" t="t" r="r" b="b"/>
              <a:pathLst>
                <a:path w="1101090" h="3841750">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4"/>
                  </a:lnTo>
                  <a:lnTo>
                    <a:pt x="1100697" y="154692"/>
                  </a:lnTo>
                  <a:lnTo>
                    <a:pt x="1100697" y="3686492"/>
                  </a:lnTo>
                  <a:lnTo>
                    <a:pt x="1092812" y="3735394"/>
                  </a:lnTo>
                  <a:lnTo>
                    <a:pt x="1070853" y="3777861"/>
                  </a:lnTo>
                  <a:lnTo>
                    <a:pt x="1037366" y="3811347"/>
                  </a:lnTo>
                  <a:lnTo>
                    <a:pt x="994899" y="3833306"/>
                  </a:lnTo>
                  <a:lnTo>
                    <a:pt x="945998" y="3841192"/>
                  </a:lnTo>
                  <a:lnTo>
                    <a:pt x="154699" y="3841192"/>
                  </a:lnTo>
                  <a:lnTo>
                    <a:pt x="105798" y="3833306"/>
                  </a:lnTo>
                  <a:lnTo>
                    <a:pt x="63331" y="3811347"/>
                  </a:lnTo>
                  <a:lnTo>
                    <a:pt x="29844" y="3777861"/>
                  </a:lnTo>
                  <a:lnTo>
                    <a:pt x="7885" y="3735394"/>
                  </a:lnTo>
                  <a:lnTo>
                    <a:pt x="0" y="3686492"/>
                  </a:lnTo>
                  <a:lnTo>
                    <a:pt x="0" y="154692"/>
                  </a:lnTo>
                  <a:close/>
                </a:path>
              </a:pathLst>
            </a:custGeom>
            <a:ln w="19049">
              <a:solidFill>
                <a:srgbClr val="666666"/>
              </a:solidFill>
            </a:ln>
          </p:spPr>
          <p:txBody>
            <a:bodyPr wrap="square" lIns="0" tIns="0" rIns="0" bIns="0" rtlCol="0"/>
            <a:lstStyle/>
            <a:p>
              <a:endParaRPr/>
            </a:p>
          </p:txBody>
        </p:sp>
      </p:grpSp>
      <p:sp>
        <p:nvSpPr>
          <p:cNvPr id="24" name="object 24"/>
          <p:cNvSpPr txBox="1">
            <a:spLocks noGrp="1"/>
          </p:cNvSpPr>
          <p:nvPr>
            <p:ph type="title"/>
          </p:nvPr>
        </p:nvSpPr>
        <p:spPr>
          <a:prstGeom prst="rect">
            <a:avLst/>
          </a:prstGeom>
        </p:spPr>
        <p:txBody>
          <a:bodyPr vert="horz" wrap="square" lIns="0" tIns="12700" rIns="0" bIns="0" rtlCol="0">
            <a:spAutoFit/>
          </a:bodyPr>
          <a:lstStyle/>
          <a:p>
            <a:pPr marL="2160270">
              <a:lnSpc>
                <a:spcPct val="100000"/>
              </a:lnSpc>
              <a:spcBef>
                <a:spcPts val="100"/>
              </a:spcBef>
            </a:pPr>
            <a:r>
              <a:rPr spc="-5" dirty="0"/>
              <a:t>Swap</a:t>
            </a:r>
          </a:p>
        </p:txBody>
      </p:sp>
      <p:sp>
        <p:nvSpPr>
          <p:cNvPr id="25" name="object 25"/>
          <p:cNvSpPr/>
          <p:nvPr/>
        </p:nvSpPr>
        <p:spPr>
          <a:xfrm>
            <a:off x="5040140" y="681323"/>
            <a:ext cx="1965960" cy="1637030"/>
          </a:xfrm>
          <a:custGeom>
            <a:avLst/>
            <a:gdLst/>
            <a:ahLst/>
            <a:cxnLst/>
            <a:rect l="l" t="t" r="r" b="b"/>
            <a:pathLst>
              <a:path w="1965959" h="1637030">
                <a:moveTo>
                  <a:pt x="756873" y="284099"/>
                </a:moveTo>
                <a:lnTo>
                  <a:pt x="0" y="893573"/>
                </a:lnTo>
              </a:path>
              <a:path w="1965959" h="1637030">
                <a:moveTo>
                  <a:pt x="1307222" y="0"/>
                </a:moveTo>
                <a:lnTo>
                  <a:pt x="1965346" y="1636496"/>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05485" y="397224"/>
            <a:ext cx="1101090" cy="3841750"/>
          </a:xfrm>
          <a:custGeom>
            <a:avLst/>
            <a:gdLst/>
            <a:ahLst/>
            <a:cxnLst/>
            <a:rect l="l" t="t" r="r" b="b"/>
            <a:pathLst>
              <a:path w="1101090" h="3841750">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4"/>
                </a:lnTo>
                <a:lnTo>
                  <a:pt x="1100697" y="154692"/>
                </a:lnTo>
                <a:lnTo>
                  <a:pt x="1100697" y="3686492"/>
                </a:lnTo>
                <a:lnTo>
                  <a:pt x="1092812" y="3735394"/>
                </a:lnTo>
                <a:lnTo>
                  <a:pt x="1070853" y="3777861"/>
                </a:lnTo>
                <a:lnTo>
                  <a:pt x="1037366" y="3811347"/>
                </a:lnTo>
                <a:lnTo>
                  <a:pt x="994899" y="3833306"/>
                </a:lnTo>
                <a:lnTo>
                  <a:pt x="945998" y="3841192"/>
                </a:lnTo>
                <a:lnTo>
                  <a:pt x="154699" y="3841192"/>
                </a:lnTo>
                <a:lnTo>
                  <a:pt x="105798" y="3833306"/>
                </a:lnTo>
                <a:lnTo>
                  <a:pt x="63331" y="3811347"/>
                </a:lnTo>
                <a:lnTo>
                  <a:pt x="29844" y="3777861"/>
                </a:lnTo>
                <a:lnTo>
                  <a:pt x="7885" y="3735394"/>
                </a:lnTo>
                <a:lnTo>
                  <a:pt x="0" y="3686492"/>
                </a:lnTo>
                <a:lnTo>
                  <a:pt x="0" y="154692"/>
                </a:lnTo>
                <a:close/>
              </a:path>
            </a:pathLst>
          </a:custGeom>
          <a:ln w="19049">
            <a:solidFill>
              <a:srgbClr val="666666"/>
            </a:solidFill>
          </a:ln>
        </p:spPr>
        <p:txBody>
          <a:bodyPr wrap="square" lIns="0" tIns="0" rIns="0" bIns="0" rtlCol="0"/>
          <a:lstStyle/>
          <a:p>
            <a:endParaRPr/>
          </a:p>
        </p:txBody>
      </p:sp>
      <p:sp>
        <p:nvSpPr>
          <p:cNvPr id="3" name="object 3"/>
          <p:cNvSpPr/>
          <p:nvPr/>
        </p:nvSpPr>
        <p:spPr>
          <a:xfrm>
            <a:off x="4489791" y="1574896"/>
            <a:ext cx="1101090" cy="2663825"/>
          </a:xfrm>
          <a:custGeom>
            <a:avLst/>
            <a:gdLst/>
            <a:ahLst/>
            <a:cxnLst/>
            <a:rect l="l" t="t" r="r" b="b"/>
            <a:pathLst>
              <a:path w="1101089" h="2663825">
                <a:moveTo>
                  <a:pt x="0" y="154692"/>
                </a:moveTo>
                <a:lnTo>
                  <a:pt x="7885" y="105797"/>
                </a:lnTo>
                <a:lnTo>
                  <a:pt x="29844" y="63332"/>
                </a:lnTo>
                <a:lnTo>
                  <a:pt x="63331" y="29846"/>
                </a:lnTo>
                <a:lnTo>
                  <a:pt x="105798" y="7886"/>
                </a:lnTo>
                <a:lnTo>
                  <a:pt x="154699" y="0"/>
                </a:lnTo>
                <a:lnTo>
                  <a:pt x="945998" y="0"/>
                </a:lnTo>
                <a:lnTo>
                  <a:pt x="1005197" y="11774"/>
                </a:lnTo>
                <a:lnTo>
                  <a:pt x="1055397" y="45307"/>
                </a:lnTo>
                <a:lnTo>
                  <a:pt x="1088922" y="95493"/>
                </a:lnTo>
                <a:lnTo>
                  <a:pt x="1100697" y="154692"/>
                </a:lnTo>
                <a:lnTo>
                  <a:pt x="1100697" y="2508694"/>
                </a:lnTo>
                <a:lnTo>
                  <a:pt x="1092812" y="2557596"/>
                </a:lnTo>
                <a:lnTo>
                  <a:pt x="1070853" y="2600063"/>
                </a:lnTo>
                <a:lnTo>
                  <a:pt x="1037366" y="2633549"/>
                </a:lnTo>
                <a:lnTo>
                  <a:pt x="994899" y="2655509"/>
                </a:lnTo>
                <a:lnTo>
                  <a:pt x="945998" y="2663394"/>
                </a:lnTo>
                <a:lnTo>
                  <a:pt x="154699" y="2663394"/>
                </a:lnTo>
                <a:lnTo>
                  <a:pt x="105798" y="2655509"/>
                </a:lnTo>
                <a:lnTo>
                  <a:pt x="63331" y="2633549"/>
                </a:lnTo>
                <a:lnTo>
                  <a:pt x="29844" y="2600063"/>
                </a:lnTo>
                <a:lnTo>
                  <a:pt x="7885" y="2557596"/>
                </a:lnTo>
                <a:lnTo>
                  <a:pt x="0" y="2508694"/>
                </a:lnTo>
                <a:lnTo>
                  <a:pt x="0" y="154692"/>
                </a:lnTo>
                <a:close/>
              </a:path>
            </a:pathLst>
          </a:custGeom>
          <a:ln w="19049">
            <a:solidFill>
              <a:srgbClr val="666666"/>
            </a:solidFill>
          </a:ln>
        </p:spPr>
        <p:txBody>
          <a:bodyPr wrap="square" lIns="0" tIns="0" rIns="0" bIns="0" rtlCol="0"/>
          <a:lstStyle/>
          <a:p>
            <a:endParaRPr/>
          </a:p>
        </p:txBody>
      </p:sp>
      <p:sp>
        <p:nvSpPr>
          <p:cNvPr id="4" name="object 4"/>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6" name="object 6"/>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7" name="object 7"/>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8" name="object 8"/>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9" name="object 9"/>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10" name="object 10"/>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1" name="object 11"/>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2" name="object 12"/>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a:lnSpc>
                <a:spcPts val="1650"/>
              </a:lnSpc>
            </a:pPr>
            <a:r>
              <a:rPr sz="1400" b="1" spc="-5" dirty="0">
                <a:latin typeface="Courier New"/>
                <a:cs typeface="Courier New"/>
              </a:rPr>
              <a:t>Swap(array, storeIndex,</a:t>
            </a:r>
            <a:r>
              <a:rPr sz="1400" b="1" spc="-30" dirty="0">
                <a:latin typeface="Courier New"/>
                <a:cs typeface="Courier New"/>
              </a:rPr>
              <a:t> </a:t>
            </a:r>
            <a:r>
              <a:rPr sz="1400" b="1" spc="-5" dirty="0">
                <a:latin typeface="Courier New"/>
                <a:cs typeface="Courier New"/>
              </a:rPr>
              <a:t>last);</a:t>
            </a:r>
            <a:endParaRPr sz="1400">
              <a:latin typeface="Courier New"/>
              <a:cs typeface="Courier New"/>
            </a:endParaRPr>
          </a:p>
          <a:p>
            <a:pPr marL="12700">
              <a:lnSpc>
                <a:spcPts val="1664"/>
              </a:lnSpc>
            </a:pPr>
            <a:r>
              <a:rPr sz="1400" spc="-5" dirty="0">
                <a:latin typeface="Courier New"/>
                <a:cs typeface="Courier New"/>
              </a:rPr>
              <a:t>return</a:t>
            </a:r>
            <a:r>
              <a:rPr sz="1400" spc="-10"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3" name="object 13"/>
          <p:cNvSpPr/>
          <p:nvPr/>
        </p:nvSpPr>
        <p:spPr>
          <a:xfrm>
            <a:off x="4629740"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4" name="object 14"/>
          <p:cNvSpPr txBox="1"/>
          <p:nvPr/>
        </p:nvSpPr>
        <p:spPr>
          <a:xfrm>
            <a:off x="4922732"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5" name="object 15"/>
          <p:cNvSpPr txBox="1"/>
          <p:nvPr/>
        </p:nvSpPr>
        <p:spPr>
          <a:xfrm>
            <a:off x="4009240"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6" name="object 16"/>
          <p:cNvGrpSpPr/>
          <p:nvPr/>
        </p:nvGrpSpPr>
        <p:grpSpPr>
          <a:xfrm>
            <a:off x="7154610" y="784473"/>
            <a:ext cx="800100" cy="800100"/>
            <a:chOff x="7154610" y="784473"/>
            <a:chExt cx="800100" cy="800100"/>
          </a:xfrm>
        </p:grpSpPr>
        <p:sp>
          <p:nvSpPr>
            <p:cNvPr id="17" name="object 17"/>
            <p:cNvSpPr/>
            <p:nvPr/>
          </p:nvSpPr>
          <p:spPr>
            <a:xfrm>
              <a:off x="716413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8" name="object 18"/>
            <p:cNvSpPr/>
            <p:nvPr/>
          </p:nvSpPr>
          <p:spPr>
            <a:xfrm>
              <a:off x="716413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9" name="object 19"/>
          <p:cNvSpPr txBox="1"/>
          <p:nvPr/>
        </p:nvSpPr>
        <p:spPr>
          <a:xfrm>
            <a:off x="7457130"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20" name="object 20"/>
          <p:cNvSpPr txBox="1"/>
          <p:nvPr/>
        </p:nvSpPr>
        <p:spPr>
          <a:xfrm>
            <a:off x="6896989"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grpSp>
        <p:nvGrpSpPr>
          <p:cNvPr id="21" name="object 21"/>
          <p:cNvGrpSpPr/>
          <p:nvPr/>
        </p:nvGrpSpPr>
        <p:grpSpPr>
          <a:xfrm>
            <a:off x="5237139" y="387699"/>
            <a:ext cx="1120140" cy="587375"/>
            <a:chOff x="5237139" y="387699"/>
            <a:chExt cx="1120140" cy="587375"/>
          </a:xfrm>
        </p:grpSpPr>
        <p:sp>
          <p:nvSpPr>
            <p:cNvPr id="22" name="object 22"/>
            <p:cNvSpPr/>
            <p:nvPr/>
          </p:nvSpPr>
          <p:spPr>
            <a:xfrm>
              <a:off x="5246664" y="397224"/>
              <a:ext cx="1101090" cy="568325"/>
            </a:xfrm>
            <a:custGeom>
              <a:avLst/>
              <a:gdLst/>
              <a:ahLst/>
              <a:cxnLst/>
              <a:rect l="l" t="t" r="r" b="b"/>
              <a:pathLst>
                <a:path w="1101089" h="568325">
                  <a:moveTo>
                    <a:pt x="1005997" y="568198"/>
                  </a:moveTo>
                  <a:lnTo>
                    <a:pt x="94699" y="568198"/>
                  </a:lnTo>
                  <a:lnTo>
                    <a:pt x="57838" y="560756"/>
                  </a:lnTo>
                  <a:lnTo>
                    <a:pt x="27737" y="540461"/>
                  </a:lnTo>
                  <a:lnTo>
                    <a:pt x="7442" y="510358"/>
                  </a:lnTo>
                  <a:lnTo>
                    <a:pt x="0" y="473496"/>
                  </a:lnTo>
                  <a:lnTo>
                    <a:pt x="0" y="94702"/>
                  </a:lnTo>
                  <a:lnTo>
                    <a:pt x="7442" y="57840"/>
                  </a:lnTo>
                  <a:lnTo>
                    <a:pt x="27737" y="27737"/>
                  </a:lnTo>
                  <a:lnTo>
                    <a:pt x="57838" y="7442"/>
                  </a:lnTo>
                  <a:lnTo>
                    <a:pt x="94699" y="0"/>
                  </a:lnTo>
                  <a:lnTo>
                    <a:pt x="1005997" y="0"/>
                  </a:lnTo>
                  <a:lnTo>
                    <a:pt x="1058531" y="15910"/>
                  </a:lnTo>
                  <a:lnTo>
                    <a:pt x="1093488" y="58460"/>
                  </a:lnTo>
                  <a:lnTo>
                    <a:pt x="1100697" y="94702"/>
                  </a:lnTo>
                  <a:lnTo>
                    <a:pt x="1100697" y="473496"/>
                  </a:lnTo>
                  <a:lnTo>
                    <a:pt x="1093255" y="510358"/>
                  </a:lnTo>
                  <a:lnTo>
                    <a:pt x="1072960" y="540461"/>
                  </a:lnTo>
                  <a:lnTo>
                    <a:pt x="1042858" y="560756"/>
                  </a:lnTo>
                  <a:lnTo>
                    <a:pt x="1005997" y="568198"/>
                  </a:lnTo>
                  <a:close/>
                </a:path>
              </a:pathLst>
            </a:custGeom>
            <a:solidFill>
              <a:srgbClr val="CCCCCC"/>
            </a:solidFill>
          </p:spPr>
          <p:txBody>
            <a:bodyPr wrap="square" lIns="0" tIns="0" rIns="0" bIns="0" rtlCol="0"/>
            <a:lstStyle/>
            <a:p>
              <a:endParaRPr/>
            </a:p>
          </p:txBody>
        </p:sp>
        <p:sp>
          <p:nvSpPr>
            <p:cNvPr id="23" name="object 23"/>
            <p:cNvSpPr/>
            <p:nvPr/>
          </p:nvSpPr>
          <p:spPr>
            <a:xfrm>
              <a:off x="5246664" y="397224"/>
              <a:ext cx="1101090" cy="568325"/>
            </a:xfrm>
            <a:custGeom>
              <a:avLst/>
              <a:gdLst/>
              <a:ahLst/>
              <a:cxnLst/>
              <a:rect l="l" t="t" r="r" b="b"/>
              <a:pathLst>
                <a:path w="1101089" h="568325">
                  <a:moveTo>
                    <a:pt x="0" y="94702"/>
                  </a:moveTo>
                  <a:lnTo>
                    <a:pt x="7442" y="57840"/>
                  </a:lnTo>
                  <a:lnTo>
                    <a:pt x="27737" y="27737"/>
                  </a:lnTo>
                  <a:lnTo>
                    <a:pt x="57838" y="7442"/>
                  </a:lnTo>
                  <a:lnTo>
                    <a:pt x="94699" y="0"/>
                  </a:lnTo>
                  <a:lnTo>
                    <a:pt x="1005997" y="0"/>
                  </a:lnTo>
                  <a:lnTo>
                    <a:pt x="1058531" y="15910"/>
                  </a:lnTo>
                  <a:lnTo>
                    <a:pt x="1093488" y="58460"/>
                  </a:lnTo>
                  <a:lnTo>
                    <a:pt x="1100697" y="94702"/>
                  </a:lnTo>
                  <a:lnTo>
                    <a:pt x="1100697" y="473496"/>
                  </a:lnTo>
                  <a:lnTo>
                    <a:pt x="1093255" y="510358"/>
                  </a:lnTo>
                  <a:lnTo>
                    <a:pt x="1072960" y="540461"/>
                  </a:lnTo>
                  <a:lnTo>
                    <a:pt x="1042858" y="560756"/>
                  </a:lnTo>
                  <a:lnTo>
                    <a:pt x="1005997" y="568198"/>
                  </a:lnTo>
                  <a:lnTo>
                    <a:pt x="94699" y="568198"/>
                  </a:lnTo>
                  <a:lnTo>
                    <a:pt x="57838" y="560756"/>
                  </a:lnTo>
                  <a:lnTo>
                    <a:pt x="27737" y="540461"/>
                  </a:lnTo>
                  <a:lnTo>
                    <a:pt x="7442" y="510358"/>
                  </a:lnTo>
                  <a:lnTo>
                    <a:pt x="0" y="473496"/>
                  </a:lnTo>
                  <a:lnTo>
                    <a:pt x="0" y="94702"/>
                  </a:lnTo>
                  <a:close/>
                </a:path>
              </a:pathLst>
            </a:custGeom>
            <a:ln w="19049">
              <a:solidFill>
                <a:srgbClr val="666666"/>
              </a:solidFill>
            </a:ln>
          </p:spPr>
          <p:txBody>
            <a:bodyPr wrap="square" lIns="0" tIns="0" rIns="0" bIns="0" rtlCol="0"/>
            <a:lstStyle/>
            <a:p>
              <a:endParaRPr/>
            </a:p>
          </p:txBody>
        </p:sp>
      </p:grpSp>
      <p:sp>
        <p:nvSpPr>
          <p:cNvPr id="24" name="object 24"/>
          <p:cNvSpPr txBox="1">
            <a:spLocks noGrp="1"/>
          </p:cNvSpPr>
          <p:nvPr>
            <p:ph type="title"/>
          </p:nvPr>
        </p:nvSpPr>
        <p:spPr>
          <a:prstGeom prst="rect">
            <a:avLst/>
          </a:prstGeom>
        </p:spPr>
        <p:txBody>
          <a:bodyPr vert="horz" wrap="square" lIns="0" tIns="12700" rIns="0" bIns="0" rtlCol="0">
            <a:spAutoFit/>
          </a:bodyPr>
          <a:lstStyle/>
          <a:p>
            <a:pPr marL="2160270">
              <a:lnSpc>
                <a:spcPct val="100000"/>
              </a:lnSpc>
              <a:spcBef>
                <a:spcPts val="100"/>
              </a:spcBef>
            </a:pPr>
            <a:r>
              <a:rPr spc="-5" dirty="0"/>
              <a:t>Swap</a:t>
            </a:r>
          </a:p>
        </p:txBody>
      </p:sp>
      <p:sp>
        <p:nvSpPr>
          <p:cNvPr id="25" name="object 25"/>
          <p:cNvSpPr/>
          <p:nvPr/>
        </p:nvSpPr>
        <p:spPr>
          <a:xfrm>
            <a:off x="5040140" y="681323"/>
            <a:ext cx="1965960" cy="1637030"/>
          </a:xfrm>
          <a:custGeom>
            <a:avLst/>
            <a:gdLst/>
            <a:ahLst/>
            <a:cxnLst/>
            <a:rect l="l" t="t" r="r" b="b"/>
            <a:pathLst>
              <a:path w="1965959" h="1637030">
                <a:moveTo>
                  <a:pt x="756873" y="284099"/>
                </a:moveTo>
                <a:lnTo>
                  <a:pt x="0" y="893573"/>
                </a:lnTo>
              </a:path>
              <a:path w="1965959" h="1637030">
                <a:moveTo>
                  <a:pt x="1307222" y="0"/>
                </a:moveTo>
                <a:lnTo>
                  <a:pt x="1965346" y="1636496"/>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9398"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3" name="object 3"/>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4" name="object 4"/>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5" name="object 5"/>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6" name="object 6"/>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7" name="object 7"/>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12</a:t>
            </a:r>
            <a:endParaRPr sz="2400">
              <a:latin typeface="Arial"/>
              <a:cs typeface="Arial"/>
            </a:endParaRPr>
          </a:p>
        </p:txBody>
      </p:sp>
      <p:sp>
        <p:nvSpPr>
          <p:cNvPr id="8" name="object 8"/>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9" name="object 9"/>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0" name="object 10"/>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a:lnSpc>
                <a:spcPts val="1650"/>
              </a:lnSpc>
            </a:pPr>
            <a:r>
              <a:rPr sz="1400" spc="-5" dirty="0">
                <a:latin typeface="Courier New"/>
                <a:cs typeface="Courier New"/>
              </a:rPr>
              <a:t>Swap(array, storeIndex,</a:t>
            </a:r>
            <a:r>
              <a:rPr sz="1400" spc="-30" dirty="0">
                <a:latin typeface="Courier New"/>
                <a:cs typeface="Courier New"/>
              </a:rPr>
              <a:t> </a:t>
            </a:r>
            <a:r>
              <a:rPr sz="1400" spc="-5" dirty="0">
                <a:latin typeface="Courier New"/>
                <a:cs typeface="Courier New"/>
              </a:rPr>
              <a:t>last);</a:t>
            </a:r>
            <a:endParaRPr sz="1400">
              <a:latin typeface="Courier New"/>
              <a:cs typeface="Courier New"/>
            </a:endParaRPr>
          </a:p>
          <a:p>
            <a:pPr marL="12700">
              <a:lnSpc>
                <a:spcPts val="1664"/>
              </a:lnSpc>
            </a:pPr>
            <a:r>
              <a:rPr sz="1400" b="1" spc="-5" dirty="0">
                <a:latin typeface="Courier New"/>
                <a:cs typeface="Courier New"/>
              </a:rPr>
              <a:t>return</a:t>
            </a:r>
            <a:r>
              <a:rPr sz="1400" b="1" spc="-10" dirty="0">
                <a:latin typeface="Courier New"/>
                <a:cs typeface="Courier New"/>
              </a:rPr>
              <a:t> </a:t>
            </a:r>
            <a:r>
              <a:rPr sz="1400" b="1" spc="-5" dirty="0">
                <a:latin typeface="Courier New"/>
                <a:cs typeface="Courier New"/>
              </a:rPr>
              <a:t>storeIndex;</a:t>
            </a:r>
            <a:endParaRPr sz="1400">
              <a:latin typeface="Courier New"/>
              <a:cs typeface="Courier New"/>
            </a:endParaRPr>
          </a:p>
        </p:txBody>
      </p:sp>
      <p:sp>
        <p:nvSpPr>
          <p:cNvPr id="11" name="object 11"/>
          <p:cNvSpPr/>
          <p:nvPr/>
        </p:nvSpPr>
        <p:spPr>
          <a:xfrm>
            <a:off x="4629740" y="180059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2" name="object 12"/>
          <p:cNvSpPr txBox="1"/>
          <p:nvPr/>
        </p:nvSpPr>
        <p:spPr>
          <a:xfrm>
            <a:off x="4922732" y="190708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3" name="object 13"/>
          <p:cNvSpPr txBox="1"/>
          <p:nvPr/>
        </p:nvSpPr>
        <p:spPr>
          <a:xfrm>
            <a:off x="4009240" y="1910834"/>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4" name="object 14"/>
          <p:cNvGrpSpPr/>
          <p:nvPr/>
        </p:nvGrpSpPr>
        <p:grpSpPr>
          <a:xfrm>
            <a:off x="7154610" y="784473"/>
            <a:ext cx="800100" cy="800100"/>
            <a:chOff x="7154610" y="784473"/>
            <a:chExt cx="800100" cy="800100"/>
          </a:xfrm>
        </p:grpSpPr>
        <p:sp>
          <p:nvSpPr>
            <p:cNvPr id="15" name="object 15"/>
            <p:cNvSpPr/>
            <p:nvPr/>
          </p:nvSpPr>
          <p:spPr>
            <a:xfrm>
              <a:off x="7164135" y="793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6" name="object 16"/>
            <p:cNvSpPr/>
            <p:nvPr/>
          </p:nvSpPr>
          <p:spPr>
            <a:xfrm>
              <a:off x="7164135" y="793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7" name="object 17"/>
          <p:cNvSpPr txBox="1"/>
          <p:nvPr/>
        </p:nvSpPr>
        <p:spPr>
          <a:xfrm>
            <a:off x="7457130" y="900491"/>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18" name="object 18"/>
          <p:cNvSpPr txBox="1"/>
          <p:nvPr/>
        </p:nvSpPr>
        <p:spPr>
          <a:xfrm>
            <a:off x="6896989" y="995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19" name="object 19"/>
          <p:cNvSpPr/>
          <p:nvPr/>
        </p:nvSpPr>
        <p:spPr>
          <a:xfrm>
            <a:off x="5522588" y="1886746"/>
            <a:ext cx="914400" cy="914400"/>
          </a:xfrm>
          <a:custGeom>
            <a:avLst/>
            <a:gdLst/>
            <a:ahLst/>
            <a:cxnLst/>
            <a:rect l="l" t="t" r="r" b="b"/>
            <a:pathLst>
              <a:path w="914400" h="914400">
                <a:moveTo>
                  <a:pt x="0" y="0"/>
                </a:moveTo>
                <a:lnTo>
                  <a:pt x="514348" y="0"/>
                </a:lnTo>
                <a:lnTo>
                  <a:pt x="561004" y="2691"/>
                </a:lnTo>
                <a:lnTo>
                  <a:pt x="606079" y="10565"/>
                </a:lnTo>
                <a:lnTo>
                  <a:pt x="649272" y="23322"/>
                </a:lnTo>
                <a:lnTo>
                  <a:pt x="690284" y="40661"/>
                </a:lnTo>
                <a:lnTo>
                  <a:pt x="728814" y="62282"/>
                </a:lnTo>
                <a:lnTo>
                  <a:pt x="764562" y="87886"/>
                </a:lnTo>
                <a:lnTo>
                  <a:pt x="797229" y="117171"/>
                </a:lnTo>
                <a:lnTo>
                  <a:pt x="826514" y="149838"/>
                </a:lnTo>
                <a:lnTo>
                  <a:pt x="852117" y="185587"/>
                </a:lnTo>
                <a:lnTo>
                  <a:pt x="873738" y="224117"/>
                </a:lnTo>
                <a:lnTo>
                  <a:pt x="891076" y="265128"/>
                </a:lnTo>
                <a:lnTo>
                  <a:pt x="903833" y="308321"/>
                </a:lnTo>
                <a:lnTo>
                  <a:pt x="911706" y="353394"/>
                </a:lnTo>
                <a:lnTo>
                  <a:pt x="914398" y="400049"/>
                </a:lnTo>
                <a:lnTo>
                  <a:pt x="910928" y="452633"/>
                </a:lnTo>
                <a:lnTo>
                  <a:pt x="900691" y="503871"/>
                </a:lnTo>
                <a:lnTo>
                  <a:pt x="883945" y="553141"/>
                </a:lnTo>
                <a:lnTo>
                  <a:pt x="860946" y="599821"/>
                </a:lnTo>
                <a:lnTo>
                  <a:pt x="831953" y="643289"/>
                </a:lnTo>
                <a:lnTo>
                  <a:pt x="797223" y="682923"/>
                </a:lnTo>
                <a:lnTo>
                  <a:pt x="757587" y="717653"/>
                </a:lnTo>
                <a:lnTo>
                  <a:pt x="714118" y="746646"/>
                </a:lnTo>
                <a:lnTo>
                  <a:pt x="667439" y="769645"/>
                </a:lnTo>
                <a:lnTo>
                  <a:pt x="618170" y="786391"/>
                </a:lnTo>
                <a:lnTo>
                  <a:pt x="566932" y="796628"/>
                </a:lnTo>
                <a:lnTo>
                  <a:pt x="514348" y="800098"/>
                </a:lnTo>
                <a:lnTo>
                  <a:pt x="457199" y="800098"/>
                </a:lnTo>
                <a:lnTo>
                  <a:pt x="457199" y="914398"/>
                </a:lnTo>
                <a:lnTo>
                  <a:pt x="228599" y="685798"/>
                </a:lnTo>
                <a:lnTo>
                  <a:pt x="457199" y="457199"/>
                </a:lnTo>
                <a:lnTo>
                  <a:pt x="457199" y="571498"/>
                </a:lnTo>
                <a:lnTo>
                  <a:pt x="514348" y="571498"/>
                </a:lnTo>
                <a:lnTo>
                  <a:pt x="559930" y="565374"/>
                </a:lnTo>
                <a:lnTo>
                  <a:pt x="600887" y="548091"/>
                </a:lnTo>
                <a:lnTo>
                  <a:pt x="635586" y="521282"/>
                </a:lnTo>
                <a:lnTo>
                  <a:pt x="662393" y="486583"/>
                </a:lnTo>
                <a:lnTo>
                  <a:pt x="679675" y="445627"/>
                </a:lnTo>
                <a:lnTo>
                  <a:pt x="685798" y="400049"/>
                </a:lnTo>
                <a:lnTo>
                  <a:pt x="679675" y="354470"/>
                </a:lnTo>
                <a:lnTo>
                  <a:pt x="662393" y="313514"/>
                </a:lnTo>
                <a:lnTo>
                  <a:pt x="635586" y="278815"/>
                </a:lnTo>
                <a:lnTo>
                  <a:pt x="600887" y="252007"/>
                </a:lnTo>
                <a:lnTo>
                  <a:pt x="559930" y="234723"/>
                </a:lnTo>
                <a:lnTo>
                  <a:pt x="514348" y="228599"/>
                </a:lnTo>
                <a:lnTo>
                  <a:pt x="0" y="228599"/>
                </a:lnTo>
                <a:lnTo>
                  <a:pt x="0" y="0"/>
                </a:lnTo>
                <a:close/>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0223" y="748473"/>
            <a:ext cx="4361815" cy="574040"/>
          </a:xfrm>
          <a:prstGeom prst="rect">
            <a:avLst/>
          </a:prstGeom>
        </p:spPr>
        <p:txBody>
          <a:bodyPr vert="horz" wrap="square" lIns="0" tIns="12700" rIns="0" bIns="0" rtlCol="0">
            <a:spAutoFit/>
          </a:bodyPr>
          <a:lstStyle/>
          <a:p>
            <a:pPr marL="12700">
              <a:lnSpc>
                <a:spcPct val="100000"/>
              </a:lnSpc>
              <a:spcBef>
                <a:spcPts val="100"/>
              </a:spcBef>
            </a:pPr>
            <a:r>
              <a:rPr sz="3600" b="1" spc="-10" dirty="0">
                <a:latin typeface="Arial"/>
                <a:cs typeface="Arial"/>
              </a:rPr>
              <a:t>Quicksort</a:t>
            </a:r>
            <a:r>
              <a:rPr sz="3600" b="1" spc="-90" dirty="0">
                <a:latin typeface="Arial"/>
                <a:cs typeface="Arial"/>
              </a:rPr>
              <a:t> </a:t>
            </a:r>
            <a:r>
              <a:rPr sz="3600" b="1" spc="-5" dirty="0">
                <a:latin typeface="Arial"/>
                <a:cs typeface="Arial"/>
              </a:rPr>
              <a:t>algorithm</a:t>
            </a:r>
            <a:endParaRPr sz="3600">
              <a:latin typeface="Arial"/>
              <a:cs typeface="Arial"/>
            </a:endParaRPr>
          </a:p>
        </p:txBody>
      </p:sp>
      <p:sp>
        <p:nvSpPr>
          <p:cNvPr id="3" name="object 3"/>
          <p:cNvSpPr txBox="1"/>
          <p:nvPr/>
        </p:nvSpPr>
        <p:spPr>
          <a:xfrm>
            <a:off x="530223" y="1734181"/>
            <a:ext cx="6388100" cy="939800"/>
          </a:xfrm>
          <a:prstGeom prst="rect">
            <a:avLst/>
          </a:prstGeom>
        </p:spPr>
        <p:txBody>
          <a:bodyPr vert="horz" wrap="square" lIns="0" tIns="12700" rIns="0" bIns="0" rtlCol="0">
            <a:spAutoFit/>
          </a:bodyPr>
          <a:lstStyle/>
          <a:p>
            <a:pPr marL="12700" marR="5080">
              <a:lnSpc>
                <a:spcPct val="100000"/>
              </a:lnSpc>
              <a:spcBef>
                <a:spcPts val="100"/>
              </a:spcBef>
            </a:pPr>
            <a:r>
              <a:rPr sz="3000" spc="-5" dirty="0">
                <a:latin typeface="Arial"/>
                <a:cs typeface="Arial"/>
              </a:rPr>
              <a:t>Now we use </a:t>
            </a:r>
            <a:r>
              <a:rPr sz="3000" spc="-10" dirty="0">
                <a:latin typeface="Arial"/>
                <a:cs typeface="Arial"/>
              </a:rPr>
              <a:t>Partition </a:t>
            </a:r>
            <a:r>
              <a:rPr sz="3000" spc="-5" dirty="0">
                <a:latin typeface="Arial"/>
                <a:cs typeface="Arial"/>
              </a:rPr>
              <a:t>in the </a:t>
            </a:r>
            <a:r>
              <a:rPr sz="3000" dirty="0">
                <a:latin typeface="Arial"/>
                <a:cs typeface="Arial"/>
              </a:rPr>
              <a:t>context </a:t>
            </a:r>
            <a:r>
              <a:rPr sz="3000" spc="-5" dirty="0">
                <a:latin typeface="Arial"/>
                <a:cs typeface="Arial"/>
              </a:rPr>
              <a:t>of  Quicksort</a:t>
            </a:r>
            <a:endParaRPr sz="300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9</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7</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11</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6</a:t>
            </a:r>
            <a:endParaRPr sz="2400">
              <a:latin typeface="Arial"/>
              <a:cs typeface="Arial"/>
            </a:endParaRPr>
          </a:p>
        </p:txBody>
      </p:sp>
      <p:sp>
        <p:nvSpPr>
          <p:cNvPr id="13" name="object 13"/>
          <p:cNvSpPr txBox="1"/>
          <p:nvPr/>
        </p:nvSpPr>
        <p:spPr>
          <a:xfrm>
            <a:off x="2274171" y="4204412"/>
            <a:ext cx="4825365" cy="2254250"/>
          </a:xfrm>
          <a:prstGeom prst="rect">
            <a:avLst/>
          </a:prstGeom>
        </p:spPr>
        <p:txBody>
          <a:bodyPr vert="horz" wrap="square" lIns="0" tIns="12700" rIns="0" bIns="0" rtlCol="0">
            <a:spAutoFit/>
          </a:bodyPr>
          <a:lstStyle/>
          <a:p>
            <a:pPr marL="12700" marR="277812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(begin </a:t>
            </a:r>
            <a:r>
              <a:rPr sz="1400" dirty="0">
                <a:latin typeface="Courier New"/>
                <a:cs typeface="Courier New"/>
              </a:rPr>
              <a:t>&lt; </a:t>
            </a:r>
            <a:r>
              <a:rPr sz="1400" spc="-5" dirty="0">
                <a:latin typeface="Courier New"/>
                <a:cs typeface="Courier New"/>
              </a:rPr>
              <a:t>last)</a:t>
            </a:r>
            <a:r>
              <a:rPr sz="1400" spc="-9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begin, last);  QuickSort(array, begin,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last);</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4181466" y="422049"/>
            <a:ext cx="603250" cy="598170"/>
          </a:xfrm>
          <a:custGeom>
            <a:avLst/>
            <a:gdLst/>
            <a:ahLst/>
            <a:cxnLst/>
            <a:rect l="l" t="t" r="r" b="b"/>
            <a:pathLst>
              <a:path w="603250" h="598169">
                <a:moveTo>
                  <a:pt x="0" y="0"/>
                </a:moveTo>
                <a:lnTo>
                  <a:pt x="602698" y="0"/>
                </a:lnTo>
                <a:lnTo>
                  <a:pt x="602698" y="478239"/>
                </a:lnTo>
                <a:lnTo>
                  <a:pt x="301349" y="597798"/>
                </a:lnTo>
                <a:lnTo>
                  <a:pt x="0" y="47823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3560966" y="532286"/>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
        <p:nvSpPr>
          <p:cNvPr id="16" name="object 16"/>
          <p:cNvSpPr txBox="1">
            <a:spLocks noGrp="1"/>
          </p:cNvSpPr>
          <p:nvPr>
            <p:ph type="title"/>
          </p:nvPr>
        </p:nvSpPr>
        <p:spPr>
          <a:xfrm>
            <a:off x="903073" y="2625700"/>
            <a:ext cx="970280" cy="299720"/>
          </a:xfrm>
          <a:prstGeom prst="rect">
            <a:avLst/>
          </a:prstGeom>
        </p:spPr>
        <p:txBody>
          <a:bodyPr vert="horz" wrap="square" lIns="0" tIns="12700" rIns="0" bIns="0" rtlCol="0">
            <a:spAutoFit/>
          </a:bodyPr>
          <a:lstStyle/>
          <a:p>
            <a:pPr marL="12700">
              <a:lnSpc>
                <a:spcPct val="100000"/>
              </a:lnSpc>
              <a:spcBef>
                <a:spcPts val="100"/>
              </a:spcBef>
              <a:tabLst>
                <a:tab pos="702945" algn="l"/>
              </a:tabLst>
            </a:pPr>
            <a:r>
              <a:rPr spc="-5" dirty="0"/>
              <a:t>[0</a:t>
            </a:r>
            <a:r>
              <a:rPr dirty="0"/>
              <a:t>]	</a:t>
            </a:r>
            <a:r>
              <a:rPr spc="-5" dirty="0"/>
              <a:t>[1]</a:t>
            </a:r>
          </a:p>
        </p:txBody>
      </p:sp>
      <p:sp>
        <p:nvSpPr>
          <p:cNvPr id="17" name="object 17"/>
          <p:cNvSpPr txBox="1"/>
          <p:nvPr/>
        </p:nvSpPr>
        <p:spPr>
          <a:xfrm>
            <a:off x="2381270" y="2625700"/>
            <a:ext cx="2794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a:t>
            </a:r>
            <a:endParaRPr sz="1800">
              <a:latin typeface="Arial"/>
              <a:cs typeface="Arial"/>
            </a:endParaRPr>
          </a:p>
        </p:txBody>
      </p:sp>
      <p:sp>
        <p:nvSpPr>
          <p:cNvPr id="18" name="object 18"/>
          <p:cNvSpPr txBox="1"/>
          <p:nvPr/>
        </p:nvSpPr>
        <p:spPr>
          <a:xfrm>
            <a:off x="3267217" y="2625700"/>
            <a:ext cx="968375" cy="299720"/>
          </a:xfrm>
          <a:prstGeom prst="rect">
            <a:avLst/>
          </a:prstGeom>
        </p:spPr>
        <p:txBody>
          <a:bodyPr vert="horz" wrap="square" lIns="0" tIns="12700" rIns="0" bIns="0" rtlCol="0">
            <a:spAutoFit/>
          </a:bodyPr>
          <a:lstStyle/>
          <a:p>
            <a:pPr marL="12700">
              <a:lnSpc>
                <a:spcPct val="100000"/>
              </a:lnSpc>
              <a:spcBef>
                <a:spcPts val="100"/>
              </a:spcBef>
              <a:tabLst>
                <a:tab pos="701675" algn="l"/>
              </a:tabLst>
            </a:pPr>
            <a:r>
              <a:rPr sz="1800" spc="-5" dirty="0">
                <a:latin typeface="Arial"/>
                <a:cs typeface="Arial"/>
              </a:rPr>
              <a:t>[3</a:t>
            </a:r>
            <a:r>
              <a:rPr sz="1800" dirty="0">
                <a:latin typeface="Arial"/>
                <a:cs typeface="Arial"/>
              </a:rPr>
              <a:t>]	</a:t>
            </a:r>
            <a:r>
              <a:rPr sz="1800" spc="-5" dirty="0">
                <a:latin typeface="Arial"/>
                <a:cs typeface="Arial"/>
              </a:rPr>
              <a:t>[4]</a:t>
            </a:r>
            <a:endParaRPr sz="1800">
              <a:latin typeface="Arial"/>
              <a:cs typeface="Arial"/>
            </a:endParaRPr>
          </a:p>
        </p:txBody>
      </p:sp>
      <p:sp>
        <p:nvSpPr>
          <p:cNvPr id="19" name="object 19"/>
          <p:cNvSpPr txBox="1"/>
          <p:nvPr/>
        </p:nvSpPr>
        <p:spPr>
          <a:xfrm>
            <a:off x="4689163" y="2625700"/>
            <a:ext cx="2794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[5]</a:t>
            </a:r>
            <a:endParaRPr sz="1800">
              <a:latin typeface="Arial"/>
              <a:cs typeface="Arial"/>
            </a:endParaRPr>
          </a:p>
        </p:txBody>
      </p:sp>
      <p:sp>
        <p:nvSpPr>
          <p:cNvPr id="20" name="object 20"/>
          <p:cNvSpPr txBox="1"/>
          <p:nvPr/>
        </p:nvSpPr>
        <p:spPr>
          <a:xfrm>
            <a:off x="5525904" y="2625700"/>
            <a:ext cx="2794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[6]</a:t>
            </a:r>
            <a:endParaRPr sz="1800">
              <a:latin typeface="Arial"/>
              <a:cs typeface="Arial"/>
            </a:endParaRPr>
          </a:p>
        </p:txBody>
      </p:sp>
      <p:sp>
        <p:nvSpPr>
          <p:cNvPr id="21" name="object 21"/>
          <p:cNvSpPr txBox="1"/>
          <p:nvPr/>
        </p:nvSpPr>
        <p:spPr>
          <a:xfrm>
            <a:off x="6318878" y="2625700"/>
            <a:ext cx="957580" cy="299720"/>
          </a:xfrm>
          <a:prstGeom prst="rect">
            <a:avLst/>
          </a:prstGeom>
        </p:spPr>
        <p:txBody>
          <a:bodyPr vert="horz" wrap="square" lIns="0" tIns="12700" rIns="0" bIns="0" rtlCol="0">
            <a:spAutoFit/>
          </a:bodyPr>
          <a:lstStyle/>
          <a:p>
            <a:pPr marL="12700">
              <a:lnSpc>
                <a:spcPct val="100000"/>
              </a:lnSpc>
              <a:spcBef>
                <a:spcPts val="100"/>
              </a:spcBef>
              <a:tabLst>
                <a:tab pos="690245" algn="l"/>
              </a:tabLst>
            </a:pPr>
            <a:r>
              <a:rPr sz="1800" spc="-5" dirty="0">
                <a:latin typeface="Arial"/>
                <a:cs typeface="Arial"/>
              </a:rPr>
              <a:t>[7</a:t>
            </a:r>
            <a:r>
              <a:rPr sz="1800" dirty="0">
                <a:latin typeface="Arial"/>
                <a:cs typeface="Arial"/>
              </a:rPr>
              <a:t>]	</a:t>
            </a:r>
            <a:r>
              <a:rPr sz="1800" spc="-5" dirty="0">
                <a:latin typeface="Arial"/>
                <a:cs typeface="Arial"/>
              </a:rPr>
              <a:t>[8]</a:t>
            </a:r>
            <a:endParaRPr sz="1800">
              <a:latin typeface="Arial"/>
              <a:cs typeface="Arial"/>
            </a:endParaRPr>
          </a:p>
        </p:txBody>
      </p:sp>
      <p:sp>
        <p:nvSpPr>
          <p:cNvPr id="22" name="object 22"/>
          <p:cNvSpPr txBox="1"/>
          <p:nvPr/>
        </p:nvSpPr>
        <p:spPr>
          <a:xfrm>
            <a:off x="7784592" y="2625700"/>
            <a:ext cx="2794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[9]</a:t>
            </a:r>
            <a:endParaRPr sz="18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367"/>
            <a:ext cx="7924800" cy="1538883"/>
          </a:xfrm>
        </p:spPr>
        <p:txBody>
          <a:bodyPr/>
          <a:lstStyle/>
          <a:p>
            <a:pPr fontAlgn="base"/>
            <a:r>
              <a:rPr lang="en-US" sz="3200" dirty="0"/>
              <a:t>There are many different versions of </a:t>
            </a:r>
            <a:r>
              <a:rPr lang="en-US" sz="3200" dirty="0" err="1"/>
              <a:t>quickSort</a:t>
            </a:r>
            <a:r>
              <a:rPr lang="en-US" sz="3200" dirty="0"/>
              <a:t> that pick pivot in different ways :- </a:t>
            </a:r>
            <a:br>
              <a:rPr lang="en-US" sz="3200" dirty="0"/>
            </a:br>
            <a:r>
              <a:rPr lang="en-US" dirty="0"/>
              <a:t/>
            </a:r>
            <a:br>
              <a:rPr lang="en-US" dirty="0"/>
            </a:br>
            <a:endParaRPr lang="en-US" dirty="0"/>
          </a:p>
        </p:txBody>
      </p:sp>
      <p:sp>
        <p:nvSpPr>
          <p:cNvPr id="3" name="Text Placeholder 2"/>
          <p:cNvSpPr>
            <a:spLocks noGrp="1"/>
          </p:cNvSpPr>
          <p:nvPr>
            <p:ph type="body" idx="1"/>
          </p:nvPr>
        </p:nvSpPr>
        <p:spPr>
          <a:xfrm>
            <a:off x="762000" y="2286000"/>
            <a:ext cx="8229600" cy="2431435"/>
          </a:xfrm>
        </p:spPr>
        <p:txBody>
          <a:bodyPr/>
          <a:lstStyle/>
          <a:p>
            <a:pPr fontAlgn="base"/>
            <a:r>
              <a:rPr lang="en-US" sz="2800" dirty="0" smtClean="0"/>
              <a:t>1</a:t>
            </a:r>
            <a:r>
              <a:rPr lang="en-US" sz="2800" dirty="0"/>
              <a:t>) Always pick first element as pivot.</a:t>
            </a:r>
          </a:p>
          <a:p>
            <a:pPr fontAlgn="base"/>
            <a:r>
              <a:rPr lang="en-US" sz="2800" dirty="0"/>
              <a:t>2) Always pick last element as pivot (implemented below)</a:t>
            </a:r>
          </a:p>
          <a:p>
            <a:pPr fontAlgn="base"/>
            <a:r>
              <a:rPr lang="en-US" sz="2800" dirty="0"/>
              <a:t>3) Pick a random element as pivot.</a:t>
            </a:r>
          </a:p>
          <a:p>
            <a:pPr fontAlgn="base"/>
            <a:r>
              <a:rPr lang="en-US" sz="2800" dirty="0"/>
              <a:t>4) Pick median as pivot.</a:t>
            </a:r>
          </a:p>
          <a:p>
            <a:endParaRPr lang="en-US" dirty="0"/>
          </a:p>
        </p:txBody>
      </p:sp>
    </p:spTree>
    <p:extLst>
      <p:ext uri="{BB962C8B-B14F-4D97-AF65-F5344CB8AC3E}">
        <p14:creationId xmlns:p14="http://schemas.microsoft.com/office/powerpoint/2010/main" val="23332089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9</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7</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11</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6</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46990" rIns="0" bIns="0" rtlCol="0">
            <a:spAutoFit/>
          </a:bodyPr>
          <a:lstStyle/>
          <a:p>
            <a:pPr marL="12700">
              <a:lnSpc>
                <a:spcPct val="100000"/>
              </a:lnSpc>
              <a:spcBef>
                <a:spcPts val="370"/>
              </a:spcBef>
            </a:pPr>
            <a:r>
              <a:rPr sz="1400" b="1" spc="-5" dirty="0">
                <a:latin typeface="Courier New"/>
                <a:cs typeface="Courier New"/>
              </a:rPr>
              <a:t>int pivotIndex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0;</a:t>
            </a:r>
            <a:endParaRPr sz="1400">
              <a:latin typeface="Courier New"/>
              <a:cs typeface="Courier New"/>
            </a:endParaRPr>
          </a:p>
          <a:p>
            <a:pPr marL="12700">
              <a:lnSpc>
                <a:spcPct val="100000"/>
              </a:lnSpc>
              <a:spcBef>
                <a:spcPts val="270"/>
              </a:spcBef>
            </a:pPr>
            <a:r>
              <a:rPr sz="1400" spc="-5" dirty="0">
                <a:latin typeface="Courier New"/>
                <a:cs typeface="Courier New"/>
              </a:rPr>
              <a:t>if (start </a:t>
            </a:r>
            <a:r>
              <a:rPr sz="1400" dirty="0">
                <a:latin typeface="Courier New"/>
                <a:cs typeface="Courier New"/>
              </a:rPr>
              <a:t>&lt; </a:t>
            </a:r>
            <a:r>
              <a:rPr sz="1400" spc="-5" dirty="0">
                <a:latin typeface="Courier New"/>
                <a:cs typeface="Courier New"/>
              </a:rPr>
              <a:t>end)</a:t>
            </a:r>
            <a:r>
              <a:rPr sz="1400" spc="-2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780898" y="227052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984791" y="230377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6" name="object 16"/>
          <p:cNvSpPr txBox="1"/>
          <p:nvPr/>
        </p:nvSpPr>
        <p:spPr>
          <a:xfrm>
            <a:off x="160395" y="2380758"/>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9</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7</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11</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6</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a:t>
            </a:r>
            <a:r>
              <a:rPr sz="1400" spc="5" dirty="0">
                <a:latin typeface="Courier New"/>
                <a:cs typeface="Courier New"/>
              </a:rPr>
              <a:t>(</a:t>
            </a:r>
            <a:r>
              <a:rPr sz="1400" b="1" spc="5" dirty="0">
                <a:latin typeface="Courier New"/>
                <a:cs typeface="Courier New"/>
              </a:rPr>
              <a:t>start </a:t>
            </a:r>
            <a:r>
              <a:rPr sz="1400" b="1" dirty="0">
                <a:latin typeface="Courier New"/>
                <a:cs typeface="Courier New"/>
              </a:rPr>
              <a:t>&lt; </a:t>
            </a:r>
            <a:r>
              <a:rPr sz="1400" b="1" spc="-5" dirty="0">
                <a:latin typeface="Courier New"/>
                <a:cs typeface="Courier New"/>
              </a:rPr>
              <a:t>end</a:t>
            </a:r>
            <a:r>
              <a:rPr sz="1400" spc="-5" dirty="0">
                <a:latin typeface="Courier New"/>
                <a:cs typeface="Courier New"/>
              </a:rPr>
              <a:t>)</a:t>
            </a:r>
            <a:r>
              <a:rPr sz="1400" spc="-8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780898" y="227052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984791" y="230377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6" name="object 16"/>
          <p:cNvSpPr txBox="1"/>
          <p:nvPr/>
        </p:nvSpPr>
        <p:spPr>
          <a:xfrm>
            <a:off x="160395" y="2380758"/>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17" name="object 17"/>
          <p:cNvGrpSpPr/>
          <p:nvPr/>
        </p:nvGrpSpPr>
        <p:grpSpPr>
          <a:xfrm>
            <a:off x="3276668" y="1082422"/>
            <a:ext cx="2590800" cy="933450"/>
            <a:chOff x="3276668" y="1082422"/>
            <a:chExt cx="2590800" cy="933450"/>
          </a:xfrm>
        </p:grpSpPr>
        <p:sp>
          <p:nvSpPr>
            <p:cNvPr id="18" name="object 18"/>
            <p:cNvSpPr/>
            <p:nvPr/>
          </p:nvSpPr>
          <p:spPr>
            <a:xfrm>
              <a:off x="3286193" y="1091947"/>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19" name="object 19"/>
            <p:cNvSpPr/>
            <p:nvPr/>
          </p:nvSpPr>
          <p:spPr>
            <a:xfrm>
              <a:off x="3286193" y="1091947"/>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0" name="object 20"/>
          <p:cNvSpPr txBox="1"/>
          <p:nvPr/>
        </p:nvSpPr>
        <p:spPr>
          <a:xfrm>
            <a:off x="4216091" y="1162308"/>
            <a:ext cx="711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 &lt;</a:t>
            </a:r>
            <a:r>
              <a:rPr sz="2400" spc="-110" dirty="0">
                <a:latin typeface="Arial"/>
                <a:cs typeface="Arial"/>
              </a:rPr>
              <a:t> </a:t>
            </a:r>
            <a:r>
              <a:rPr sz="2400" dirty="0">
                <a:latin typeface="Arial"/>
                <a:cs typeface="Arial"/>
              </a:rPr>
              <a:t>9</a:t>
            </a:r>
            <a:endParaRPr sz="2400">
              <a:latin typeface="Arial"/>
              <a:cs typeface="Arial"/>
            </a:endParaRPr>
          </a:p>
        </p:txBody>
      </p:sp>
      <p:sp>
        <p:nvSpPr>
          <p:cNvPr id="21" name="object 21"/>
          <p:cNvSpPr txBox="1">
            <a:spLocks noGrp="1"/>
          </p:cNvSpPr>
          <p:nvPr>
            <p:ph type="title"/>
          </p:nvPr>
        </p:nvSpPr>
        <p:spPr>
          <a:xfrm>
            <a:off x="4144282" y="1524257"/>
            <a:ext cx="854075" cy="391160"/>
          </a:xfrm>
          <a:prstGeom prst="rect">
            <a:avLst/>
          </a:prstGeom>
        </p:spPr>
        <p:txBody>
          <a:bodyPr vert="horz" wrap="square" lIns="0" tIns="12700" rIns="0" bIns="0" rtlCol="0">
            <a:spAutoFit/>
          </a:bodyPr>
          <a:lstStyle/>
          <a:p>
            <a:pPr marL="12700">
              <a:lnSpc>
                <a:spcPct val="100000"/>
              </a:lnSpc>
              <a:spcBef>
                <a:spcPts val="100"/>
              </a:spcBef>
            </a:pPr>
            <a:r>
              <a:rPr sz="2400" spc="-5" dirty="0"/>
              <a:t>is</a:t>
            </a:r>
            <a:r>
              <a:rPr sz="2400" spc="-90" dirty="0"/>
              <a:t> </a:t>
            </a:r>
            <a:r>
              <a:rPr sz="2400" spc="-5" dirty="0"/>
              <a:t>true</a:t>
            </a:r>
            <a:endParaRPr sz="2400"/>
          </a:p>
        </p:txBody>
      </p:sp>
      <p:sp>
        <p:nvSpPr>
          <p:cNvPr id="22" name="object 22"/>
          <p:cNvSpPr/>
          <p:nvPr/>
        </p:nvSpPr>
        <p:spPr>
          <a:xfrm>
            <a:off x="1034547" y="1549146"/>
            <a:ext cx="6978650" cy="1590040"/>
          </a:xfrm>
          <a:custGeom>
            <a:avLst/>
            <a:gdLst/>
            <a:ahLst/>
            <a:cxnLst/>
            <a:rect l="l" t="t" r="r" b="b"/>
            <a:pathLst>
              <a:path w="6978650" h="1590039">
                <a:moveTo>
                  <a:pt x="2251645" y="0"/>
                </a:moveTo>
                <a:lnTo>
                  <a:pt x="0" y="1589996"/>
                </a:lnTo>
              </a:path>
              <a:path w="6978650" h="1590039">
                <a:moveTo>
                  <a:pt x="4823240" y="0"/>
                </a:moveTo>
                <a:lnTo>
                  <a:pt x="6978360" y="1589996"/>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9</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7</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11</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6</a:t>
            </a:r>
            <a:endParaRPr sz="2400">
              <a:latin typeface="Arial"/>
              <a:cs typeface="Arial"/>
            </a:endParaRPr>
          </a:p>
        </p:txBody>
      </p:sp>
      <p:sp>
        <p:nvSpPr>
          <p:cNvPr id="13" name="object 13"/>
          <p:cNvSpPr txBox="1"/>
          <p:nvPr/>
        </p:nvSpPr>
        <p:spPr>
          <a:xfrm>
            <a:off x="2274171" y="4204412"/>
            <a:ext cx="4747895" cy="2254250"/>
          </a:xfrm>
          <a:prstGeom prst="rect">
            <a:avLst/>
          </a:prstGeom>
        </p:spPr>
        <p:txBody>
          <a:bodyPr vert="horz" wrap="square" lIns="0" tIns="12700" rIns="0" bIns="0" rtlCol="0">
            <a:spAutoFit/>
          </a:bodyPr>
          <a:lstStyle/>
          <a:p>
            <a:pPr marL="12700" marR="270065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b="1" spc="-5" dirty="0">
                <a:latin typeface="Courier New"/>
                <a:cs typeface="Courier New"/>
              </a:rPr>
              <a:t>Partition(array, start, end);  </a:t>
            </a:r>
            <a:r>
              <a:rPr sz="1400" spc="-5" dirty="0">
                <a:latin typeface="Courier New"/>
                <a:cs typeface="Courier New"/>
              </a:rPr>
              <a:t>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0"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780898" y="227052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984791" y="230377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6" name="object 16"/>
          <p:cNvSpPr txBox="1"/>
          <p:nvPr/>
        </p:nvSpPr>
        <p:spPr>
          <a:xfrm>
            <a:off x="160395" y="2380758"/>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17" name="object 17"/>
          <p:cNvGrpSpPr/>
          <p:nvPr/>
        </p:nvGrpSpPr>
        <p:grpSpPr>
          <a:xfrm>
            <a:off x="643473" y="1082422"/>
            <a:ext cx="7786370" cy="2766695"/>
            <a:chOff x="643473" y="1082422"/>
            <a:chExt cx="7786370" cy="2766695"/>
          </a:xfrm>
        </p:grpSpPr>
        <p:sp>
          <p:nvSpPr>
            <p:cNvPr id="18" name="object 18"/>
            <p:cNvSpPr/>
            <p:nvPr/>
          </p:nvSpPr>
          <p:spPr>
            <a:xfrm>
              <a:off x="652998" y="2994744"/>
              <a:ext cx="7767320" cy="844550"/>
            </a:xfrm>
            <a:custGeom>
              <a:avLst/>
              <a:gdLst/>
              <a:ahLst/>
              <a:cxnLst/>
              <a:rect l="l" t="t" r="r" b="b"/>
              <a:pathLst>
                <a:path w="7767320" h="844550">
                  <a:moveTo>
                    <a:pt x="0" y="88099"/>
                  </a:moveTo>
                  <a:lnTo>
                    <a:pt x="6923" y="53810"/>
                  </a:lnTo>
                  <a:lnTo>
                    <a:pt x="25803" y="25806"/>
                  </a:lnTo>
                  <a:lnTo>
                    <a:pt x="53805" y="6924"/>
                  </a:lnTo>
                  <a:lnTo>
                    <a:pt x="88097" y="0"/>
                  </a:lnTo>
                  <a:lnTo>
                    <a:pt x="7679184" y="0"/>
                  </a:lnTo>
                  <a:lnTo>
                    <a:pt x="7728065" y="14797"/>
                  </a:lnTo>
                  <a:lnTo>
                    <a:pt x="7760581" y="54381"/>
                  </a:lnTo>
                  <a:lnTo>
                    <a:pt x="7767284" y="88099"/>
                  </a:lnTo>
                  <a:lnTo>
                    <a:pt x="7767284" y="756398"/>
                  </a:lnTo>
                  <a:lnTo>
                    <a:pt x="7760360" y="790688"/>
                  </a:lnTo>
                  <a:lnTo>
                    <a:pt x="7741478" y="818692"/>
                  </a:lnTo>
                  <a:lnTo>
                    <a:pt x="7713474" y="837574"/>
                  </a:lnTo>
                  <a:lnTo>
                    <a:pt x="7679184" y="844498"/>
                  </a:lnTo>
                  <a:lnTo>
                    <a:pt x="88097" y="844498"/>
                  </a:lnTo>
                  <a:lnTo>
                    <a:pt x="53805" y="837574"/>
                  </a:lnTo>
                  <a:lnTo>
                    <a:pt x="25803" y="818692"/>
                  </a:lnTo>
                  <a:lnTo>
                    <a:pt x="6923" y="790688"/>
                  </a:lnTo>
                  <a:lnTo>
                    <a:pt x="0" y="756398"/>
                  </a:lnTo>
                  <a:lnTo>
                    <a:pt x="0" y="88099"/>
                  </a:lnTo>
                  <a:close/>
                </a:path>
              </a:pathLst>
            </a:custGeom>
            <a:ln w="19049">
              <a:solidFill>
                <a:srgbClr val="666666"/>
              </a:solidFill>
            </a:ln>
          </p:spPr>
          <p:txBody>
            <a:bodyPr wrap="square" lIns="0" tIns="0" rIns="0" bIns="0" rtlCol="0"/>
            <a:lstStyle/>
            <a:p>
              <a:endParaRPr/>
            </a:p>
          </p:txBody>
        </p:sp>
        <p:sp>
          <p:nvSpPr>
            <p:cNvPr id="19" name="object 19"/>
            <p:cNvSpPr/>
            <p:nvPr/>
          </p:nvSpPr>
          <p:spPr>
            <a:xfrm>
              <a:off x="4773740" y="1091947"/>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0" name="object 20"/>
            <p:cNvSpPr/>
            <p:nvPr/>
          </p:nvSpPr>
          <p:spPr>
            <a:xfrm>
              <a:off x="4773740" y="1091947"/>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1" name="object 21"/>
          <p:cNvSpPr txBox="1">
            <a:spLocks noGrp="1"/>
          </p:cNvSpPr>
          <p:nvPr>
            <p:ph type="title"/>
          </p:nvPr>
        </p:nvSpPr>
        <p:spPr>
          <a:xfrm>
            <a:off x="5487762" y="1162308"/>
            <a:ext cx="1141095" cy="753110"/>
          </a:xfrm>
          <a:prstGeom prst="rect">
            <a:avLst/>
          </a:prstGeom>
        </p:spPr>
        <p:txBody>
          <a:bodyPr vert="horz" wrap="square" lIns="0" tIns="27939" rIns="0" bIns="0" rtlCol="0">
            <a:spAutoFit/>
          </a:bodyPr>
          <a:lstStyle/>
          <a:p>
            <a:pPr marL="317500" marR="5080" indent="-305435">
              <a:lnSpc>
                <a:spcPts val="2850"/>
              </a:lnSpc>
              <a:spcBef>
                <a:spcPts val="219"/>
              </a:spcBef>
            </a:pPr>
            <a:r>
              <a:rPr sz="2400" spc="-5" dirty="0"/>
              <a:t>Partition  0..9</a:t>
            </a:r>
            <a:endParaRPr sz="2400"/>
          </a:p>
        </p:txBody>
      </p:sp>
      <p:sp>
        <p:nvSpPr>
          <p:cNvPr id="22" name="object 22"/>
          <p:cNvSpPr/>
          <p:nvPr/>
        </p:nvSpPr>
        <p:spPr>
          <a:xfrm>
            <a:off x="4536640" y="2006345"/>
            <a:ext cx="1523365" cy="988694"/>
          </a:xfrm>
          <a:custGeom>
            <a:avLst/>
            <a:gdLst/>
            <a:ahLst/>
            <a:cxnLst/>
            <a:rect l="l" t="t" r="r" b="b"/>
            <a:pathLst>
              <a:path w="1523364" h="988694">
                <a:moveTo>
                  <a:pt x="1522896" y="0"/>
                </a:moveTo>
                <a:lnTo>
                  <a:pt x="0" y="988398"/>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11</a:t>
            </a:r>
            <a:endParaRPr sz="2400">
              <a:latin typeface="Arial"/>
              <a:cs typeface="Arial"/>
            </a:endParaRPr>
          </a:p>
        </p:txBody>
      </p:sp>
      <p:sp>
        <p:nvSpPr>
          <p:cNvPr id="13" name="object 13"/>
          <p:cNvSpPr txBox="1"/>
          <p:nvPr/>
        </p:nvSpPr>
        <p:spPr>
          <a:xfrm>
            <a:off x="2274171" y="4204412"/>
            <a:ext cx="4722495" cy="2254250"/>
          </a:xfrm>
          <a:prstGeom prst="rect">
            <a:avLst/>
          </a:prstGeom>
        </p:spPr>
        <p:txBody>
          <a:bodyPr vert="horz" wrap="square" lIns="0" tIns="12700" rIns="0" bIns="0" rtlCol="0">
            <a:spAutoFit/>
          </a:bodyPr>
          <a:lstStyle/>
          <a:p>
            <a:pPr marL="12700" marR="2674620">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indent="3810">
              <a:lnSpc>
                <a:spcPct val="116100"/>
              </a:lnSpc>
            </a:pPr>
            <a:r>
              <a:rPr sz="1400" b="1" spc="-5" dirty="0">
                <a:latin typeface="Courier New"/>
                <a:cs typeface="Courier New"/>
              </a:rPr>
              <a:t>pivotIndex </a:t>
            </a:r>
            <a:r>
              <a:rPr sz="1400" b="1"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3089143" y="2281445"/>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3293034" y="231469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6" name="object 16"/>
          <p:cNvSpPr txBox="1"/>
          <p:nvPr/>
        </p:nvSpPr>
        <p:spPr>
          <a:xfrm>
            <a:off x="2468641" y="2391684"/>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
        <p:nvSpPr>
          <p:cNvPr id="17" name="object 17"/>
          <p:cNvSpPr/>
          <p:nvPr/>
        </p:nvSpPr>
        <p:spPr>
          <a:xfrm>
            <a:off x="733373" y="1943096"/>
            <a:ext cx="2193925" cy="360680"/>
          </a:xfrm>
          <a:custGeom>
            <a:avLst/>
            <a:gdLst/>
            <a:ahLst/>
            <a:cxnLst/>
            <a:rect l="l" t="t" r="r" b="b"/>
            <a:pathLst>
              <a:path w="2193925" h="360680">
                <a:moveTo>
                  <a:pt x="0" y="360299"/>
                </a:moveTo>
                <a:lnTo>
                  <a:pt x="2359" y="290176"/>
                </a:lnTo>
                <a:lnTo>
                  <a:pt x="8794" y="232913"/>
                </a:lnTo>
                <a:lnTo>
                  <a:pt x="18337" y="194306"/>
                </a:lnTo>
                <a:lnTo>
                  <a:pt x="30024" y="180149"/>
                </a:lnTo>
                <a:lnTo>
                  <a:pt x="1066922" y="180149"/>
                </a:lnTo>
                <a:lnTo>
                  <a:pt x="1078609" y="165992"/>
                </a:lnTo>
                <a:lnTo>
                  <a:pt x="1088153" y="127385"/>
                </a:lnTo>
                <a:lnTo>
                  <a:pt x="1094588" y="70122"/>
                </a:lnTo>
                <a:lnTo>
                  <a:pt x="1096947" y="0"/>
                </a:lnTo>
                <a:lnTo>
                  <a:pt x="1099307" y="70122"/>
                </a:lnTo>
                <a:lnTo>
                  <a:pt x="1105741" y="127385"/>
                </a:lnTo>
                <a:lnTo>
                  <a:pt x="1115284" y="165992"/>
                </a:lnTo>
                <a:lnTo>
                  <a:pt x="1126970" y="180149"/>
                </a:lnTo>
                <a:lnTo>
                  <a:pt x="2163870" y="180149"/>
                </a:lnTo>
                <a:lnTo>
                  <a:pt x="2175554" y="194306"/>
                </a:lnTo>
                <a:lnTo>
                  <a:pt x="2185098" y="232913"/>
                </a:lnTo>
                <a:lnTo>
                  <a:pt x="2191535" y="290176"/>
                </a:lnTo>
                <a:lnTo>
                  <a:pt x="2193895" y="360299"/>
                </a:lnTo>
              </a:path>
            </a:pathLst>
          </a:custGeom>
          <a:ln w="19049">
            <a:solidFill>
              <a:srgbClr val="666666"/>
            </a:solidFill>
          </a:ln>
        </p:spPr>
        <p:txBody>
          <a:bodyPr wrap="square" lIns="0" tIns="0" rIns="0" bIns="0" rtlCol="0"/>
          <a:lstStyle/>
          <a:p>
            <a:endParaRPr/>
          </a:p>
        </p:txBody>
      </p:sp>
      <p:sp>
        <p:nvSpPr>
          <p:cNvPr id="18" name="object 18"/>
          <p:cNvSpPr/>
          <p:nvPr/>
        </p:nvSpPr>
        <p:spPr>
          <a:xfrm>
            <a:off x="3931042" y="1943096"/>
            <a:ext cx="4479925" cy="349885"/>
          </a:xfrm>
          <a:custGeom>
            <a:avLst/>
            <a:gdLst/>
            <a:ahLst/>
            <a:cxnLst/>
            <a:rect l="l" t="t" r="r" b="b"/>
            <a:pathLst>
              <a:path w="4479925" h="349885">
                <a:moveTo>
                  <a:pt x="0" y="349499"/>
                </a:moveTo>
                <a:lnTo>
                  <a:pt x="2290" y="281478"/>
                </a:lnTo>
                <a:lnTo>
                  <a:pt x="8534" y="225932"/>
                </a:lnTo>
                <a:lnTo>
                  <a:pt x="17792" y="188482"/>
                </a:lnTo>
                <a:lnTo>
                  <a:pt x="29124" y="174749"/>
                </a:lnTo>
                <a:lnTo>
                  <a:pt x="2210820" y="174749"/>
                </a:lnTo>
                <a:lnTo>
                  <a:pt x="2222152" y="161017"/>
                </a:lnTo>
                <a:lnTo>
                  <a:pt x="2231411" y="123566"/>
                </a:lnTo>
                <a:lnTo>
                  <a:pt x="2237655" y="68020"/>
                </a:lnTo>
                <a:lnTo>
                  <a:pt x="2239945" y="0"/>
                </a:lnTo>
                <a:lnTo>
                  <a:pt x="2242235" y="68020"/>
                </a:lnTo>
                <a:lnTo>
                  <a:pt x="2248479" y="123566"/>
                </a:lnTo>
                <a:lnTo>
                  <a:pt x="2257738" y="161017"/>
                </a:lnTo>
                <a:lnTo>
                  <a:pt x="2269070" y="174749"/>
                </a:lnTo>
                <a:lnTo>
                  <a:pt x="4450766" y="174749"/>
                </a:lnTo>
                <a:lnTo>
                  <a:pt x="4462098" y="188482"/>
                </a:lnTo>
                <a:lnTo>
                  <a:pt x="4471356" y="225932"/>
                </a:lnTo>
                <a:lnTo>
                  <a:pt x="4477600" y="281478"/>
                </a:lnTo>
                <a:lnTo>
                  <a:pt x="4479890" y="349499"/>
                </a:lnTo>
              </a:path>
            </a:pathLst>
          </a:custGeom>
          <a:ln w="19049">
            <a:solidFill>
              <a:srgbClr val="666666"/>
            </a:solidFill>
          </a:ln>
        </p:spPr>
        <p:txBody>
          <a:bodyPr wrap="square" lIns="0" tIns="0" rIns="0" bIns="0" rtlCol="0"/>
          <a:lstStyle/>
          <a:p>
            <a:endParaRPr/>
          </a:p>
        </p:txBody>
      </p:sp>
      <p:grpSp>
        <p:nvGrpSpPr>
          <p:cNvPr id="19" name="object 19"/>
          <p:cNvGrpSpPr/>
          <p:nvPr/>
        </p:nvGrpSpPr>
        <p:grpSpPr>
          <a:xfrm>
            <a:off x="526748" y="951173"/>
            <a:ext cx="2590800" cy="933450"/>
            <a:chOff x="526748" y="951173"/>
            <a:chExt cx="2590800" cy="933450"/>
          </a:xfrm>
        </p:grpSpPr>
        <p:sp>
          <p:nvSpPr>
            <p:cNvPr id="20" name="object 20"/>
            <p:cNvSpPr/>
            <p:nvPr/>
          </p:nvSpPr>
          <p:spPr>
            <a:xfrm>
              <a:off x="536273" y="960698"/>
              <a:ext cx="2571750" cy="914400"/>
            </a:xfrm>
            <a:custGeom>
              <a:avLst/>
              <a:gdLst/>
              <a:ahLst/>
              <a:cxnLst/>
              <a:rect l="l" t="t" r="r" b="b"/>
              <a:pathLst>
                <a:path w="2571750" h="914400">
                  <a:moveTo>
                    <a:pt x="2419195" y="914398"/>
                  </a:moveTo>
                  <a:lnTo>
                    <a:pt x="152402" y="914398"/>
                  </a:lnTo>
                  <a:lnTo>
                    <a:pt x="104231" y="906628"/>
                  </a:lnTo>
                  <a:lnTo>
                    <a:pt x="62395" y="884993"/>
                  </a:lnTo>
                  <a:lnTo>
                    <a:pt x="29404" y="852002"/>
                  </a:lnTo>
                  <a:lnTo>
                    <a:pt x="7769" y="810167"/>
                  </a:lnTo>
                  <a:lnTo>
                    <a:pt x="0" y="761995"/>
                  </a:lnTo>
                  <a:lnTo>
                    <a:pt x="0" y="152402"/>
                  </a:ln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1" name="object 21"/>
            <p:cNvSpPr/>
            <p:nvPr/>
          </p:nvSpPr>
          <p:spPr>
            <a:xfrm>
              <a:off x="536273" y="960698"/>
              <a:ext cx="2571750" cy="914400"/>
            </a:xfrm>
            <a:custGeom>
              <a:avLst/>
              <a:gdLst/>
              <a:ahLst/>
              <a:cxnLst/>
              <a:rect l="l" t="t" r="r" b="b"/>
              <a:pathLst>
                <a:path w="2571750" h="914400">
                  <a:moveTo>
                    <a:pt x="0" y="152402"/>
                  </a:move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402" y="914398"/>
                  </a:lnTo>
                  <a:lnTo>
                    <a:pt x="104231" y="906628"/>
                  </a:lnTo>
                  <a:lnTo>
                    <a:pt x="62395" y="884993"/>
                  </a:lnTo>
                  <a:lnTo>
                    <a:pt x="29404" y="852002"/>
                  </a:lnTo>
                  <a:lnTo>
                    <a:pt x="7769"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2" name="object 22"/>
          <p:cNvSpPr txBox="1">
            <a:spLocks noGrp="1"/>
          </p:cNvSpPr>
          <p:nvPr>
            <p:ph type="title"/>
          </p:nvPr>
        </p:nvSpPr>
        <p:spPr>
          <a:xfrm>
            <a:off x="826512" y="1212028"/>
            <a:ext cx="1986914" cy="391160"/>
          </a:xfrm>
          <a:prstGeom prst="rect">
            <a:avLst/>
          </a:prstGeom>
        </p:spPr>
        <p:txBody>
          <a:bodyPr vert="horz" wrap="square" lIns="0" tIns="12700" rIns="0" bIns="0" rtlCol="0">
            <a:spAutoFit/>
          </a:bodyPr>
          <a:lstStyle/>
          <a:p>
            <a:pPr marL="12700">
              <a:lnSpc>
                <a:spcPct val="100000"/>
              </a:lnSpc>
              <a:spcBef>
                <a:spcPts val="100"/>
              </a:spcBef>
            </a:pPr>
            <a:r>
              <a:rPr sz="2400" spc="-5" dirty="0"/>
              <a:t>these are &lt;=</a:t>
            </a:r>
            <a:r>
              <a:rPr sz="2400" spc="-95" dirty="0"/>
              <a:t> </a:t>
            </a:r>
            <a:r>
              <a:rPr sz="2400" dirty="0"/>
              <a:t>6</a:t>
            </a:r>
            <a:endParaRPr sz="2400"/>
          </a:p>
        </p:txBody>
      </p:sp>
      <p:grpSp>
        <p:nvGrpSpPr>
          <p:cNvPr id="23" name="object 23"/>
          <p:cNvGrpSpPr/>
          <p:nvPr/>
        </p:nvGrpSpPr>
        <p:grpSpPr>
          <a:xfrm>
            <a:off x="4875665" y="951173"/>
            <a:ext cx="2590800" cy="933450"/>
            <a:chOff x="4875665" y="951173"/>
            <a:chExt cx="2590800" cy="933450"/>
          </a:xfrm>
        </p:grpSpPr>
        <p:sp>
          <p:nvSpPr>
            <p:cNvPr id="24" name="object 24"/>
            <p:cNvSpPr/>
            <p:nvPr/>
          </p:nvSpPr>
          <p:spPr>
            <a:xfrm>
              <a:off x="4885190" y="960698"/>
              <a:ext cx="2571750" cy="914400"/>
            </a:xfrm>
            <a:custGeom>
              <a:avLst/>
              <a:gdLst/>
              <a:ahLst/>
              <a:cxnLst/>
              <a:rect l="l" t="t" r="r" b="b"/>
              <a:pathLst>
                <a:path w="2571750" h="914400">
                  <a:moveTo>
                    <a:pt x="2419195" y="914398"/>
                  </a:moveTo>
                  <a:lnTo>
                    <a:pt x="152399" y="914398"/>
                  </a:lnTo>
                  <a:lnTo>
                    <a:pt x="104226" y="906628"/>
                  </a:lnTo>
                  <a:lnTo>
                    <a:pt x="62391" y="884993"/>
                  </a:lnTo>
                  <a:lnTo>
                    <a:pt x="29402" y="852002"/>
                  </a:lnTo>
                  <a:lnTo>
                    <a:pt x="7768" y="810167"/>
                  </a:lnTo>
                  <a:lnTo>
                    <a:pt x="0" y="761995"/>
                  </a:lnTo>
                  <a:lnTo>
                    <a:pt x="0" y="152402"/>
                  </a:ln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5" name="object 25"/>
            <p:cNvSpPr/>
            <p:nvPr/>
          </p:nvSpPr>
          <p:spPr>
            <a:xfrm>
              <a:off x="4885190" y="960698"/>
              <a:ext cx="2571750" cy="914400"/>
            </a:xfrm>
            <a:custGeom>
              <a:avLst/>
              <a:gdLst/>
              <a:ahLst/>
              <a:cxnLst/>
              <a:rect l="l" t="t" r="r" b="b"/>
              <a:pathLst>
                <a:path w="2571750" h="914400">
                  <a:moveTo>
                    <a:pt x="0" y="152402"/>
                  </a:moveTo>
                  <a:lnTo>
                    <a:pt x="7768" y="104231"/>
                  </a:lnTo>
                  <a:lnTo>
                    <a:pt x="29402" y="62395"/>
                  </a:lnTo>
                  <a:lnTo>
                    <a:pt x="62391" y="29404"/>
                  </a:lnTo>
                  <a:lnTo>
                    <a:pt x="104226" y="7769"/>
                  </a:lnTo>
                  <a:lnTo>
                    <a:pt x="152399"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399" y="914398"/>
                  </a:lnTo>
                  <a:lnTo>
                    <a:pt x="104226" y="906628"/>
                  </a:lnTo>
                  <a:lnTo>
                    <a:pt x="62391" y="884993"/>
                  </a:lnTo>
                  <a:lnTo>
                    <a:pt x="29402" y="852002"/>
                  </a:lnTo>
                  <a:lnTo>
                    <a:pt x="7768"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6" name="object 26"/>
          <p:cNvSpPr txBox="1"/>
          <p:nvPr/>
        </p:nvSpPr>
        <p:spPr>
          <a:xfrm>
            <a:off x="5264425" y="1212028"/>
            <a:ext cx="1809114"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these are </a:t>
            </a:r>
            <a:r>
              <a:rPr sz="2400" dirty="0">
                <a:latin typeface="Arial"/>
                <a:cs typeface="Arial"/>
              </a:rPr>
              <a:t>&gt;</a:t>
            </a:r>
            <a:r>
              <a:rPr sz="2400" spc="-100" dirty="0">
                <a:latin typeface="Arial"/>
                <a:cs typeface="Arial"/>
              </a:rPr>
              <a:t> </a:t>
            </a:r>
            <a:r>
              <a:rPr sz="2400" dirty="0">
                <a:latin typeface="Arial"/>
                <a:cs typeface="Arial"/>
              </a:rPr>
              <a:t>6</a:t>
            </a:r>
            <a:endParaRPr sz="2400">
              <a:latin typeface="Arial"/>
              <a:cs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a:t>
            </a:r>
            <a:r>
              <a:rPr sz="1400" b="1" spc="-5" dirty="0">
                <a:latin typeface="Courier New"/>
                <a:cs typeface="Courier New"/>
              </a:rPr>
              <a:t>QuickSort(array, start, pivotIndex </a:t>
            </a:r>
            <a:r>
              <a:rPr sz="1400" b="1" dirty="0">
                <a:latin typeface="Courier New"/>
                <a:cs typeface="Courier New"/>
              </a:rPr>
              <a:t>- </a:t>
            </a:r>
            <a:r>
              <a:rPr sz="1400" b="1" spc="-5" dirty="0">
                <a:latin typeface="Courier New"/>
                <a:cs typeface="Courier New"/>
              </a:rPr>
              <a:t>1);  </a:t>
            </a:r>
            <a:r>
              <a:rPr sz="1400" spc="-5" dirty="0">
                <a:latin typeface="Courier New"/>
                <a:cs typeface="Courier New"/>
              </a:rPr>
              <a:t>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3089143" y="2281445"/>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3293034" y="231469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6" name="object 16"/>
          <p:cNvSpPr txBox="1"/>
          <p:nvPr/>
        </p:nvSpPr>
        <p:spPr>
          <a:xfrm>
            <a:off x="2468641" y="2391684"/>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
        <p:nvSpPr>
          <p:cNvPr id="17" name="object 17"/>
          <p:cNvSpPr/>
          <p:nvPr/>
        </p:nvSpPr>
        <p:spPr>
          <a:xfrm>
            <a:off x="652998" y="2994743"/>
            <a:ext cx="2313305" cy="844550"/>
          </a:xfrm>
          <a:custGeom>
            <a:avLst/>
            <a:gdLst/>
            <a:ahLst/>
            <a:cxnLst/>
            <a:rect l="l" t="t" r="r" b="b"/>
            <a:pathLst>
              <a:path w="2313305" h="844550">
                <a:moveTo>
                  <a:pt x="0" y="88099"/>
                </a:moveTo>
                <a:lnTo>
                  <a:pt x="6923" y="53810"/>
                </a:lnTo>
                <a:lnTo>
                  <a:pt x="25803" y="25806"/>
                </a:lnTo>
                <a:lnTo>
                  <a:pt x="53805" y="6924"/>
                </a:lnTo>
                <a:lnTo>
                  <a:pt x="88097" y="0"/>
                </a:lnTo>
                <a:lnTo>
                  <a:pt x="2224595" y="0"/>
                </a:lnTo>
                <a:lnTo>
                  <a:pt x="2273476" y="14797"/>
                </a:lnTo>
                <a:lnTo>
                  <a:pt x="2305992" y="54381"/>
                </a:lnTo>
                <a:lnTo>
                  <a:pt x="2312695" y="88099"/>
                </a:lnTo>
                <a:lnTo>
                  <a:pt x="2312695" y="756398"/>
                </a:lnTo>
                <a:lnTo>
                  <a:pt x="2305771" y="790688"/>
                </a:lnTo>
                <a:lnTo>
                  <a:pt x="2286889" y="818692"/>
                </a:lnTo>
                <a:lnTo>
                  <a:pt x="2258885" y="837574"/>
                </a:lnTo>
                <a:lnTo>
                  <a:pt x="2224595" y="844498"/>
                </a:lnTo>
                <a:lnTo>
                  <a:pt x="88097" y="844498"/>
                </a:lnTo>
                <a:lnTo>
                  <a:pt x="53805" y="837574"/>
                </a:lnTo>
                <a:lnTo>
                  <a:pt x="25803" y="818692"/>
                </a:lnTo>
                <a:lnTo>
                  <a:pt x="6923" y="790688"/>
                </a:lnTo>
                <a:lnTo>
                  <a:pt x="0" y="756398"/>
                </a:lnTo>
                <a:lnTo>
                  <a:pt x="0" y="88099"/>
                </a:lnTo>
                <a:close/>
              </a:path>
            </a:pathLst>
          </a:custGeom>
          <a:ln w="19049">
            <a:solidFill>
              <a:srgbClr val="666666"/>
            </a:solidFill>
          </a:ln>
        </p:spPr>
        <p:txBody>
          <a:bodyPr wrap="square" lIns="0" tIns="0" rIns="0" bIns="0" rtlCol="0"/>
          <a:lstStyle/>
          <a:p>
            <a:endParaRPr/>
          </a:p>
        </p:txBody>
      </p:sp>
      <p:grpSp>
        <p:nvGrpSpPr>
          <p:cNvPr id="18" name="object 18"/>
          <p:cNvGrpSpPr/>
          <p:nvPr/>
        </p:nvGrpSpPr>
        <p:grpSpPr>
          <a:xfrm>
            <a:off x="6739111" y="1335822"/>
            <a:ext cx="2027555" cy="425450"/>
            <a:chOff x="6739111" y="1335822"/>
            <a:chExt cx="2027555" cy="425450"/>
          </a:xfrm>
        </p:grpSpPr>
        <p:sp>
          <p:nvSpPr>
            <p:cNvPr id="19" name="object 19"/>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142370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#0</a:t>
            </a:r>
            <a:endParaRPr sz="1400">
              <a:latin typeface="Arial"/>
              <a:cs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4479366" y="509523"/>
            <a:ext cx="603250" cy="598170"/>
          </a:xfrm>
          <a:custGeom>
            <a:avLst/>
            <a:gdLst/>
            <a:ahLst/>
            <a:cxnLst/>
            <a:rect l="l" t="t" r="r" b="b"/>
            <a:pathLst>
              <a:path w="603250" h="598169">
                <a:moveTo>
                  <a:pt x="0" y="0"/>
                </a:moveTo>
                <a:lnTo>
                  <a:pt x="602698" y="0"/>
                </a:lnTo>
                <a:lnTo>
                  <a:pt x="602698" y="478239"/>
                </a:lnTo>
                <a:lnTo>
                  <a:pt x="301349" y="597798"/>
                </a:lnTo>
                <a:lnTo>
                  <a:pt x="0" y="47823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3858859" y="619761"/>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16" name="object 16"/>
          <p:cNvGrpSpPr/>
          <p:nvPr/>
        </p:nvGrpSpPr>
        <p:grpSpPr>
          <a:xfrm>
            <a:off x="6739111" y="929923"/>
            <a:ext cx="2027555" cy="831215"/>
            <a:chOff x="6739111" y="929923"/>
            <a:chExt cx="2027555" cy="831215"/>
          </a:xfrm>
        </p:grpSpPr>
        <p:sp>
          <p:nvSpPr>
            <p:cNvPr id="17" name="object 17"/>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8" name="object 18"/>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9" name="object 19"/>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1017808"/>
            <a:ext cx="1070610" cy="6451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46990" rIns="0" bIns="0" rtlCol="0">
            <a:spAutoFit/>
          </a:bodyPr>
          <a:lstStyle/>
          <a:p>
            <a:pPr marL="12700">
              <a:lnSpc>
                <a:spcPct val="100000"/>
              </a:lnSpc>
              <a:spcBef>
                <a:spcPts val="370"/>
              </a:spcBef>
            </a:pPr>
            <a:r>
              <a:rPr sz="1400" b="1" spc="-5" dirty="0">
                <a:latin typeface="Courier New"/>
                <a:cs typeface="Courier New"/>
              </a:rPr>
              <a:t>int pivotIndex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0;</a:t>
            </a:r>
            <a:endParaRPr sz="1400">
              <a:latin typeface="Courier New"/>
              <a:cs typeface="Courier New"/>
            </a:endParaRPr>
          </a:p>
          <a:p>
            <a:pPr marL="12700">
              <a:lnSpc>
                <a:spcPct val="100000"/>
              </a:lnSpc>
              <a:spcBef>
                <a:spcPts val="270"/>
              </a:spcBef>
            </a:pPr>
            <a:r>
              <a:rPr sz="1400" spc="-5" dirty="0">
                <a:latin typeface="Courier New"/>
                <a:cs typeface="Courier New"/>
              </a:rPr>
              <a:t>if (start </a:t>
            </a:r>
            <a:r>
              <a:rPr sz="1400" dirty="0">
                <a:latin typeface="Courier New"/>
                <a:cs typeface="Courier New"/>
              </a:rPr>
              <a:t>&lt; </a:t>
            </a:r>
            <a:r>
              <a:rPr sz="1400" spc="-5" dirty="0">
                <a:latin typeface="Courier New"/>
                <a:cs typeface="Courier New"/>
              </a:rPr>
              <a:t>end)</a:t>
            </a:r>
            <a:r>
              <a:rPr sz="1400" spc="-2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780898" y="2084545"/>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984791" y="211779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6" name="object 16"/>
          <p:cNvSpPr txBox="1"/>
          <p:nvPr/>
        </p:nvSpPr>
        <p:spPr>
          <a:xfrm>
            <a:off x="160395" y="2194783"/>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5" name="object 5"/>
          <p:cNvSpPr/>
          <p:nvPr/>
        </p:nvSpPr>
        <p:spPr>
          <a:xfrm>
            <a:off x="2308245" y="31276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6" name="object 6"/>
          <p:cNvSpPr txBox="1"/>
          <p:nvPr/>
        </p:nvSpPr>
        <p:spPr>
          <a:xfrm>
            <a:off x="2512138" y="3234630"/>
            <a:ext cx="4337050" cy="391160"/>
          </a:xfrm>
          <a:prstGeom prst="rect">
            <a:avLst/>
          </a:prstGeom>
        </p:spPr>
        <p:txBody>
          <a:bodyPr vert="horz" wrap="square" lIns="0" tIns="12700" rIns="0" bIns="0" rtlCol="0">
            <a:spAutoFit/>
          </a:bodyPr>
          <a:lstStyle/>
          <a:p>
            <a:pPr marL="12700">
              <a:lnSpc>
                <a:spcPct val="100000"/>
              </a:lnSpc>
              <a:spcBef>
                <a:spcPts val="100"/>
              </a:spcBef>
              <a:tabLst>
                <a:tab pos="800100" algn="l"/>
                <a:tab pos="1502410" algn="l"/>
                <a:tab pos="2374900" algn="l"/>
                <a:tab pos="3077845" algn="l"/>
                <a:tab pos="3949700" algn="l"/>
              </a:tabLst>
            </a:pPr>
            <a:r>
              <a:rPr sz="3600" baseline="2314" dirty="0">
                <a:latin typeface="Arial"/>
                <a:cs typeface="Arial"/>
              </a:rPr>
              <a:t>3	</a:t>
            </a:r>
            <a:r>
              <a:rPr sz="3600" baseline="2314" dirty="0">
                <a:solidFill>
                  <a:srgbClr val="B6B6B6"/>
                </a:solidFill>
                <a:latin typeface="Arial"/>
                <a:cs typeface="Arial"/>
              </a:rPr>
              <a:t>6	</a:t>
            </a:r>
            <a:r>
              <a:rPr sz="2400" spc="-5" dirty="0">
                <a:solidFill>
                  <a:srgbClr val="B6B6B6"/>
                </a:solidFill>
                <a:latin typeface="Arial"/>
                <a:cs typeface="Arial"/>
              </a:rPr>
              <a:t>12	</a:t>
            </a:r>
            <a:r>
              <a:rPr sz="2400" dirty="0">
                <a:solidFill>
                  <a:srgbClr val="B6B6B6"/>
                </a:solidFill>
                <a:latin typeface="Arial"/>
                <a:cs typeface="Arial"/>
              </a:rPr>
              <a:t>7	</a:t>
            </a:r>
            <a:r>
              <a:rPr sz="2400" spc="-5" dirty="0">
                <a:solidFill>
                  <a:srgbClr val="B6B6B6"/>
                </a:solidFill>
                <a:latin typeface="Arial"/>
                <a:cs typeface="Arial"/>
              </a:rPr>
              <a:t>14	</a:t>
            </a:r>
            <a:r>
              <a:rPr sz="2400" dirty="0">
                <a:solidFill>
                  <a:srgbClr val="B6B6B6"/>
                </a:solidFill>
                <a:latin typeface="Arial"/>
                <a:cs typeface="Arial"/>
              </a:rPr>
              <a:t>9</a:t>
            </a:r>
            <a:endParaRPr sz="2400">
              <a:latin typeface="Arial"/>
              <a:cs typeface="Arial"/>
            </a:endParaRPr>
          </a:p>
        </p:txBody>
      </p:sp>
      <p:sp>
        <p:nvSpPr>
          <p:cNvPr id="7" name="object 7"/>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8" name="object 8"/>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9" name="object 9"/>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a:t>
            </a:r>
            <a:r>
              <a:rPr sz="1400" spc="5" dirty="0">
                <a:latin typeface="Courier New"/>
                <a:cs typeface="Courier New"/>
              </a:rPr>
              <a:t>(</a:t>
            </a:r>
            <a:r>
              <a:rPr sz="1400" b="1" spc="5" dirty="0">
                <a:latin typeface="Courier New"/>
                <a:cs typeface="Courier New"/>
              </a:rPr>
              <a:t>start </a:t>
            </a:r>
            <a:r>
              <a:rPr sz="1400" b="1" dirty="0">
                <a:latin typeface="Courier New"/>
                <a:cs typeface="Courier New"/>
              </a:rPr>
              <a:t>&lt; </a:t>
            </a:r>
            <a:r>
              <a:rPr sz="1400" b="1" spc="-5" dirty="0">
                <a:latin typeface="Courier New"/>
                <a:cs typeface="Courier New"/>
              </a:rPr>
              <a:t>end</a:t>
            </a:r>
            <a:r>
              <a:rPr sz="1400" spc="-5" dirty="0">
                <a:latin typeface="Courier New"/>
                <a:cs typeface="Courier New"/>
              </a:rPr>
              <a:t>)</a:t>
            </a:r>
            <a:r>
              <a:rPr sz="1400" spc="-8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0" name="object 10"/>
          <p:cNvSpPr/>
          <p:nvPr/>
        </p:nvSpPr>
        <p:spPr>
          <a:xfrm>
            <a:off x="780898" y="2084545"/>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1" name="object 11"/>
          <p:cNvSpPr txBox="1"/>
          <p:nvPr/>
        </p:nvSpPr>
        <p:spPr>
          <a:xfrm>
            <a:off x="984791" y="211779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2" name="object 12"/>
          <p:cNvSpPr txBox="1"/>
          <p:nvPr/>
        </p:nvSpPr>
        <p:spPr>
          <a:xfrm>
            <a:off x="160395" y="2194783"/>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13" name="object 13"/>
          <p:cNvGrpSpPr/>
          <p:nvPr/>
        </p:nvGrpSpPr>
        <p:grpSpPr>
          <a:xfrm>
            <a:off x="1045347" y="623023"/>
            <a:ext cx="2590800" cy="933450"/>
            <a:chOff x="1045347" y="623023"/>
            <a:chExt cx="2590800" cy="933450"/>
          </a:xfrm>
        </p:grpSpPr>
        <p:sp>
          <p:nvSpPr>
            <p:cNvPr id="14" name="object 14"/>
            <p:cNvSpPr/>
            <p:nvPr/>
          </p:nvSpPr>
          <p:spPr>
            <a:xfrm>
              <a:off x="1054872" y="632548"/>
              <a:ext cx="2571750" cy="914400"/>
            </a:xfrm>
            <a:custGeom>
              <a:avLst/>
              <a:gdLst/>
              <a:ahLst/>
              <a:cxnLst/>
              <a:rect l="l" t="t" r="r" b="b"/>
              <a:pathLst>
                <a:path w="2571750" h="914400">
                  <a:moveTo>
                    <a:pt x="2419195" y="914398"/>
                  </a:moveTo>
                  <a:lnTo>
                    <a:pt x="152402" y="914398"/>
                  </a:lnTo>
                  <a:lnTo>
                    <a:pt x="104231" y="906628"/>
                  </a:lnTo>
                  <a:lnTo>
                    <a:pt x="62395" y="884993"/>
                  </a:lnTo>
                  <a:lnTo>
                    <a:pt x="29404" y="852002"/>
                  </a:lnTo>
                  <a:lnTo>
                    <a:pt x="7769" y="810167"/>
                  </a:lnTo>
                  <a:lnTo>
                    <a:pt x="0" y="761995"/>
                  </a:lnTo>
                  <a:lnTo>
                    <a:pt x="0" y="152402"/>
                  </a:ln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15" name="object 15"/>
            <p:cNvSpPr/>
            <p:nvPr/>
          </p:nvSpPr>
          <p:spPr>
            <a:xfrm>
              <a:off x="1054872" y="632548"/>
              <a:ext cx="2571750" cy="914400"/>
            </a:xfrm>
            <a:custGeom>
              <a:avLst/>
              <a:gdLst/>
              <a:ahLst/>
              <a:cxnLst/>
              <a:rect l="l" t="t" r="r" b="b"/>
              <a:pathLst>
                <a:path w="2571750" h="914400">
                  <a:moveTo>
                    <a:pt x="0" y="152402"/>
                  </a:move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402" y="914398"/>
                  </a:lnTo>
                  <a:lnTo>
                    <a:pt x="104231" y="906628"/>
                  </a:lnTo>
                  <a:lnTo>
                    <a:pt x="62395" y="884993"/>
                  </a:lnTo>
                  <a:lnTo>
                    <a:pt x="29404" y="852002"/>
                  </a:lnTo>
                  <a:lnTo>
                    <a:pt x="7769"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16" name="object 16"/>
          <p:cNvSpPr txBox="1"/>
          <p:nvPr/>
        </p:nvSpPr>
        <p:spPr>
          <a:xfrm>
            <a:off x="1984769" y="702906"/>
            <a:ext cx="711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 &lt;</a:t>
            </a:r>
            <a:r>
              <a:rPr sz="2400" spc="-110" dirty="0">
                <a:latin typeface="Arial"/>
                <a:cs typeface="Arial"/>
              </a:rPr>
              <a:t> </a:t>
            </a:r>
            <a:r>
              <a:rPr sz="2400" dirty="0">
                <a:latin typeface="Arial"/>
                <a:cs typeface="Arial"/>
              </a:rPr>
              <a:t>2</a:t>
            </a:r>
            <a:endParaRPr sz="2400">
              <a:latin typeface="Arial"/>
              <a:cs typeface="Arial"/>
            </a:endParaRPr>
          </a:p>
        </p:txBody>
      </p:sp>
      <p:sp>
        <p:nvSpPr>
          <p:cNvPr id="17" name="object 17"/>
          <p:cNvSpPr txBox="1">
            <a:spLocks noGrp="1"/>
          </p:cNvSpPr>
          <p:nvPr>
            <p:ph type="title"/>
          </p:nvPr>
        </p:nvSpPr>
        <p:spPr>
          <a:xfrm>
            <a:off x="1912960" y="1064856"/>
            <a:ext cx="854075" cy="391160"/>
          </a:xfrm>
          <a:prstGeom prst="rect">
            <a:avLst/>
          </a:prstGeom>
        </p:spPr>
        <p:txBody>
          <a:bodyPr vert="horz" wrap="square" lIns="0" tIns="12700" rIns="0" bIns="0" rtlCol="0">
            <a:spAutoFit/>
          </a:bodyPr>
          <a:lstStyle/>
          <a:p>
            <a:pPr marL="12700">
              <a:lnSpc>
                <a:spcPct val="100000"/>
              </a:lnSpc>
              <a:spcBef>
                <a:spcPts val="100"/>
              </a:spcBef>
            </a:pPr>
            <a:r>
              <a:rPr sz="2400" spc="-5" dirty="0"/>
              <a:t>is</a:t>
            </a:r>
            <a:r>
              <a:rPr sz="2400" spc="-90" dirty="0"/>
              <a:t> </a:t>
            </a:r>
            <a:r>
              <a:rPr sz="2400" spc="-5" dirty="0"/>
              <a:t>true</a:t>
            </a:r>
            <a:endParaRPr sz="2400"/>
          </a:p>
        </p:txBody>
      </p:sp>
      <p:sp>
        <p:nvSpPr>
          <p:cNvPr id="18" name="object 18"/>
          <p:cNvSpPr/>
          <p:nvPr/>
        </p:nvSpPr>
        <p:spPr>
          <a:xfrm>
            <a:off x="1028172" y="1546946"/>
            <a:ext cx="1597025" cy="1603375"/>
          </a:xfrm>
          <a:custGeom>
            <a:avLst/>
            <a:gdLst/>
            <a:ahLst/>
            <a:cxnLst/>
            <a:rect l="l" t="t" r="r" b="b"/>
            <a:pathLst>
              <a:path w="1597025" h="1603375">
                <a:moveTo>
                  <a:pt x="1312497" y="0"/>
                </a:moveTo>
                <a:lnTo>
                  <a:pt x="0" y="1581296"/>
                </a:lnTo>
              </a:path>
              <a:path w="1597025" h="1603375">
                <a:moveTo>
                  <a:pt x="1312497" y="0"/>
                </a:moveTo>
                <a:lnTo>
                  <a:pt x="1596896" y="1603196"/>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2</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47895" cy="2254250"/>
          </a:xfrm>
          <a:prstGeom prst="rect">
            <a:avLst/>
          </a:prstGeom>
        </p:spPr>
        <p:txBody>
          <a:bodyPr vert="horz" wrap="square" lIns="0" tIns="12700" rIns="0" bIns="0" rtlCol="0">
            <a:spAutoFit/>
          </a:bodyPr>
          <a:lstStyle/>
          <a:p>
            <a:pPr marL="12700" marR="270065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b="1" spc="-5" dirty="0">
                <a:latin typeface="Courier New"/>
                <a:cs typeface="Courier New"/>
              </a:rPr>
              <a:t>Partition(array, start, end);  </a:t>
            </a:r>
            <a:r>
              <a:rPr sz="1400" spc="-5" dirty="0">
                <a:latin typeface="Courier New"/>
                <a:cs typeface="Courier New"/>
              </a:rPr>
              <a:t>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0"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780898" y="2084545"/>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984791" y="211779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6" name="object 16"/>
          <p:cNvSpPr txBox="1"/>
          <p:nvPr/>
        </p:nvSpPr>
        <p:spPr>
          <a:xfrm>
            <a:off x="160395" y="2194783"/>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
        <p:nvSpPr>
          <p:cNvPr id="17" name="object 17"/>
          <p:cNvSpPr/>
          <p:nvPr/>
        </p:nvSpPr>
        <p:spPr>
          <a:xfrm>
            <a:off x="652998" y="2994743"/>
            <a:ext cx="2369820" cy="844550"/>
          </a:xfrm>
          <a:custGeom>
            <a:avLst/>
            <a:gdLst/>
            <a:ahLst/>
            <a:cxnLst/>
            <a:rect l="l" t="t" r="r" b="b"/>
            <a:pathLst>
              <a:path w="2369820" h="844550">
                <a:moveTo>
                  <a:pt x="0" y="88099"/>
                </a:moveTo>
                <a:lnTo>
                  <a:pt x="6923" y="53810"/>
                </a:lnTo>
                <a:lnTo>
                  <a:pt x="25803" y="25806"/>
                </a:lnTo>
                <a:lnTo>
                  <a:pt x="53805" y="6924"/>
                </a:lnTo>
                <a:lnTo>
                  <a:pt x="88097" y="0"/>
                </a:lnTo>
                <a:lnTo>
                  <a:pt x="2281295" y="0"/>
                </a:lnTo>
                <a:lnTo>
                  <a:pt x="2330176" y="14797"/>
                </a:lnTo>
                <a:lnTo>
                  <a:pt x="2362692" y="54381"/>
                </a:lnTo>
                <a:lnTo>
                  <a:pt x="2369395" y="88099"/>
                </a:lnTo>
                <a:lnTo>
                  <a:pt x="2369395" y="756398"/>
                </a:lnTo>
                <a:lnTo>
                  <a:pt x="2362471" y="790688"/>
                </a:lnTo>
                <a:lnTo>
                  <a:pt x="2343589" y="818692"/>
                </a:lnTo>
                <a:lnTo>
                  <a:pt x="2315585" y="837574"/>
                </a:lnTo>
                <a:lnTo>
                  <a:pt x="2281295" y="844498"/>
                </a:lnTo>
                <a:lnTo>
                  <a:pt x="88097" y="844498"/>
                </a:lnTo>
                <a:lnTo>
                  <a:pt x="53805" y="837574"/>
                </a:lnTo>
                <a:lnTo>
                  <a:pt x="25803" y="818692"/>
                </a:lnTo>
                <a:lnTo>
                  <a:pt x="6923" y="790688"/>
                </a:lnTo>
                <a:lnTo>
                  <a:pt x="0" y="756398"/>
                </a:lnTo>
                <a:lnTo>
                  <a:pt x="0" y="88099"/>
                </a:lnTo>
                <a:close/>
              </a:path>
            </a:pathLst>
          </a:custGeom>
          <a:ln w="19049">
            <a:solidFill>
              <a:srgbClr val="666666"/>
            </a:solidFill>
          </a:ln>
        </p:spPr>
        <p:txBody>
          <a:bodyPr wrap="square" lIns="0" tIns="0" rIns="0" bIns="0" rtlCol="0"/>
          <a:lstStyle/>
          <a:p>
            <a:endParaRPr/>
          </a:p>
        </p:txBody>
      </p:sp>
      <p:grpSp>
        <p:nvGrpSpPr>
          <p:cNvPr id="18" name="object 18"/>
          <p:cNvGrpSpPr/>
          <p:nvPr/>
        </p:nvGrpSpPr>
        <p:grpSpPr>
          <a:xfrm>
            <a:off x="1904871" y="1204947"/>
            <a:ext cx="2590800" cy="933450"/>
            <a:chOff x="1904871" y="1204947"/>
            <a:chExt cx="2590800" cy="933450"/>
          </a:xfrm>
        </p:grpSpPr>
        <p:sp>
          <p:nvSpPr>
            <p:cNvPr id="19" name="object 19"/>
            <p:cNvSpPr/>
            <p:nvPr/>
          </p:nvSpPr>
          <p:spPr>
            <a:xfrm>
              <a:off x="1914396" y="1214472"/>
              <a:ext cx="2571750" cy="914400"/>
            </a:xfrm>
            <a:custGeom>
              <a:avLst/>
              <a:gdLst/>
              <a:ahLst/>
              <a:cxnLst/>
              <a:rect l="l" t="t" r="r" b="b"/>
              <a:pathLst>
                <a:path w="2571750" h="914400">
                  <a:moveTo>
                    <a:pt x="2419195" y="914398"/>
                  </a:moveTo>
                  <a:lnTo>
                    <a:pt x="152402" y="914398"/>
                  </a:lnTo>
                  <a:lnTo>
                    <a:pt x="104231" y="906628"/>
                  </a:lnTo>
                  <a:lnTo>
                    <a:pt x="62395" y="884993"/>
                  </a:lnTo>
                  <a:lnTo>
                    <a:pt x="29404" y="852002"/>
                  </a:lnTo>
                  <a:lnTo>
                    <a:pt x="7769" y="810167"/>
                  </a:lnTo>
                  <a:lnTo>
                    <a:pt x="0" y="761995"/>
                  </a:lnTo>
                  <a:lnTo>
                    <a:pt x="0" y="152402"/>
                  </a:ln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20" name="object 20"/>
            <p:cNvSpPr/>
            <p:nvPr/>
          </p:nvSpPr>
          <p:spPr>
            <a:xfrm>
              <a:off x="1914396" y="1214472"/>
              <a:ext cx="2571750" cy="914400"/>
            </a:xfrm>
            <a:custGeom>
              <a:avLst/>
              <a:gdLst/>
              <a:ahLst/>
              <a:cxnLst/>
              <a:rect l="l" t="t" r="r" b="b"/>
              <a:pathLst>
                <a:path w="2571750" h="914400">
                  <a:moveTo>
                    <a:pt x="0" y="152402"/>
                  </a:move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402" y="914398"/>
                  </a:lnTo>
                  <a:lnTo>
                    <a:pt x="104231" y="906628"/>
                  </a:lnTo>
                  <a:lnTo>
                    <a:pt x="62395" y="884993"/>
                  </a:lnTo>
                  <a:lnTo>
                    <a:pt x="29404" y="852002"/>
                  </a:lnTo>
                  <a:lnTo>
                    <a:pt x="7769"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21" name="object 21"/>
          <p:cNvSpPr txBox="1">
            <a:spLocks noGrp="1"/>
          </p:cNvSpPr>
          <p:nvPr>
            <p:ph type="title"/>
          </p:nvPr>
        </p:nvSpPr>
        <p:spPr>
          <a:xfrm>
            <a:off x="2628419" y="1284827"/>
            <a:ext cx="1141095" cy="753110"/>
          </a:xfrm>
          <a:prstGeom prst="rect">
            <a:avLst/>
          </a:prstGeom>
        </p:spPr>
        <p:txBody>
          <a:bodyPr vert="horz" wrap="square" lIns="0" tIns="27939" rIns="0" bIns="0" rtlCol="0">
            <a:spAutoFit/>
          </a:bodyPr>
          <a:lstStyle/>
          <a:p>
            <a:pPr marL="317500" marR="5080" indent="-305435">
              <a:lnSpc>
                <a:spcPts val="2850"/>
              </a:lnSpc>
              <a:spcBef>
                <a:spcPts val="219"/>
              </a:spcBef>
            </a:pPr>
            <a:r>
              <a:rPr sz="2400" spc="-5" dirty="0"/>
              <a:t>Partition  0..2</a:t>
            </a:r>
            <a:endParaRPr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22495" cy="2254250"/>
          </a:xfrm>
          <a:prstGeom prst="rect">
            <a:avLst/>
          </a:prstGeom>
        </p:spPr>
        <p:txBody>
          <a:bodyPr vert="horz" wrap="square" lIns="0" tIns="12700" rIns="0" bIns="0" rtlCol="0">
            <a:spAutoFit/>
          </a:bodyPr>
          <a:lstStyle/>
          <a:p>
            <a:pPr marL="12700" marR="2674620">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indent="3810">
              <a:lnSpc>
                <a:spcPct val="116100"/>
              </a:lnSpc>
            </a:pPr>
            <a:r>
              <a:rPr sz="1400" b="1" spc="-5" dirty="0">
                <a:latin typeface="Courier New"/>
                <a:cs typeface="Courier New"/>
              </a:rPr>
              <a:t>pivotIndex </a:t>
            </a:r>
            <a:r>
              <a:rPr sz="1400" b="1"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1514096" y="206267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1717992" y="2095926"/>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6" name="object 16"/>
          <p:cNvSpPr txBox="1"/>
          <p:nvPr/>
        </p:nvSpPr>
        <p:spPr>
          <a:xfrm>
            <a:off x="893594" y="2172904"/>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153400" cy="553998"/>
          </a:xfrm>
        </p:spPr>
        <p:txBody>
          <a:bodyPr/>
          <a:lstStyle/>
          <a:p>
            <a:pPr algn="ctr"/>
            <a:r>
              <a:rPr lang="en-US" sz="3600" dirty="0" smtClean="0"/>
              <a:t>THE KEY PROCESS</a:t>
            </a:r>
            <a:endParaRPr lang="en-US" sz="3600" dirty="0"/>
          </a:p>
        </p:txBody>
      </p:sp>
      <p:sp>
        <p:nvSpPr>
          <p:cNvPr id="3" name="Text Placeholder 2"/>
          <p:cNvSpPr>
            <a:spLocks noGrp="1"/>
          </p:cNvSpPr>
          <p:nvPr>
            <p:ph type="body" idx="1"/>
          </p:nvPr>
        </p:nvSpPr>
        <p:spPr>
          <a:xfrm>
            <a:off x="609600" y="1905000"/>
            <a:ext cx="7620000" cy="2585323"/>
          </a:xfrm>
        </p:spPr>
        <p:txBody>
          <a:bodyPr/>
          <a:lstStyle/>
          <a:p>
            <a:r>
              <a:rPr lang="en-US" sz="2800" dirty="0"/>
              <a:t>The key process in </a:t>
            </a:r>
            <a:r>
              <a:rPr lang="en-US" sz="2800" dirty="0" err="1"/>
              <a:t>quickSort</a:t>
            </a:r>
            <a:r>
              <a:rPr lang="en-US" sz="2800" dirty="0"/>
              <a:t> is partition(). Target of partitions is, given an array and an element x of array as pivot, put x at its correct position in sorted array and put all smaller elements (smaller than x) before x, and put all greater elements (greater than x) after x. All this should be done in linear time.</a:t>
            </a:r>
          </a:p>
        </p:txBody>
      </p:sp>
    </p:spTree>
    <p:extLst>
      <p:ext uri="{BB962C8B-B14F-4D97-AF65-F5344CB8AC3E}">
        <p14:creationId xmlns:p14="http://schemas.microsoft.com/office/powerpoint/2010/main" val="31600241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a:t>
            </a:r>
            <a:r>
              <a:rPr sz="1400" b="1" spc="-5" dirty="0">
                <a:latin typeface="Courier New"/>
                <a:cs typeface="Courier New"/>
              </a:rPr>
              <a:t>QuickSort(array, start, pivotIndex </a:t>
            </a:r>
            <a:r>
              <a:rPr sz="1400" b="1" dirty="0">
                <a:latin typeface="Courier New"/>
                <a:cs typeface="Courier New"/>
              </a:rPr>
              <a:t>- </a:t>
            </a:r>
            <a:r>
              <a:rPr sz="1400" b="1" spc="-5" dirty="0">
                <a:latin typeface="Courier New"/>
                <a:cs typeface="Courier New"/>
              </a:rPr>
              <a:t>1);  </a:t>
            </a:r>
            <a:r>
              <a:rPr sz="1400" spc="-5" dirty="0">
                <a:latin typeface="Courier New"/>
                <a:cs typeface="Courier New"/>
              </a:rPr>
              <a:t>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1514096" y="206267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1717992" y="2095926"/>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6" name="object 16"/>
          <p:cNvSpPr txBox="1"/>
          <p:nvPr/>
        </p:nvSpPr>
        <p:spPr>
          <a:xfrm>
            <a:off x="893594" y="2172904"/>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17" name="object 17"/>
          <p:cNvGrpSpPr/>
          <p:nvPr/>
        </p:nvGrpSpPr>
        <p:grpSpPr>
          <a:xfrm>
            <a:off x="6739111" y="929923"/>
            <a:ext cx="2027555" cy="831215"/>
            <a:chOff x="6739111" y="929923"/>
            <a:chExt cx="2027555" cy="831215"/>
          </a:xfrm>
        </p:grpSpPr>
        <p:sp>
          <p:nvSpPr>
            <p:cNvPr id="18" name="object 18"/>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9" name="object 19"/>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20" name="object 20"/>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1" name="object 21"/>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2" name="object 22"/>
          <p:cNvSpPr txBox="1"/>
          <p:nvPr/>
        </p:nvSpPr>
        <p:spPr>
          <a:xfrm>
            <a:off x="7216564" y="1017808"/>
            <a:ext cx="1070610" cy="6451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
        <p:nvSpPr>
          <p:cNvPr id="23" name="object 23"/>
          <p:cNvSpPr/>
          <p:nvPr/>
        </p:nvSpPr>
        <p:spPr>
          <a:xfrm>
            <a:off x="652998" y="2994743"/>
            <a:ext cx="781050" cy="844550"/>
          </a:xfrm>
          <a:custGeom>
            <a:avLst/>
            <a:gdLst/>
            <a:ahLst/>
            <a:cxnLst/>
            <a:rect l="l" t="t" r="r" b="b"/>
            <a:pathLst>
              <a:path w="781050" h="844550">
                <a:moveTo>
                  <a:pt x="0" y="81474"/>
                </a:moveTo>
                <a:lnTo>
                  <a:pt x="6401" y="49760"/>
                </a:lnTo>
                <a:lnTo>
                  <a:pt x="23859" y="23862"/>
                </a:lnTo>
                <a:lnTo>
                  <a:pt x="49753" y="6402"/>
                </a:lnTo>
                <a:lnTo>
                  <a:pt x="81462" y="0"/>
                </a:lnTo>
                <a:lnTo>
                  <a:pt x="699436" y="0"/>
                </a:lnTo>
                <a:lnTo>
                  <a:pt x="744631" y="13679"/>
                </a:lnTo>
                <a:lnTo>
                  <a:pt x="774697" y="50281"/>
                </a:lnTo>
                <a:lnTo>
                  <a:pt x="780898" y="81474"/>
                </a:lnTo>
                <a:lnTo>
                  <a:pt x="780898" y="763023"/>
                </a:lnTo>
                <a:lnTo>
                  <a:pt x="774496" y="794738"/>
                </a:lnTo>
                <a:lnTo>
                  <a:pt x="757038" y="820635"/>
                </a:lnTo>
                <a:lnTo>
                  <a:pt x="731144" y="838095"/>
                </a:lnTo>
                <a:lnTo>
                  <a:pt x="699436" y="844498"/>
                </a:lnTo>
                <a:lnTo>
                  <a:pt x="81462" y="844498"/>
                </a:lnTo>
                <a:lnTo>
                  <a:pt x="49753" y="838095"/>
                </a:lnTo>
                <a:lnTo>
                  <a:pt x="23859" y="820635"/>
                </a:lnTo>
                <a:lnTo>
                  <a:pt x="6401" y="794738"/>
                </a:lnTo>
                <a:lnTo>
                  <a:pt x="0" y="763023"/>
                </a:lnTo>
                <a:lnTo>
                  <a:pt x="0" y="81474"/>
                </a:lnTo>
                <a:close/>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grpSp>
        <p:nvGrpSpPr>
          <p:cNvPr id="14" name="object 14"/>
          <p:cNvGrpSpPr/>
          <p:nvPr/>
        </p:nvGrpSpPr>
        <p:grpSpPr>
          <a:xfrm>
            <a:off x="6739111" y="929923"/>
            <a:ext cx="2027555" cy="831215"/>
            <a:chOff x="6739111" y="929923"/>
            <a:chExt cx="2027555" cy="831215"/>
          </a:xfrm>
        </p:grpSpPr>
        <p:sp>
          <p:nvSpPr>
            <p:cNvPr id="15" name="object 15"/>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6" name="object 16"/>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7" name="object 17"/>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8" name="object 18"/>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19" name="object 19"/>
          <p:cNvSpPr txBox="1"/>
          <p:nvPr/>
        </p:nvSpPr>
        <p:spPr>
          <a:xfrm>
            <a:off x="7216564" y="1017808"/>
            <a:ext cx="1070610" cy="6451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
        <p:nvSpPr>
          <p:cNvPr id="20" name="object 20"/>
          <p:cNvSpPr/>
          <p:nvPr/>
        </p:nvSpPr>
        <p:spPr>
          <a:xfrm>
            <a:off x="652998" y="2994743"/>
            <a:ext cx="781050" cy="844550"/>
          </a:xfrm>
          <a:custGeom>
            <a:avLst/>
            <a:gdLst/>
            <a:ahLst/>
            <a:cxnLst/>
            <a:rect l="l" t="t" r="r" b="b"/>
            <a:pathLst>
              <a:path w="781050" h="844550">
                <a:moveTo>
                  <a:pt x="0" y="81474"/>
                </a:moveTo>
                <a:lnTo>
                  <a:pt x="6401" y="49760"/>
                </a:lnTo>
                <a:lnTo>
                  <a:pt x="23859" y="23862"/>
                </a:lnTo>
                <a:lnTo>
                  <a:pt x="49753" y="6402"/>
                </a:lnTo>
                <a:lnTo>
                  <a:pt x="81462" y="0"/>
                </a:lnTo>
                <a:lnTo>
                  <a:pt x="699436" y="0"/>
                </a:lnTo>
                <a:lnTo>
                  <a:pt x="744631" y="13679"/>
                </a:lnTo>
                <a:lnTo>
                  <a:pt x="774697" y="50281"/>
                </a:lnTo>
                <a:lnTo>
                  <a:pt x="780898" y="81474"/>
                </a:lnTo>
                <a:lnTo>
                  <a:pt x="780898" y="763023"/>
                </a:lnTo>
                <a:lnTo>
                  <a:pt x="774496" y="794738"/>
                </a:lnTo>
                <a:lnTo>
                  <a:pt x="757038" y="820635"/>
                </a:lnTo>
                <a:lnTo>
                  <a:pt x="731144" y="838095"/>
                </a:lnTo>
                <a:lnTo>
                  <a:pt x="699436" y="844498"/>
                </a:lnTo>
                <a:lnTo>
                  <a:pt x="81462" y="844498"/>
                </a:lnTo>
                <a:lnTo>
                  <a:pt x="49753" y="838095"/>
                </a:lnTo>
                <a:lnTo>
                  <a:pt x="23859" y="820635"/>
                </a:lnTo>
                <a:lnTo>
                  <a:pt x="6401" y="794738"/>
                </a:lnTo>
                <a:lnTo>
                  <a:pt x="0" y="763023"/>
                </a:lnTo>
                <a:lnTo>
                  <a:pt x="0" y="81474"/>
                </a:lnTo>
                <a:close/>
              </a:path>
            </a:pathLst>
          </a:custGeom>
          <a:ln w="19049">
            <a:solidFill>
              <a:srgbClr val="666666"/>
            </a:solidFill>
          </a:ln>
        </p:spPr>
        <p:txBody>
          <a:bodyPr wrap="square" lIns="0" tIns="0" rIns="0" bIns="0" rtlCol="0"/>
          <a:lstStyle/>
          <a:p>
            <a:endParaRPr/>
          </a:p>
        </p:txBody>
      </p:sp>
      <p:sp>
        <p:nvSpPr>
          <p:cNvPr id="21" name="object 21"/>
          <p:cNvSpPr/>
          <p:nvPr/>
        </p:nvSpPr>
        <p:spPr>
          <a:xfrm>
            <a:off x="4479366" y="509523"/>
            <a:ext cx="603250" cy="598170"/>
          </a:xfrm>
          <a:custGeom>
            <a:avLst/>
            <a:gdLst/>
            <a:ahLst/>
            <a:cxnLst/>
            <a:rect l="l" t="t" r="r" b="b"/>
            <a:pathLst>
              <a:path w="603250" h="598169">
                <a:moveTo>
                  <a:pt x="0" y="0"/>
                </a:moveTo>
                <a:lnTo>
                  <a:pt x="602698" y="0"/>
                </a:lnTo>
                <a:lnTo>
                  <a:pt x="602698" y="478239"/>
                </a:lnTo>
                <a:lnTo>
                  <a:pt x="301349" y="597798"/>
                </a:lnTo>
                <a:lnTo>
                  <a:pt x="0" y="478239"/>
                </a:lnTo>
                <a:lnTo>
                  <a:pt x="0" y="0"/>
                </a:lnTo>
                <a:close/>
              </a:path>
            </a:pathLst>
          </a:custGeom>
          <a:ln w="38099">
            <a:solidFill>
              <a:srgbClr val="666666"/>
            </a:solidFill>
          </a:ln>
        </p:spPr>
        <p:txBody>
          <a:bodyPr wrap="square" lIns="0" tIns="0" rIns="0" bIns="0" rtlCol="0"/>
          <a:lstStyle/>
          <a:p>
            <a:endParaRPr/>
          </a:p>
        </p:txBody>
      </p:sp>
      <p:sp>
        <p:nvSpPr>
          <p:cNvPr id="22" name="object 22"/>
          <p:cNvSpPr txBox="1"/>
          <p:nvPr/>
        </p:nvSpPr>
        <p:spPr>
          <a:xfrm>
            <a:off x="3858859" y="619761"/>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23" name="object 23"/>
          <p:cNvGrpSpPr/>
          <p:nvPr/>
        </p:nvGrpSpPr>
        <p:grpSpPr>
          <a:xfrm>
            <a:off x="6739111" y="499998"/>
            <a:ext cx="2027555" cy="425450"/>
            <a:chOff x="6739111" y="499998"/>
            <a:chExt cx="2027555" cy="425450"/>
          </a:xfrm>
        </p:grpSpPr>
        <p:sp>
          <p:nvSpPr>
            <p:cNvPr id="24" name="object 24"/>
            <p:cNvSpPr/>
            <p:nvPr/>
          </p:nvSpPr>
          <p:spPr>
            <a:xfrm>
              <a:off x="6748636" y="509523"/>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5" name="object 25"/>
            <p:cNvSpPr/>
            <p:nvPr/>
          </p:nvSpPr>
          <p:spPr>
            <a:xfrm>
              <a:off x="6748636" y="509523"/>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6" name="object 26"/>
          <p:cNvSpPr txBox="1"/>
          <p:nvPr/>
        </p:nvSpPr>
        <p:spPr>
          <a:xfrm>
            <a:off x="7216564" y="58788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#2</a:t>
            </a:r>
            <a:endParaRPr sz="1400">
              <a:latin typeface="Arial"/>
              <a:cs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46990" rIns="0" bIns="0" rtlCol="0">
            <a:spAutoFit/>
          </a:bodyPr>
          <a:lstStyle/>
          <a:p>
            <a:pPr marL="12700">
              <a:lnSpc>
                <a:spcPct val="100000"/>
              </a:lnSpc>
              <a:spcBef>
                <a:spcPts val="370"/>
              </a:spcBef>
            </a:pPr>
            <a:r>
              <a:rPr sz="1400" b="1" spc="-5" dirty="0">
                <a:latin typeface="Courier New"/>
                <a:cs typeface="Courier New"/>
              </a:rPr>
              <a:t>int pivotIndex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0;</a:t>
            </a:r>
            <a:endParaRPr sz="1400">
              <a:latin typeface="Courier New"/>
              <a:cs typeface="Courier New"/>
            </a:endParaRPr>
          </a:p>
          <a:p>
            <a:pPr marL="12700">
              <a:lnSpc>
                <a:spcPct val="100000"/>
              </a:lnSpc>
              <a:spcBef>
                <a:spcPts val="270"/>
              </a:spcBef>
            </a:pPr>
            <a:r>
              <a:rPr sz="1400" spc="-5" dirty="0">
                <a:latin typeface="Courier New"/>
                <a:cs typeface="Courier New"/>
              </a:rPr>
              <a:t>if (start </a:t>
            </a:r>
            <a:r>
              <a:rPr sz="1400" dirty="0">
                <a:latin typeface="Courier New"/>
                <a:cs typeface="Courier New"/>
              </a:rPr>
              <a:t>&lt; </a:t>
            </a:r>
            <a:r>
              <a:rPr sz="1400" spc="-5" dirty="0">
                <a:latin typeface="Courier New"/>
                <a:cs typeface="Courier New"/>
              </a:rPr>
              <a:t>end)</a:t>
            </a:r>
            <a:r>
              <a:rPr sz="1400" spc="-2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grpSp>
        <p:nvGrpSpPr>
          <p:cNvPr id="14" name="object 14"/>
          <p:cNvGrpSpPr/>
          <p:nvPr/>
        </p:nvGrpSpPr>
        <p:grpSpPr>
          <a:xfrm>
            <a:off x="6739111" y="499998"/>
            <a:ext cx="2027555" cy="1261110"/>
            <a:chOff x="6739111" y="499998"/>
            <a:chExt cx="2027555" cy="1261110"/>
          </a:xfrm>
        </p:grpSpPr>
        <p:sp>
          <p:nvSpPr>
            <p:cNvPr id="15" name="object 15"/>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6" name="object 16"/>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7" name="object 17"/>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8" name="object 18"/>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9" name="object 19"/>
            <p:cNvSpPr/>
            <p:nvPr/>
          </p:nvSpPr>
          <p:spPr>
            <a:xfrm>
              <a:off x="6748636" y="509523"/>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509523"/>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587886"/>
            <a:ext cx="1070610" cy="107505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#2</a:t>
            </a:r>
            <a:endParaRPr sz="1400">
              <a:latin typeface="Arial"/>
              <a:cs typeface="Arial"/>
            </a:endParaRPr>
          </a:p>
          <a:p>
            <a:pPr>
              <a:lnSpc>
                <a:spcPct val="100000"/>
              </a:lnSpc>
              <a:spcBef>
                <a:spcPts val="35"/>
              </a:spcBef>
            </a:pPr>
            <a:endParaRPr sz="145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spcBef>
                <a:spcPts val="5"/>
              </a:spcBef>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
        <p:nvSpPr>
          <p:cNvPr id="22" name="object 22"/>
          <p:cNvSpPr/>
          <p:nvPr/>
        </p:nvSpPr>
        <p:spPr>
          <a:xfrm>
            <a:off x="652998" y="2994743"/>
            <a:ext cx="781050" cy="844550"/>
          </a:xfrm>
          <a:custGeom>
            <a:avLst/>
            <a:gdLst/>
            <a:ahLst/>
            <a:cxnLst/>
            <a:rect l="l" t="t" r="r" b="b"/>
            <a:pathLst>
              <a:path w="781050" h="844550">
                <a:moveTo>
                  <a:pt x="0" y="81474"/>
                </a:moveTo>
                <a:lnTo>
                  <a:pt x="6401" y="49760"/>
                </a:lnTo>
                <a:lnTo>
                  <a:pt x="23859" y="23862"/>
                </a:lnTo>
                <a:lnTo>
                  <a:pt x="49753" y="6402"/>
                </a:lnTo>
                <a:lnTo>
                  <a:pt x="81462" y="0"/>
                </a:lnTo>
                <a:lnTo>
                  <a:pt x="699436" y="0"/>
                </a:lnTo>
                <a:lnTo>
                  <a:pt x="744631" y="13679"/>
                </a:lnTo>
                <a:lnTo>
                  <a:pt x="774697" y="50281"/>
                </a:lnTo>
                <a:lnTo>
                  <a:pt x="780898" y="81474"/>
                </a:lnTo>
                <a:lnTo>
                  <a:pt x="780898" y="763023"/>
                </a:lnTo>
                <a:lnTo>
                  <a:pt x="774496" y="794738"/>
                </a:lnTo>
                <a:lnTo>
                  <a:pt x="757038" y="820635"/>
                </a:lnTo>
                <a:lnTo>
                  <a:pt x="731144" y="838095"/>
                </a:lnTo>
                <a:lnTo>
                  <a:pt x="699436" y="844498"/>
                </a:lnTo>
                <a:lnTo>
                  <a:pt x="81462" y="844498"/>
                </a:lnTo>
                <a:lnTo>
                  <a:pt x="49753" y="838095"/>
                </a:lnTo>
                <a:lnTo>
                  <a:pt x="23859" y="820635"/>
                </a:lnTo>
                <a:lnTo>
                  <a:pt x="6401" y="794738"/>
                </a:lnTo>
                <a:lnTo>
                  <a:pt x="0" y="763023"/>
                </a:lnTo>
                <a:lnTo>
                  <a:pt x="0" y="81474"/>
                </a:lnTo>
                <a:close/>
              </a:path>
            </a:pathLst>
          </a:custGeom>
          <a:ln w="19049">
            <a:solidFill>
              <a:srgbClr val="666666"/>
            </a:solidFill>
          </a:ln>
        </p:spPr>
        <p:txBody>
          <a:bodyPr wrap="square" lIns="0" tIns="0" rIns="0" bIns="0" rtlCol="0"/>
          <a:lstStyle/>
          <a:p>
            <a:endParaRPr/>
          </a:p>
        </p:txBody>
      </p:sp>
      <p:sp>
        <p:nvSpPr>
          <p:cNvPr id="23" name="object 23"/>
          <p:cNvSpPr/>
          <p:nvPr/>
        </p:nvSpPr>
        <p:spPr>
          <a:xfrm>
            <a:off x="754998" y="207362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24" name="object 24"/>
          <p:cNvSpPr txBox="1"/>
          <p:nvPr/>
        </p:nvSpPr>
        <p:spPr>
          <a:xfrm>
            <a:off x="958890" y="210687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25" name="object 25"/>
          <p:cNvSpPr txBox="1"/>
          <p:nvPr/>
        </p:nvSpPr>
        <p:spPr>
          <a:xfrm>
            <a:off x="134495" y="2183858"/>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a:t>
            </a:r>
            <a:r>
              <a:rPr sz="1400" spc="5" dirty="0">
                <a:latin typeface="Courier New"/>
                <a:cs typeface="Courier New"/>
              </a:rPr>
              <a:t>(</a:t>
            </a:r>
            <a:r>
              <a:rPr sz="1400" b="1" spc="5" dirty="0">
                <a:latin typeface="Courier New"/>
                <a:cs typeface="Courier New"/>
              </a:rPr>
              <a:t>start </a:t>
            </a:r>
            <a:r>
              <a:rPr sz="1400" b="1" dirty="0">
                <a:latin typeface="Courier New"/>
                <a:cs typeface="Courier New"/>
              </a:rPr>
              <a:t>&lt; </a:t>
            </a:r>
            <a:r>
              <a:rPr sz="1400" b="1" spc="-5" dirty="0">
                <a:latin typeface="Courier New"/>
                <a:cs typeface="Courier New"/>
              </a:rPr>
              <a:t>end</a:t>
            </a:r>
            <a:r>
              <a:rPr sz="1400" spc="-5" dirty="0">
                <a:latin typeface="Courier New"/>
                <a:cs typeface="Courier New"/>
              </a:rPr>
              <a:t>)</a:t>
            </a:r>
            <a:r>
              <a:rPr sz="1400" spc="-8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grpSp>
        <p:nvGrpSpPr>
          <p:cNvPr id="14" name="object 14"/>
          <p:cNvGrpSpPr/>
          <p:nvPr/>
        </p:nvGrpSpPr>
        <p:grpSpPr>
          <a:xfrm>
            <a:off x="6739111" y="1335822"/>
            <a:ext cx="2027555" cy="425450"/>
            <a:chOff x="6739111" y="1335822"/>
            <a:chExt cx="2027555" cy="425450"/>
          </a:xfrm>
        </p:grpSpPr>
        <p:sp>
          <p:nvSpPr>
            <p:cNvPr id="15" name="object 15"/>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6" name="object 16"/>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17" name="object 17"/>
          <p:cNvSpPr txBox="1"/>
          <p:nvPr/>
        </p:nvSpPr>
        <p:spPr>
          <a:xfrm>
            <a:off x="7216564" y="142370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#0</a:t>
            </a:r>
            <a:endParaRPr sz="1400">
              <a:latin typeface="Arial"/>
              <a:cs typeface="Arial"/>
            </a:endParaRPr>
          </a:p>
        </p:txBody>
      </p:sp>
      <p:grpSp>
        <p:nvGrpSpPr>
          <p:cNvPr id="18" name="object 18"/>
          <p:cNvGrpSpPr/>
          <p:nvPr/>
        </p:nvGrpSpPr>
        <p:grpSpPr>
          <a:xfrm>
            <a:off x="6739111" y="929923"/>
            <a:ext cx="2027555" cy="425450"/>
            <a:chOff x="6739111" y="929923"/>
            <a:chExt cx="2027555" cy="425450"/>
          </a:xfrm>
        </p:grpSpPr>
        <p:sp>
          <p:nvSpPr>
            <p:cNvPr id="19" name="object 19"/>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1017808"/>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#1</a:t>
            </a:r>
            <a:endParaRPr sz="1400">
              <a:latin typeface="Arial"/>
              <a:cs typeface="Arial"/>
            </a:endParaRPr>
          </a:p>
        </p:txBody>
      </p:sp>
      <p:sp>
        <p:nvSpPr>
          <p:cNvPr id="22" name="object 22"/>
          <p:cNvSpPr/>
          <p:nvPr/>
        </p:nvSpPr>
        <p:spPr>
          <a:xfrm>
            <a:off x="754998" y="207362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23" name="object 23"/>
          <p:cNvSpPr txBox="1"/>
          <p:nvPr/>
        </p:nvSpPr>
        <p:spPr>
          <a:xfrm>
            <a:off x="958890" y="210687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24" name="object 24"/>
          <p:cNvSpPr txBox="1"/>
          <p:nvPr/>
        </p:nvSpPr>
        <p:spPr>
          <a:xfrm>
            <a:off x="134495" y="2183858"/>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25" name="object 25"/>
          <p:cNvGrpSpPr/>
          <p:nvPr/>
        </p:nvGrpSpPr>
        <p:grpSpPr>
          <a:xfrm>
            <a:off x="6739111" y="499998"/>
            <a:ext cx="2027555" cy="425450"/>
            <a:chOff x="6739111" y="499998"/>
            <a:chExt cx="2027555" cy="425450"/>
          </a:xfrm>
        </p:grpSpPr>
        <p:sp>
          <p:nvSpPr>
            <p:cNvPr id="26" name="object 26"/>
            <p:cNvSpPr/>
            <p:nvPr/>
          </p:nvSpPr>
          <p:spPr>
            <a:xfrm>
              <a:off x="6748636" y="509523"/>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7" name="object 27"/>
            <p:cNvSpPr/>
            <p:nvPr/>
          </p:nvSpPr>
          <p:spPr>
            <a:xfrm>
              <a:off x="6748636" y="509523"/>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8" name="object 28"/>
          <p:cNvSpPr txBox="1"/>
          <p:nvPr/>
        </p:nvSpPr>
        <p:spPr>
          <a:xfrm>
            <a:off x="7216564" y="58788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#2</a:t>
            </a:r>
            <a:endParaRPr sz="1400">
              <a:latin typeface="Arial"/>
              <a:cs typeface="Arial"/>
            </a:endParaRPr>
          </a:p>
        </p:txBody>
      </p:sp>
      <p:grpSp>
        <p:nvGrpSpPr>
          <p:cNvPr id="29" name="object 29"/>
          <p:cNvGrpSpPr/>
          <p:nvPr/>
        </p:nvGrpSpPr>
        <p:grpSpPr>
          <a:xfrm>
            <a:off x="1045347" y="623023"/>
            <a:ext cx="2590800" cy="933450"/>
            <a:chOff x="1045347" y="623023"/>
            <a:chExt cx="2590800" cy="933450"/>
          </a:xfrm>
        </p:grpSpPr>
        <p:sp>
          <p:nvSpPr>
            <p:cNvPr id="30" name="object 30"/>
            <p:cNvSpPr/>
            <p:nvPr/>
          </p:nvSpPr>
          <p:spPr>
            <a:xfrm>
              <a:off x="1054872" y="632548"/>
              <a:ext cx="2571750" cy="914400"/>
            </a:xfrm>
            <a:custGeom>
              <a:avLst/>
              <a:gdLst/>
              <a:ahLst/>
              <a:cxnLst/>
              <a:rect l="l" t="t" r="r" b="b"/>
              <a:pathLst>
                <a:path w="2571750" h="914400">
                  <a:moveTo>
                    <a:pt x="2419195" y="914398"/>
                  </a:moveTo>
                  <a:lnTo>
                    <a:pt x="152402" y="914398"/>
                  </a:lnTo>
                  <a:lnTo>
                    <a:pt x="104231" y="906628"/>
                  </a:lnTo>
                  <a:lnTo>
                    <a:pt x="62395" y="884993"/>
                  </a:lnTo>
                  <a:lnTo>
                    <a:pt x="29404" y="852002"/>
                  </a:lnTo>
                  <a:lnTo>
                    <a:pt x="7769" y="810167"/>
                  </a:lnTo>
                  <a:lnTo>
                    <a:pt x="0" y="761995"/>
                  </a:lnTo>
                  <a:lnTo>
                    <a:pt x="0" y="152402"/>
                  </a:ln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31" name="object 31"/>
            <p:cNvSpPr/>
            <p:nvPr/>
          </p:nvSpPr>
          <p:spPr>
            <a:xfrm>
              <a:off x="1054872" y="632548"/>
              <a:ext cx="2571750" cy="914400"/>
            </a:xfrm>
            <a:custGeom>
              <a:avLst/>
              <a:gdLst/>
              <a:ahLst/>
              <a:cxnLst/>
              <a:rect l="l" t="t" r="r" b="b"/>
              <a:pathLst>
                <a:path w="2571750" h="914400">
                  <a:moveTo>
                    <a:pt x="0" y="152402"/>
                  </a:move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402" y="914398"/>
                  </a:lnTo>
                  <a:lnTo>
                    <a:pt x="104231" y="906628"/>
                  </a:lnTo>
                  <a:lnTo>
                    <a:pt x="62395" y="884993"/>
                  </a:lnTo>
                  <a:lnTo>
                    <a:pt x="29404" y="852002"/>
                  </a:lnTo>
                  <a:lnTo>
                    <a:pt x="7769"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32" name="object 32"/>
          <p:cNvSpPr txBox="1"/>
          <p:nvPr/>
        </p:nvSpPr>
        <p:spPr>
          <a:xfrm>
            <a:off x="1853652" y="702906"/>
            <a:ext cx="972819" cy="753110"/>
          </a:xfrm>
          <a:prstGeom prst="rect">
            <a:avLst/>
          </a:prstGeom>
        </p:spPr>
        <p:txBody>
          <a:bodyPr vert="horz" wrap="square" lIns="0" tIns="12700" rIns="0" bIns="0" rtlCol="0">
            <a:spAutoFit/>
          </a:bodyPr>
          <a:lstStyle/>
          <a:p>
            <a:pPr marL="143510">
              <a:lnSpc>
                <a:spcPts val="2865"/>
              </a:lnSpc>
              <a:spcBef>
                <a:spcPts val="100"/>
              </a:spcBef>
            </a:pPr>
            <a:r>
              <a:rPr sz="2400" dirty="0">
                <a:latin typeface="Arial"/>
                <a:cs typeface="Arial"/>
              </a:rPr>
              <a:t>0 &lt;</a:t>
            </a:r>
            <a:r>
              <a:rPr sz="2400" spc="-70" dirty="0">
                <a:latin typeface="Arial"/>
                <a:cs typeface="Arial"/>
              </a:rPr>
              <a:t> </a:t>
            </a:r>
            <a:r>
              <a:rPr sz="2400" dirty="0">
                <a:latin typeface="Arial"/>
                <a:cs typeface="Arial"/>
              </a:rPr>
              <a:t>0</a:t>
            </a:r>
            <a:endParaRPr sz="2400">
              <a:latin typeface="Arial"/>
              <a:cs typeface="Arial"/>
            </a:endParaRPr>
          </a:p>
          <a:p>
            <a:pPr marL="12700">
              <a:lnSpc>
                <a:spcPts val="2865"/>
              </a:lnSpc>
            </a:pPr>
            <a:r>
              <a:rPr sz="2400" spc="-5" dirty="0">
                <a:latin typeface="Arial"/>
                <a:cs typeface="Arial"/>
              </a:rPr>
              <a:t>is</a:t>
            </a:r>
            <a:r>
              <a:rPr sz="2400" spc="-85" dirty="0">
                <a:latin typeface="Arial"/>
                <a:cs typeface="Arial"/>
              </a:rPr>
              <a:t> </a:t>
            </a:r>
            <a:r>
              <a:rPr sz="2400" spc="-5" dirty="0">
                <a:latin typeface="Arial"/>
                <a:cs typeface="Arial"/>
              </a:rPr>
              <a:t>false</a:t>
            </a:r>
            <a:endParaRPr sz="2400">
              <a:latin typeface="Arial"/>
              <a:cs typeface="Arial"/>
            </a:endParaRPr>
          </a:p>
        </p:txBody>
      </p:sp>
      <p:sp>
        <p:nvSpPr>
          <p:cNvPr id="33" name="object 33"/>
          <p:cNvSpPr/>
          <p:nvPr/>
        </p:nvSpPr>
        <p:spPr>
          <a:xfrm>
            <a:off x="1034547" y="1531146"/>
            <a:ext cx="1929764" cy="1608455"/>
          </a:xfrm>
          <a:custGeom>
            <a:avLst/>
            <a:gdLst/>
            <a:ahLst/>
            <a:cxnLst/>
            <a:rect l="l" t="t" r="r" b="b"/>
            <a:pathLst>
              <a:path w="1929764" h="1608455">
                <a:moveTo>
                  <a:pt x="977998" y="0"/>
                </a:moveTo>
                <a:lnTo>
                  <a:pt x="0" y="1607996"/>
                </a:lnTo>
              </a:path>
              <a:path w="1929764" h="1608455">
                <a:moveTo>
                  <a:pt x="1929596" y="32999"/>
                </a:moveTo>
                <a:lnTo>
                  <a:pt x="0" y="1607996"/>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b="1"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grpSp>
        <p:nvGrpSpPr>
          <p:cNvPr id="14" name="object 14"/>
          <p:cNvGrpSpPr/>
          <p:nvPr/>
        </p:nvGrpSpPr>
        <p:grpSpPr>
          <a:xfrm>
            <a:off x="6739111" y="499998"/>
            <a:ext cx="2027555" cy="1261110"/>
            <a:chOff x="6739111" y="499998"/>
            <a:chExt cx="2027555" cy="1261110"/>
          </a:xfrm>
        </p:grpSpPr>
        <p:sp>
          <p:nvSpPr>
            <p:cNvPr id="15" name="object 15"/>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6" name="object 16"/>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7" name="object 17"/>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8" name="object 18"/>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9" name="object 19"/>
            <p:cNvSpPr/>
            <p:nvPr/>
          </p:nvSpPr>
          <p:spPr>
            <a:xfrm>
              <a:off x="6748636" y="509524"/>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509523"/>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587886"/>
            <a:ext cx="1070610" cy="107505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#2</a:t>
            </a:r>
            <a:endParaRPr sz="1400">
              <a:latin typeface="Arial"/>
              <a:cs typeface="Arial"/>
            </a:endParaRPr>
          </a:p>
          <a:p>
            <a:pPr>
              <a:lnSpc>
                <a:spcPct val="100000"/>
              </a:lnSpc>
              <a:spcBef>
                <a:spcPts val="35"/>
              </a:spcBef>
            </a:pPr>
            <a:endParaRPr sz="145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spcBef>
                <a:spcPts val="5"/>
              </a:spcBef>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
        <p:nvSpPr>
          <p:cNvPr id="22" name="object 22"/>
          <p:cNvSpPr/>
          <p:nvPr/>
        </p:nvSpPr>
        <p:spPr>
          <a:xfrm>
            <a:off x="754998" y="207362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23" name="object 23"/>
          <p:cNvSpPr txBox="1"/>
          <p:nvPr/>
        </p:nvSpPr>
        <p:spPr>
          <a:xfrm>
            <a:off x="958890" y="210687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24" name="object 24"/>
          <p:cNvSpPr txBox="1"/>
          <p:nvPr/>
        </p:nvSpPr>
        <p:spPr>
          <a:xfrm>
            <a:off x="134495" y="2183858"/>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25" name="object 25"/>
          <p:cNvGrpSpPr/>
          <p:nvPr/>
        </p:nvGrpSpPr>
        <p:grpSpPr>
          <a:xfrm>
            <a:off x="8510958" y="687823"/>
            <a:ext cx="480059" cy="480059"/>
            <a:chOff x="8510958" y="687823"/>
            <a:chExt cx="480059" cy="480059"/>
          </a:xfrm>
        </p:grpSpPr>
        <p:sp>
          <p:nvSpPr>
            <p:cNvPr id="26" name="object 26"/>
            <p:cNvSpPr/>
            <p:nvPr/>
          </p:nvSpPr>
          <p:spPr>
            <a:xfrm>
              <a:off x="8520483" y="697348"/>
              <a:ext cx="461009" cy="461009"/>
            </a:xfrm>
            <a:custGeom>
              <a:avLst/>
              <a:gdLst/>
              <a:ahLst/>
              <a:cxnLst/>
              <a:rect l="l" t="t" r="r" b="b"/>
              <a:pathLst>
                <a:path w="461009" h="461009">
                  <a:moveTo>
                    <a:pt x="440229" y="287811"/>
                  </a:moveTo>
                  <a:lnTo>
                    <a:pt x="259024" y="287811"/>
                  </a:lnTo>
                  <a:lnTo>
                    <a:pt x="292640" y="281026"/>
                  </a:lnTo>
                  <a:lnTo>
                    <a:pt x="320086" y="262522"/>
                  </a:lnTo>
                  <a:lnTo>
                    <a:pt x="338589" y="235076"/>
                  </a:lnTo>
                  <a:lnTo>
                    <a:pt x="345374" y="201467"/>
                  </a:lnTo>
                  <a:lnTo>
                    <a:pt x="338589" y="167859"/>
                  </a:lnTo>
                  <a:lnTo>
                    <a:pt x="320086" y="140414"/>
                  </a:lnTo>
                  <a:lnTo>
                    <a:pt x="292640" y="121910"/>
                  </a:lnTo>
                  <a:lnTo>
                    <a:pt x="259024" y="115124"/>
                  </a:lnTo>
                  <a:lnTo>
                    <a:pt x="0" y="115124"/>
                  </a:lnTo>
                  <a:lnTo>
                    <a:pt x="0" y="0"/>
                  </a:lnTo>
                  <a:lnTo>
                    <a:pt x="259024" y="0"/>
                  </a:lnTo>
                  <a:lnTo>
                    <a:pt x="305221" y="5320"/>
                  </a:lnTo>
                  <a:lnTo>
                    <a:pt x="347629" y="20477"/>
                  </a:lnTo>
                  <a:lnTo>
                    <a:pt x="385038" y="44260"/>
                  </a:lnTo>
                  <a:lnTo>
                    <a:pt x="416238" y="75459"/>
                  </a:lnTo>
                  <a:lnTo>
                    <a:pt x="440021" y="112866"/>
                  </a:lnTo>
                  <a:lnTo>
                    <a:pt x="455178" y="155272"/>
                  </a:lnTo>
                  <a:lnTo>
                    <a:pt x="460499" y="201467"/>
                  </a:lnTo>
                  <a:lnTo>
                    <a:pt x="456592" y="240956"/>
                  </a:lnTo>
                  <a:lnTo>
                    <a:pt x="445164" y="278566"/>
                  </a:lnTo>
                  <a:lnTo>
                    <a:pt x="440229" y="287811"/>
                  </a:lnTo>
                  <a:close/>
                </a:path>
                <a:path w="461009" h="461009">
                  <a:moveTo>
                    <a:pt x="230249" y="460499"/>
                  </a:moveTo>
                  <a:lnTo>
                    <a:pt x="115124" y="345374"/>
                  </a:lnTo>
                  <a:lnTo>
                    <a:pt x="230249" y="230249"/>
                  </a:lnTo>
                  <a:lnTo>
                    <a:pt x="230249" y="287811"/>
                  </a:lnTo>
                  <a:lnTo>
                    <a:pt x="440229" y="287811"/>
                  </a:lnTo>
                  <a:lnTo>
                    <a:pt x="401499" y="343926"/>
                  </a:lnTo>
                  <a:lnTo>
                    <a:pt x="370807" y="369087"/>
                  </a:lnTo>
                  <a:lnTo>
                    <a:pt x="336130" y="387601"/>
                  </a:lnTo>
                  <a:lnTo>
                    <a:pt x="298519" y="399029"/>
                  </a:lnTo>
                  <a:lnTo>
                    <a:pt x="259024" y="402936"/>
                  </a:lnTo>
                  <a:lnTo>
                    <a:pt x="230249" y="402936"/>
                  </a:lnTo>
                  <a:lnTo>
                    <a:pt x="230249" y="460499"/>
                  </a:lnTo>
                  <a:close/>
                </a:path>
              </a:pathLst>
            </a:custGeom>
            <a:solidFill>
              <a:srgbClr val="CCCCCC"/>
            </a:solidFill>
          </p:spPr>
          <p:txBody>
            <a:bodyPr wrap="square" lIns="0" tIns="0" rIns="0" bIns="0" rtlCol="0"/>
            <a:lstStyle/>
            <a:p>
              <a:endParaRPr/>
            </a:p>
          </p:txBody>
        </p:sp>
        <p:sp>
          <p:nvSpPr>
            <p:cNvPr id="27" name="object 27"/>
            <p:cNvSpPr/>
            <p:nvPr/>
          </p:nvSpPr>
          <p:spPr>
            <a:xfrm>
              <a:off x="8520483" y="697348"/>
              <a:ext cx="461009" cy="461009"/>
            </a:xfrm>
            <a:custGeom>
              <a:avLst/>
              <a:gdLst/>
              <a:ahLst/>
              <a:cxnLst/>
              <a:rect l="l" t="t" r="r" b="b"/>
              <a:pathLst>
                <a:path w="461009" h="461009">
                  <a:moveTo>
                    <a:pt x="0" y="0"/>
                  </a:moveTo>
                  <a:lnTo>
                    <a:pt x="259024" y="0"/>
                  </a:lnTo>
                  <a:lnTo>
                    <a:pt x="305221" y="5320"/>
                  </a:lnTo>
                  <a:lnTo>
                    <a:pt x="347629" y="20477"/>
                  </a:lnTo>
                  <a:lnTo>
                    <a:pt x="385037" y="44260"/>
                  </a:lnTo>
                  <a:lnTo>
                    <a:pt x="416238" y="75459"/>
                  </a:lnTo>
                  <a:lnTo>
                    <a:pt x="440021" y="112866"/>
                  </a:lnTo>
                  <a:lnTo>
                    <a:pt x="455178" y="155272"/>
                  </a:lnTo>
                  <a:lnTo>
                    <a:pt x="460499" y="201467"/>
                  </a:lnTo>
                  <a:lnTo>
                    <a:pt x="456592" y="240956"/>
                  </a:lnTo>
                  <a:lnTo>
                    <a:pt x="445164" y="278566"/>
                  </a:lnTo>
                  <a:lnTo>
                    <a:pt x="426654" y="313242"/>
                  </a:lnTo>
                  <a:lnTo>
                    <a:pt x="401499" y="343926"/>
                  </a:lnTo>
                  <a:lnTo>
                    <a:pt x="370807" y="369087"/>
                  </a:lnTo>
                  <a:lnTo>
                    <a:pt x="336130" y="387601"/>
                  </a:lnTo>
                  <a:lnTo>
                    <a:pt x="298519" y="399029"/>
                  </a:lnTo>
                  <a:lnTo>
                    <a:pt x="259024" y="402936"/>
                  </a:lnTo>
                  <a:lnTo>
                    <a:pt x="230249" y="402936"/>
                  </a:lnTo>
                  <a:lnTo>
                    <a:pt x="230249" y="460499"/>
                  </a:lnTo>
                  <a:lnTo>
                    <a:pt x="115124" y="345374"/>
                  </a:lnTo>
                  <a:lnTo>
                    <a:pt x="230249" y="230249"/>
                  </a:lnTo>
                  <a:lnTo>
                    <a:pt x="230249" y="287811"/>
                  </a:lnTo>
                  <a:lnTo>
                    <a:pt x="259024" y="287811"/>
                  </a:lnTo>
                  <a:lnTo>
                    <a:pt x="292640" y="281026"/>
                  </a:lnTo>
                  <a:lnTo>
                    <a:pt x="320086" y="262522"/>
                  </a:lnTo>
                  <a:lnTo>
                    <a:pt x="338589" y="235076"/>
                  </a:lnTo>
                  <a:lnTo>
                    <a:pt x="345374" y="201467"/>
                  </a:lnTo>
                  <a:lnTo>
                    <a:pt x="338589" y="167859"/>
                  </a:lnTo>
                  <a:lnTo>
                    <a:pt x="320086" y="140414"/>
                  </a:lnTo>
                  <a:lnTo>
                    <a:pt x="292640" y="121910"/>
                  </a:lnTo>
                  <a:lnTo>
                    <a:pt x="259024" y="115124"/>
                  </a:lnTo>
                  <a:lnTo>
                    <a:pt x="0" y="115124"/>
                  </a:lnTo>
                  <a:lnTo>
                    <a:pt x="0" y="0"/>
                  </a:lnTo>
                  <a:close/>
                </a:path>
              </a:pathLst>
            </a:custGeom>
            <a:ln w="19049">
              <a:solidFill>
                <a:srgbClr val="666666"/>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a:t>
            </a:r>
            <a:r>
              <a:rPr sz="1400" b="1" spc="-5" dirty="0">
                <a:latin typeface="Courier New"/>
                <a:cs typeface="Courier New"/>
              </a:rPr>
              <a:t>QuickSort(array, pivotIndex </a:t>
            </a:r>
            <a:r>
              <a:rPr sz="1400" b="1" dirty="0">
                <a:latin typeface="Courier New"/>
                <a:cs typeface="Courier New"/>
              </a:rPr>
              <a:t>+ </a:t>
            </a:r>
            <a:r>
              <a:rPr sz="1400" b="1" spc="-5" dirty="0">
                <a:latin typeface="Courier New"/>
                <a:cs typeface="Courier New"/>
              </a:rPr>
              <a:t>1,</a:t>
            </a:r>
            <a:r>
              <a:rPr sz="1400" b="1" spc="-55" dirty="0">
                <a:latin typeface="Courier New"/>
                <a:cs typeface="Courier New"/>
              </a:rPr>
              <a:t> </a:t>
            </a:r>
            <a:r>
              <a:rPr sz="1400" b="1"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1514096" y="206267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1717992" y="2095926"/>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6" name="object 16"/>
          <p:cNvSpPr txBox="1"/>
          <p:nvPr/>
        </p:nvSpPr>
        <p:spPr>
          <a:xfrm>
            <a:off x="893594" y="2172904"/>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17" name="object 17"/>
          <p:cNvGrpSpPr/>
          <p:nvPr/>
        </p:nvGrpSpPr>
        <p:grpSpPr>
          <a:xfrm>
            <a:off x="6739111" y="929923"/>
            <a:ext cx="2027555" cy="831215"/>
            <a:chOff x="6739111" y="929923"/>
            <a:chExt cx="2027555" cy="831215"/>
          </a:xfrm>
        </p:grpSpPr>
        <p:sp>
          <p:nvSpPr>
            <p:cNvPr id="18" name="object 18"/>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9" name="object 19"/>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20" name="object 20"/>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1" name="object 21"/>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2" name="object 22"/>
          <p:cNvSpPr txBox="1"/>
          <p:nvPr/>
        </p:nvSpPr>
        <p:spPr>
          <a:xfrm>
            <a:off x="7216564" y="1017808"/>
            <a:ext cx="1070610" cy="6451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
        <p:nvSpPr>
          <p:cNvPr id="23" name="object 23"/>
          <p:cNvSpPr/>
          <p:nvPr/>
        </p:nvSpPr>
        <p:spPr>
          <a:xfrm>
            <a:off x="2219145" y="3006743"/>
            <a:ext cx="781050" cy="844550"/>
          </a:xfrm>
          <a:custGeom>
            <a:avLst/>
            <a:gdLst/>
            <a:ahLst/>
            <a:cxnLst/>
            <a:rect l="l" t="t" r="r" b="b"/>
            <a:pathLst>
              <a:path w="781050" h="844550">
                <a:moveTo>
                  <a:pt x="0" y="81474"/>
                </a:moveTo>
                <a:lnTo>
                  <a:pt x="6401" y="49760"/>
                </a:lnTo>
                <a:lnTo>
                  <a:pt x="23859" y="23862"/>
                </a:lnTo>
                <a:lnTo>
                  <a:pt x="49753" y="6402"/>
                </a:lnTo>
                <a:lnTo>
                  <a:pt x="81462" y="0"/>
                </a:lnTo>
                <a:lnTo>
                  <a:pt x="699423" y="0"/>
                </a:lnTo>
                <a:lnTo>
                  <a:pt x="744630" y="13679"/>
                </a:lnTo>
                <a:lnTo>
                  <a:pt x="774701" y="50290"/>
                </a:lnTo>
                <a:lnTo>
                  <a:pt x="780898" y="81474"/>
                </a:lnTo>
                <a:lnTo>
                  <a:pt x="780898" y="763023"/>
                </a:lnTo>
                <a:lnTo>
                  <a:pt x="774496" y="794738"/>
                </a:lnTo>
                <a:lnTo>
                  <a:pt x="757035" y="820635"/>
                </a:lnTo>
                <a:lnTo>
                  <a:pt x="731138" y="838095"/>
                </a:lnTo>
                <a:lnTo>
                  <a:pt x="699423" y="844498"/>
                </a:lnTo>
                <a:lnTo>
                  <a:pt x="81462" y="844498"/>
                </a:lnTo>
                <a:lnTo>
                  <a:pt x="49753" y="838095"/>
                </a:lnTo>
                <a:lnTo>
                  <a:pt x="23859" y="820635"/>
                </a:lnTo>
                <a:lnTo>
                  <a:pt x="6401" y="794738"/>
                </a:lnTo>
                <a:lnTo>
                  <a:pt x="0" y="763023"/>
                </a:lnTo>
                <a:lnTo>
                  <a:pt x="0" y="81474"/>
                </a:lnTo>
                <a:close/>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CCCCCC"/>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B6B6B6"/>
                </a:solidFill>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000000"/>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grpSp>
        <p:nvGrpSpPr>
          <p:cNvPr id="14" name="object 14"/>
          <p:cNvGrpSpPr/>
          <p:nvPr/>
        </p:nvGrpSpPr>
        <p:grpSpPr>
          <a:xfrm>
            <a:off x="6739111" y="929923"/>
            <a:ext cx="2027555" cy="831215"/>
            <a:chOff x="6739111" y="929923"/>
            <a:chExt cx="2027555" cy="831215"/>
          </a:xfrm>
        </p:grpSpPr>
        <p:sp>
          <p:nvSpPr>
            <p:cNvPr id="15" name="object 15"/>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6" name="object 16"/>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7" name="object 17"/>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8" name="object 18"/>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19" name="object 19"/>
          <p:cNvSpPr txBox="1"/>
          <p:nvPr/>
        </p:nvSpPr>
        <p:spPr>
          <a:xfrm>
            <a:off x="7216564" y="1017808"/>
            <a:ext cx="1070610" cy="6451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
        <p:nvSpPr>
          <p:cNvPr id="20" name="object 20"/>
          <p:cNvSpPr/>
          <p:nvPr/>
        </p:nvSpPr>
        <p:spPr>
          <a:xfrm>
            <a:off x="4479366" y="509523"/>
            <a:ext cx="603250" cy="598170"/>
          </a:xfrm>
          <a:custGeom>
            <a:avLst/>
            <a:gdLst/>
            <a:ahLst/>
            <a:cxnLst/>
            <a:rect l="l" t="t" r="r" b="b"/>
            <a:pathLst>
              <a:path w="603250" h="598169">
                <a:moveTo>
                  <a:pt x="0" y="0"/>
                </a:moveTo>
                <a:lnTo>
                  <a:pt x="602698" y="0"/>
                </a:lnTo>
                <a:lnTo>
                  <a:pt x="602698" y="478239"/>
                </a:lnTo>
                <a:lnTo>
                  <a:pt x="301349" y="597798"/>
                </a:lnTo>
                <a:lnTo>
                  <a:pt x="0" y="478239"/>
                </a:lnTo>
                <a:lnTo>
                  <a:pt x="0" y="0"/>
                </a:lnTo>
                <a:close/>
              </a:path>
            </a:pathLst>
          </a:custGeom>
          <a:ln w="38099">
            <a:solidFill>
              <a:srgbClr val="666666"/>
            </a:solidFill>
          </a:ln>
        </p:spPr>
        <p:txBody>
          <a:bodyPr wrap="square" lIns="0" tIns="0" rIns="0" bIns="0" rtlCol="0"/>
          <a:lstStyle/>
          <a:p>
            <a:endParaRPr/>
          </a:p>
        </p:txBody>
      </p:sp>
      <p:sp>
        <p:nvSpPr>
          <p:cNvPr id="21" name="object 21"/>
          <p:cNvSpPr txBox="1"/>
          <p:nvPr/>
        </p:nvSpPr>
        <p:spPr>
          <a:xfrm>
            <a:off x="3858859" y="619761"/>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22" name="object 22"/>
          <p:cNvGrpSpPr/>
          <p:nvPr/>
        </p:nvGrpSpPr>
        <p:grpSpPr>
          <a:xfrm>
            <a:off x="6739111" y="499998"/>
            <a:ext cx="2027555" cy="425450"/>
            <a:chOff x="6739111" y="499998"/>
            <a:chExt cx="2027555" cy="425450"/>
          </a:xfrm>
        </p:grpSpPr>
        <p:sp>
          <p:nvSpPr>
            <p:cNvPr id="23" name="object 23"/>
            <p:cNvSpPr/>
            <p:nvPr/>
          </p:nvSpPr>
          <p:spPr>
            <a:xfrm>
              <a:off x="6748636" y="509523"/>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4" name="object 24"/>
            <p:cNvSpPr/>
            <p:nvPr/>
          </p:nvSpPr>
          <p:spPr>
            <a:xfrm>
              <a:off x="6748636" y="509523"/>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5" name="object 25"/>
          <p:cNvSpPr txBox="1"/>
          <p:nvPr/>
        </p:nvSpPr>
        <p:spPr>
          <a:xfrm>
            <a:off x="7216564" y="58788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#2</a:t>
            </a:r>
            <a:endParaRPr sz="1400">
              <a:latin typeface="Arial"/>
              <a:cs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CCCCCC"/>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B6B6B6"/>
                </a:solidFill>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000000"/>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46990" rIns="0" bIns="0" rtlCol="0">
            <a:spAutoFit/>
          </a:bodyPr>
          <a:lstStyle/>
          <a:p>
            <a:pPr marL="12700">
              <a:lnSpc>
                <a:spcPct val="100000"/>
              </a:lnSpc>
              <a:spcBef>
                <a:spcPts val="370"/>
              </a:spcBef>
            </a:pPr>
            <a:r>
              <a:rPr sz="1400" b="1" spc="-5" dirty="0">
                <a:latin typeface="Courier New"/>
                <a:cs typeface="Courier New"/>
              </a:rPr>
              <a:t>int pivotIndex </a:t>
            </a:r>
            <a:r>
              <a:rPr sz="1400" b="1" dirty="0">
                <a:latin typeface="Courier New"/>
                <a:cs typeface="Courier New"/>
              </a:rPr>
              <a:t>=</a:t>
            </a:r>
            <a:r>
              <a:rPr sz="1400" b="1" spc="-15" dirty="0">
                <a:latin typeface="Courier New"/>
                <a:cs typeface="Courier New"/>
              </a:rPr>
              <a:t> </a:t>
            </a:r>
            <a:r>
              <a:rPr sz="1400" b="1" spc="-5" dirty="0">
                <a:latin typeface="Courier New"/>
                <a:cs typeface="Courier New"/>
              </a:rPr>
              <a:t>0;</a:t>
            </a:r>
            <a:endParaRPr sz="1400">
              <a:latin typeface="Courier New"/>
              <a:cs typeface="Courier New"/>
            </a:endParaRPr>
          </a:p>
          <a:p>
            <a:pPr marL="12700">
              <a:lnSpc>
                <a:spcPct val="100000"/>
              </a:lnSpc>
              <a:spcBef>
                <a:spcPts val="270"/>
              </a:spcBef>
            </a:pPr>
            <a:r>
              <a:rPr sz="1400" spc="-5" dirty="0">
                <a:latin typeface="Courier New"/>
                <a:cs typeface="Courier New"/>
              </a:rPr>
              <a:t>if (start </a:t>
            </a:r>
            <a:r>
              <a:rPr sz="1400" dirty="0">
                <a:latin typeface="Courier New"/>
                <a:cs typeface="Courier New"/>
              </a:rPr>
              <a:t>&lt; </a:t>
            </a:r>
            <a:r>
              <a:rPr sz="1400" spc="-5" dirty="0">
                <a:latin typeface="Courier New"/>
                <a:cs typeface="Courier New"/>
              </a:rPr>
              <a:t>end)</a:t>
            </a:r>
            <a:r>
              <a:rPr sz="1400" spc="-2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grpSp>
        <p:nvGrpSpPr>
          <p:cNvPr id="14" name="object 14"/>
          <p:cNvGrpSpPr/>
          <p:nvPr/>
        </p:nvGrpSpPr>
        <p:grpSpPr>
          <a:xfrm>
            <a:off x="6739111" y="499998"/>
            <a:ext cx="2027555" cy="1261110"/>
            <a:chOff x="6739111" y="499998"/>
            <a:chExt cx="2027555" cy="1261110"/>
          </a:xfrm>
        </p:grpSpPr>
        <p:sp>
          <p:nvSpPr>
            <p:cNvPr id="15" name="object 15"/>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6" name="object 16"/>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7" name="object 17"/>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8" name="object 18"/>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9" name="object 19"/>
            <p:cNvSpPr/>
            <p:nvPr/>
          </p:nvSpPr>
          <p:spPr>
            <a:xfrm>
              <a:off x="6748636" y="509523"/>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509523"/>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587886"/>
            <a:ext cx="1070610" cy="107505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#2</a:t>
            </a:r>
            <a:endParaRPr sz="1400">
              <a:latin typeface="Arial"/>
              <a:cs typeface="Arial"/>
            </a:endParaRPr>
          </a:p>
          <a:p>
            <a:pPr>
              <a:lnSpc>
                <a:spcPct val="100000"/>
              </a:lnSpc>
              <a:spcBef>
                <a:spcPts val="35"/>
              </a:spcBef>
            </a:pPr>
            <a:endParaRPr sz="145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spcBef>
                <a:spcPts val="5"/>
              </a:spcBef>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
        <p:nvSpPr>
          <p:cNvPr id="22" name="object 22"/>
          <p:cNvSpPr/>
          <p:nvPr/>
        </p:nvSpPr>
        <p:spPr>
          <a:xfrm>
            <a:off x="2301620" y="220487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23" name="object 23"/>
          <p:cNvSpPr txBox="1"/>
          <p:nvPr/>
        </p:nvSpPr>
        <p:spPr>
          <a:xfrm>
            <a:off x="2505508" y="2238124"/>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24" name="object 24"/>
          <p:cNvSpPr txBox="1"/>
          <p:nvPr/>
        </p:nvSpPr>
        <p:spPr>
          <a:xfrm>
            <a:off x="1681115" y="2315103"/>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CCCCCC"/>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B6B6B6"/>
                </a:solidFill>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000000"/>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a:t>
            </a:r>
            <a:r>
              <a:rPr sz="1400" spc="5" dirty="0">
                <a:latin typeface="Courier New"/>
                <a:cs typeface="Courier New"/>
              </a:rPr>
              <a:t>(</a:t>
            </a:r>
            <a:r>
              <a:rPr sz="1400" b="1" spc="5" dirty="0">
                <a:latin typeface="Courier New"/>
                <a:cs typeface="Courier New"/>
              </a:rPr>
              <a:t>start </a:t>
            </a:r>
            <a:r>
              <a:rPr sz="1400" b="1" dirty="0">
                <a:latin typeface="Courier New"/>
                <a:cs typeface="Courier New"/>
              </a:rPr>
              <a:t>&lt; </a:t>
            </a:r>
            <a:r>
              <a:rPr sz="1400" b="1" spc="-5" dirty="0">
                <a:latin typeface="Courier New"/>
                <a:cs typeface="Courier New"/>
              </a:rPr>
              <a:t>end</a:t>
            </a:r>
            <a:r>
              <a:rPr sz="1400" spc="-5" dirty="0">
                <a:latin typeface="Courier New"/>
                <a:cs typeface="Courier New"/>
              </a:rPr>
              <a:t>)</a:t>
            </a:r>
            <a:r>
              <a:rPr sz="1400" spc="-85"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grpSp>
        <p:nvGrpSpPr>
          <p:cNvPr id="14" name="object 14"/>
          <p:cNvGrpSpPr/>
          <p:nvPr/>
        </p:nvGrpSpPr>
        <p:grpSpPr>
          <a:xfrm>
            <a:off x="6739111" y="1335822"/>
            <a:ext cx="2027555" cy="425450"/>
            <a:chOff x="6739111" y="1335822"/>
            <a:chExt cx="2027555" cy="425450"/>
          </a:xfrm>
        </p:grpSpPr>
        <p:sp>
          <p:nvSpPr>
            <p:cNvPr id="15" name="object 15"/>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6" name="object 16"/>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17" name="object 17"/>
          <p:cNvSpPr txBox="1"/>
          <p:nvPr/>
        </p:nvSpPr>
        <p:spPr>
          <a:xfrm>
            <a:off x="7216564" y="142370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#0</a:t>
            </a:r>
            <a:endParaRPr sz="1400">
              <a:latin typeface="Arial"/>
              <a:cs typeface="Arial"/>
            </a:endParaRPr>
          </a:p>
        </p:txBody>
      </p:sp>
      <p:grpSp>
        <p:nvGrpSpPr>
          <p:cNvPr id="18" name="object 18"/>
          <p:cNvGrpSpPr/>
          <p:nvPr/>
        </p:nvGrpSpPr>
        <p:grpSpPr>
          <a:xfrm>
            <a:off x="6739111" y="929923"/>
            <a:ext cx="2027555" cy="425450"/>
            <a:chOff x="6739111" y="929923"/>
            <a:chExt cx="2027555" cy="425450"/>
          </a:xfrm>
        </p:grpSpPr>
        <p:sp>
          <p:nvSpPr>
            <p:cNvPr id="19" name="object 19"/>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1017808"/>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#1</a:t>
            </a:r>
            <a:endParaRPr sz="1400">
              <a:latin typeface="Arial"/>
              <a:cs typeface="Arial"/>
            </a:endParaRPr>
          </a:p>
        </p:txBody>
      </p:sp>
      <p:sp>
        <p:nvSpPr>
          <p:cNvPr id="22" name="object 22"/>
          <p:cNvSpPr/>
          <p:nvPr/>
        </p:nvSpPr>
        <p:spPr>
          <a:xfrm>
            <a:off x="2301620" y="220487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23" name="object 23"/>
          <p:cNvSpPr txBox="1"/>
          <p:nvPr/>
        </p:nvSpPr>
        <p:spPr>
          <a:xfrm>
            <a:off x="2505508" y="2238124"/>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24" name="object 24"/>
          <p:cNvSpPr txBox="1"/>
          <p:nvPr/>
        </p:nvSpPr>
        <p:spPr>
          <a:xfrm>
            <a:off x="1681115" y="2315103"/>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25" name="object 25"/>
          <p:cNvGrpSpPr/>
          <p:nvPr/>
        </p:nvGrpSpPr>
        <p:grpSpPr>
          <a:xfrm>
            <a:off x="6739111" y="499998"/>
            <a:ext cx="2027555" cy="425450"/>
            <a:chOff x="6739111" y="499998"/>
            <a:chExt cx="2027555" cy="425450"/>
          </a:xfrm>
        </p:grpSpPr>
        <p:sp>
          <p:nvSpPr>
            <p:cNvPr id="26" name="object 26"/>
            <p:cNvSpPr/>
            <p:nvPr/>
          </p:nvSpPr>
          <p:spPr>
            <a:xfrm>
              <a:off x="6748636" y="509523"/>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7" name="object 27"/>
            <p:cNvSpPr/>
            <p:nvPr/>
          </p:nvSpPr>
          <p:spPr>
            <a:xfrm>
              <a:off x="6748636" y="509523"/>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8" name="object 28"/>
          <p:cNvSpPr txBox="1"/>
          <p:nvPr/>
        </p:nvSpPr>
        <p:spPr>
          <a:xfrm>
            <a:off x="7216564" y="58788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#2</a:t>
            </a:r>
            <a:endParaRPr sz="1400">
              <a:latin typeface="Arial"/>
              <a:cs typeface="Arial"/>
            </a:endParaRPr>
          </a:p>
        </p:txBody>
      </p:sp>
      <p:grpSp>
        <p:nvGrpSpPr>
          <p:cNvPr id="29" name="object 29"/>
          <p:cNvGrpSpPr/>
          <p:nvPr/>
        </p:nvGrpSpPr>
        <p:grpSpPr>
          <a:xfrm>
            <a:off x="2298720" y="421424"/>
            <a:ext cx="2590800" cy="933450"/>
            <a:chOff x="2298720" y="421424"/>
            <a:chExt cx="2590800" cy="933450"/>
          </a:xfrm>
        </p:grpSpPr>
        <p:sp>
          <p:nvSpPr>
            <p:cNvPr id="30" name="object 30"/>
            <p:cNvSpPr/>
            <p:nvPr/>
          </p:nvSpPr>
          <p:spPr>
            <a:xfrm>
              <a:off x="2308245" y="430949"/>
              <a:ext cx="2571750" cy="914400"/>
            </a:xfrm>
            <a:custGeom>
              <a:avLst/>
              <a:gdLst/>
              <a:ahLst/>
              <a:cxnLst/>
              <a:rect l="l" t="t" r="r" b="b"/>
              <a:pathLst>
                <a:path w="2571750" h="914400">
                  <a:moveTo>
                    <a:pt x="2419195" y="914398"/>
                  </a:moveTo>
                  <a:lnTo>
                    <a:pt x="152402" y="914398"/>
                  </a:lnTo>
                  <a:lnTo>
                    <a:pt x="104231" y="906628"/>
                  </a:lnTo>
                  <a:lnTo>
                    <a:pt x="62395" y="884993"/>
                  </a:lnTo>
                  <a:lnTo>
                    <a:pt x="29404" y="852002"/>
                  </a:lnTo>
                  <a:lnTo>
                    <a:pt x="7769" y="810167"/>
                  </a:lnTo>
                  <a:lnTo>
                    <a:pt x="0" y="761995"/>
                  </a:lnTo>
                  <a:lnTo>
                    <a:pt x="0" y="152402"/>
                  </a:ln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close/>
                </a:path>
              </a:pathLst>
            </a:custGeom>
            <a:solidFill>
              <a:srgbClr val="CFE1F2"/>
            </a:solidFill>
          </p:spPr>
          <p:txBody>
            <a:bodyPr wrap="square" lIns="0" tIns="0" rIns="0" bIns="0" rtlCol="0"/>
            <a:lstStyle/>
            <a:p>
              <a:endParaRPr/>
            </a:p>
          </p:txBody>
        </p:sp>
        <p:sp>
          <p:nvSpPr>
            <p:cNvPr id="31" name="object 31"/>
            <p:cNvSpPr/>
            <p:nvPr/>
          </p:nvSpPr>
          <p:spPr>
            <a:xfrm>
              <a:off x="2308245" y="430949"/>
              <a:ext cx="2571750" cy="914400"/>
            </a:xfrm>
            <a:custGeom>
              <a:avLst/>
              <a:gdLst/>
              <a:ahLst/>
              <a:cxnLst/>
              <a:rect l="l" t="t" r="r" b="b"/>
              <a:pathLst>
                <a:path w="2571750" h="914400">
                  <a:moveTo>
                    <a:pt x="0" y="152402"/>
                  </a:moveTo>
                  <a:lnTo>
                    <a:pt x="7769" y="104231"/>
                  </a:lnTo>
                  <a:lnTo>
                    <a:pt x="29404" y="62395"/>
                  </a:lnTo>
                  <a:lnTo>
                    <a:pt x="62395" y="29404"/>
                  </a:lnTo>
                  <a:lnTo>
                    <a:pt x="104231" y="7769"/>
                  </a:lnTo>
                  <a:lnTo>
                    <a:pt x="152402" y="0"/>
                  </a:lnTo>
                  <a:lnTo>
                    <a:pt x="2419195" y="0"/>
                  </a:lnTo>
                  <a:lnTo>
                    <a:pt x="2477513" y="11601"/>
                  </a:lnTo>
                  <a:lnTo>
                    <a:pt x="2526944" y="44637"/>
                  </a:lnTo>
                  <a:lnTo>
                    <a:pt x="2559994" y="94080"/>
                  </a:lnTo>
                  <a:lnTo>
                    <a:pt x="2571594" y="152402"/>
                  </a:lnTo>
                  <a:lnTo>
                    <a:pt x="2571594" y="761995"/>
                  </a:lnTo>
                  <a:lnTo>
                    <a:pt x="2563826" y="810167"/>
                  </a:lnTo>
                  <a:lnTo>
                    <a:pt x="2542192" y="852002"/>
                  </a:lnTo>
                  <a:lnTo>
                    <a:pt x="2509203" y="884993"/>
                  </a:lnTo>
                  <a:lnTo>
                    <a:pt x="2467367" y="906628"/>
                  </a:lnTo>
                  <a:lnTo>
                    <a:pt x="2419195" y="914398"/>
                  </a:lnTo>
                  <a:lnTo>
                    <a:pt x="152402" y="914398"/>
                  </a:lnTo>
                  <a:lnTo>
                    <a:pt x="104231" y="906628"/>
                  </a:lnTo>
                  <a:lnTo>
                    <a:pt x="62395" y="884993"/>
                  </a:lnTo>
                  <a:lnTo>
                    <a:pt x="29404" y="852002"/>
                  </a:lnTo>
                  <a:lnTo>
                    <a:pt x="7769" y="810167"/>
                  </a:lnTo>
                  <a:lnTo>
                    <a:pt x="0" y="761995"/>
                  </a:lnTo>
                  <a:lnTo>
                    <a:pt x="0" y="152402"/>
                  </a:lnTo>
                  <a:close/>
                </a:path>
              </a:pathLst>
            </a:custGeom>
            <a:ln w="19049">
              <a:solidFill>
                <a:srgbClr val="666666"/>
              </a:solidFill>
            </a:ln>
          </p:spPr>
          <p:txBody>
            <a:bodyPr wrap="square" lIns="0" tIns="0" rIns="0" bIns="0" rtlCol="0"/>
            <a:lstStyle/>
            <a:p>
              <a:endParaRPr/>
            </a:p>
          </p:txBody>
        </p:sp>
      </p:grpSp>
      <p:sp>
        <p:nvSpPr>
          <p:cNvPr id="32" name="object 32"/>
          <p:cNvSpPr txBox="1"/>
          <p:nvPr/>
        </p:nvSpPr>
        <p:spPr>
          <a:xfrm>
            <a:off x="3107025" y="501306"/>
            <a:ext cx="972819" cy="753110"/>
          </a:xfrm>
          <a:prstGeom prst="rect">
            <a:avLst/>
          </a:prstGeom>
        </p:spPr>
        <p:txBody>
          <a:bodyPr vert="horz" wrap="square" lIns="0" tIns="12700" rIns="0" bIns="0" rtlCol="0">
            <a:spAutoFit/>
          </a:bodyPr>
          <a:lstStyle/>
          <a:p>
            <a:pPr marL="143510">
              <a:lnSpc>
                <a:spcPts val="2865"/>
              </a:lnSpc>
              <a:spcBef>
                <a:spcPts val="100"/>
              </a:spcBef>
            </a:pPr>
            <a:r>
              <a:rPr sz="2400" dirty="0">
                <a:latin typeface="Arial"/>
                <a:cs typeface="Arial"/>
              </a:rPr>
              <a:t>0 &lt;</a:t>
            </a:r>
            <a:r>
              <a:rPr sz="2400" spc="-70" dirty="0">
                <a:latin typeface="Arial"/>
                <a:cs typeface="Arial"/>
              </a:rPr>
              <a:t> </a:t>
            </a:r>
            <a:r>
              <a:rPr sz="2400" dirty="0">
                <a:latin typeface="Arial"/>
                <a:cs typeface="Arial"/>
              </a:rPr>
              <a:t>0</a:t>
            </a:r>
            <a:endParaRPr sz="2400">
              <a:latin typeface="Arial"/>
              <a:cs typeface="Arial"/>
            </a:endParaRPr>
          </a:p>
          <a:p>
            <a:pPr marL="12700">
              <a:lnSpc>
                <a:spcPts val="2865"/>
              </a:lnSpc>
            </a:pPr>
            <a:r>
              <a:rPr sz="2400" spc="-5" dirty="0">
                <a:latin typeface="Arial"/>
                <a:cs typeface="Arial"/>
              </a:rPr>
              <a:t>is</a:t>
            </a:r>
            <a:r>
              <a:rPr sz="2400" spc="-85" dirty="0">
                <a:latin typeface="Arial"/>
                <a:cs typeface="Arial"/>
              </a:rPr>
              <a:t> </a:t>
            </a:r>
            <a:r>
              <a:rPr sz="2400" spc="-5" dirty="0">
                <a:latin typeface="Arial"/>
                <a:cs typeface="Arial"/>
              </a:rPr>
              <a:t>false</a:t>
            </a:r>
            <a:endParaRPr sz="2400">
              <a:latin typeface="Arial"/>
              <a:cs typeface="Arial"/>
            </a:endParaRPr>
          </a:p>
        </p:txBody>
      </p:sp>
      <p:sp>
        <p:nvSpPr>
          <p:cNvPr id="33" name="object 33"/>
          <p:cNvSpPr/>
          <p:nvPr/>
        </p:nvSpPr>
        <p:spPr>
          <a:xfrm>
            <a:off x="2609594" y="1356147"/>
            <a:ext cx="1699895" cy="1771650"/>
          </a:xfrm>
          <a:custGeom>
            <a:avLst/>
            <a:gdLst/>
            <a:ahLst/>
            <a:cxnLst/>
            <a:rect l="l" t="t" r="r" b="b"/>
            <a:pathLst>
              <a:path w="1699895" h="1771650">
                <a:moveTo>
                  <a:pt x="299699" y="11099"/>
                </a:moveTo>
                <a:lnTo>
                  <a:pt x="0" y="1771496"/>
                </a:lnTo>
              </a:path>
              <a:path w="1699895" h="1771650">
                <a:moveTo>
                  <a:pt x="1699796" y="0"/>
                </a:moveTo>
                <a:lnTo>
                  <a:pt x="0" y="1771496"/>
                </a:lnTo>
              </a:path>
            </a:pathLst>
          </a:custGeom>
          <a:ln w="19049">
            <a:solidFill>
              <a:srgbClr val="666666"/>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CCCCCC"/>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B6B6B6"/>
                </a:solidFill>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CCCCCC"/>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000000"/>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b="1"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grpSp>
        <p:nvGrpSpPr>
          <p:cNvPr id="14" name="object 14"/>
          <p:cNvGrpSpPr/>
          <p:nvPr/>
        </p:nvGrpSpPr>
        <p:grpSpPr>
          <a:xfrm>
            <a:off x="6739111" y="499998"/>
            <a:ext cx="2027555" cy="1261110"/>
            <a:chOff x="6739111" y="499998"/>
            <a:chExt cx="2027555" cy="1261110"/>
          </a:xfrm>
        </p:grpSpPr>
        <p:sp>
          <p:nvSpPr>
            <p:cNvPr id="15" name="object 15"/>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6" name="object 16"/>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7" name="object 17"/>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8" name="object 18"/>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19" name="object 19"/>
            <p:cNvSpPr/>
            <p:nvPr/>
          </p:nvSpPr>
          <p:spPr>
            <a:xfrm>
              <a:off x="6748636" y="509524"/>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509523"/>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587886"/>
            <a:ext cx="1070610" cy="107505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#2</a:t>
            </a:r>
            <a:endParaRPr sz="1400">
              <a:latin typeface="Arial"/>
              <a:cs typeface="Arial"/>
            </a:endParaRPr>
          </a:p>
          <a:p>
            <a:pPr>
              <a:lnSpc>
                <a:spcPct val="100000"/>
              </a:lnSpc>
              <a:spcBef>
                <a:spcPts val="35"/>
              </a:spcBef>
            </a:pPr>
            <a:endParaRPr sz="145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spcBef>
                <a:spcPts val="5"/>
              </a:spcBef>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sp>
        <p:nvSpPr>
          <p:cNvPr id="22" name="object 22"/>
          <p:cNvSpPr/>
          <p:nvPr/>
        </p:nvSpPr>
        <p:spPr>
          <a:xfrm>
            <a:off x="2301620" y="220487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23" name="object 23"/>
          <p:cNvSpPr txBox="1"/>
          <p:nvPr/>
        </p:nvSpPr>
        <p:spPr>
          <a:xfrm>
            <a:off x="2505508" y="2238124"/>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24" name="object 24"/>
          <p:cNvSpPr txBox="1"/>
          <p:nvPr/>
        </p:nvSpPr>
        <p:spPr>
          <a:xfrm>
            <a:off x="1681115" y="2315103"/>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25" name="object 25"/>
          <p:cNvGrpSpPr/>
          <p:nvPr/>
        </p:nvGrpSpPr>
        <p:grpSpPr>
          <a:xfrm>
            <a:off x="8510958" y="687823"/>
            <a:ext cx="480059" cy="480059"/>
            <a:chOff x="8510958" y="687823"/>
            <a:chExt cx="480059" cy="480059"/>
          </a:xfrm>
        </p:grpSpPr>
        <p:sp>
          <p:nvSpPr>
            <p:cNvPr id="26" name="object 26"/>
            <p:cNvSpPr/>
            <p:nvPr/>
          </p:nvSpPr>
          <p:spPr>
            <a:xfrm>
              <a:off x="8520483" y="697348"/>
              <a:ext cx="461009" cy="461009"/>
            </a:xfrm>
            <a:custGeom>
              <a:avLst/>
              <a:gdLst/>
              <a:ahLst/>
              <a:cxnLst/>
              <a:rect l="l" t="t" r="r" b="b"/>
              <a:pathLst>
                <a:path w="461009" h="461009">
                  <a:moveTo>
                    <a:pt x="440229" y="287811"/>
                  </a:moveTo>
                  <a:lnTo>
                    <a:pt x="259024" y="287811"/>
                  </a:lnTo>
                  <a:lnTo>
                    <a:pt x="292640" y="281026"/>
                  </a:lnTo>
                  <a:lnTo>
                    <a:pt x="320086" y="262522"/>
                  </a:lnTo>
                  <a:lnTo>
                    <a:pt x="338589" y="235076"/>
                  </a:lnTo>
                  <a:lnTo>
                    <a:pt x="345374" y="201467"/>
                  </a:lnTo>
                  <a:lnTo>
                    <a:pt x="338589" y="167859"/>
                  </a:lnTo>
                  <a:lnTo>
                    <a:pt x="320086" y="140414"/>
                  </a:lnTo>
                  <a:lnTo>
                    <a:pt x="292640" y="121910"/>
                  </a:lnTo>
                  <a:lnTo>
                    <a:pt x="259024" y="115124"/>
                  </a:lnTo>
                  <a:lnTo>
                    <a:pt x="0" y="115124"/>
                  </a:lnTo>
                  <a:lnTo>
                    <a:pt x="0" y="0"/>
                  </a:lnTo>
                  <a:lnTo>
                    <a:pt x="259024" y="0"/>
                  </a:lnTo>
                  <a:lnTo>
                    <a:pt x="305221" y="5320"/>
                  </a:lnTo>
                  <a:lnTo>
                    <a:pt x="347629" y="20477"/>
                  </a:lnTo>
                  <a:lnTo>
                    <a:pt x="385038" y="44260"/>
                  </a:lnTo>
                  <a:lnTo>
                    <a:pt x="416238" y="75459"/>
                  </a:lnTo>
                  <a:lnTo>
                    <a:pt x="440021" y="112866"/>
                  </a:lnTo>
                  <a:lnTo>
                    <a:pt x="455178" y="155272"/>
                  </a:lnTo>
                  <a:lnTo>
                    <a:pt x="460499" y="201467"/>
                  </a:lnTo>
                  <a:lnTo>
                    <a:pt x="456592" y="240956"/>
                  </a:lnTo>
                  <a:lnTo>
                    <a:pt x="445164" y="278566"/>
                  </a:lnTo>
                  <a:lnTo>
                    <a:pt x="440229" y="287811"/>
                  </a:lnTo>
                  <a:close/>
                </a:path>
                <a:path w="461009" h="461009">
                  <a:moveTo>
                    <a:pt x="230249" y="460499"/>
                  </a:moveTo>
                  <a:lnTo>
                    <a:pt x="115124" y="345374"/>
                  </a:lnTo>
                  <a:lnTo>
                    <a:pt x="230249" y="230249"/>
                  </a:lnTo>
                  <a:lnTo>
                    <a:pt x="230249" y="287811"/>
                  </a:lnTo>
                  <a:lnTo>
                    <a:pt x="440229" y="287811"/>
                  </a:lnTo>
                  <a:lnTo>
                    <a:pt x="401499" y="343926"/>
                  </a:lnTo>
                  <a:lnTo>
                    <a:pt x="370807" y="369087"/>
                  </a:lnTo>
                  <a:lnTo>
                    <a:pt x="336130" y="387601"/>
                  </a:lnTo>
                  <a:lnTo>
                    <a:pt x="298519" y="399029"/>
                  </a:lnTo>
                  <a:lnTo>
                    <a:pt x="259024" y="402936"/>
                  </a:lnTo>
                  <a:lnTo>
                    <a:pt x="230249" y="402936"/>
                  </a:lnTo>
                  <a:lnTo>
                    <a:pt x="230249" y="460499"/>
                  </a:lnTo>
                  <a:close/>
                </a:path>
              </a:pathLst>
            </a:custGeom>
            <a:solidFill>
              <a:srgbClr val="CCCCCC"/>
            </a:solidFill>
          </p:spPr>
          <p:txBody>
            <a:bodyPr wrap="square" lIns="0" tIns="0" rIns="0" bIns="0" rtlCol="0"/>
            <a:lstStyle/>
            <a:p>
              <a:endParaRPr/>
            </a:p>
          </p:txBody>
        </p:sp>
        <p:sp>
          <p:nvSpPr>
            <p:cNvPr id="27" name="object 27"/>
            <p:cNvSpPr/>
            <p:nvPr/>
          </p:nvSpPr>
          <p:spPr>
            <a:xfrm>
              <a:off x="8520483" y="697348"/>
              <a:ext cx="461009" cy="461009"/>
            </a:xfrm>
            <a:custGeom>
              <a:avLst/>
              <a:gdLst/>
              <a:ahLst/>
              <a:cxnLst/>
              <a:rect l="l" t="t" r="r" b="b"/>
              <a:pathLst>
                <a:path w="461009" h="461009">
                  <a:moveTo>
                    <a:pt x="0" y="0"/>
                  </a:moveTo>
                  <a:lnTo>
                    <a:pt x="259024" y="0"/>
                  </a:lnTo>
                  <a:lnTo>
                    <a:pt x="305221" y="5320"/>
                  </a:lnTo>
                  <a:lnTo>
                    <a:pt x="347629" y="20477"/>
                  </a:lnTo>
                  <a:lnTo>
                    <a:pt x="385037" y="44260"/>
                  </a:lnTo>
                  <a:lnTo>
                    <a:pt x="416238" y="75459"/>
                  </a:lnTo>
                  <a:lnTo>
                    <a:pt x="440021" y="112866"/>
                  </a:lnTo>
                  <a:lnTo>
                    <a:pt x="455178" y="155272"/>
                  </a:lnTo>
                  <a:lnTo>
                    <a:pt x="460499" y="201467"/>
                  </a:lnTo>
                  <a:lnTo>
                    <a:pt x="456592" y="240956"/>
                  </a:lnTo>
                  <a:lnTo>
                    <a:pt x="445164" y="278566"/>
                  </a:lnTo>
                  <a:lnTo>
                    <a:pt x="426654" y="313242"/>
                  </a:lnTo>
                  <a:lnTo>
                    <a:pt x="401499" y="343926"/>
                  </a:lnTo>
                  <a:lnTo>
                    <a:pt x="370807" y="369087"/>
                  </a:lnTo>
                  <a:lnTo>
                    <a:pt x="336130" y="387601"/>
                  </a:lnTo>
                  <a:lnTo>
                    <a:pt x="298519" y="399029"/>
                  </a:lnTo>
                  <a:lnTo>
                    <a:pt x="259024" y="402936"/>
                  </a:lnTo>
                  <a:lnTo>
                    <a:pt x="230249" y="402936"/>
                  </a:lnTo>
                  <a:lnTo>
                    <a:pt x="230249" y="460499"/>
                  </a:lnTo>
                  <a:lnTo>
                    <a:pt x="115124" y="345374"/>
                  </a:lnTo>
                  <a:lnTo>
                    <a:pt x="230249" y="230249"/>
                  </a:lnTo>
                  <a:lnTo>
                    <a:pt x="230249" y="287811"/>
                  </a:lnTo>
                  <a:lnTo>
                    <a:pt x="259024" y="287811"/>
                  </a:lnTo>
                  <a:lnTo>
                    <a:pt x="292640" y="281026"/>
                  </a:lnTo>
                  <a:lnTo>
                    <a:pt x="320086" y="262522"/>
                  </a:lnTo>
                  <a:lnTo>
                    <a:pt x="338589" y="235076"/>
                  </a:lnTo>
                  <a:lnTo>
                    <a:pt x="345374" y="201467"/>
                  </a:lnTo>
                  <a:lnTo>
                    <a:pt x="338589" y="167859"/>
                  </a:lnTo>
                  <a:lnTo>
                    <a:pt x="320086" y="140414"/>
                  </a:lnTo>
                  <a:lnTo>
                    <a:pt x="292640" y="121910"/>
                  </a:lnTo>
                  <a:lnTo>
                    <a:pt x="259024" y="115124"/>
                  </a:lnTo>
                  <a:lnTo>
                    <a:pt x="0" y="115124"/>
                  </a:lnTo>
                  <a:lnTo>
                    <a:pt x="0" y="0"/>
                  </a:lnTo>
                  <a:close/>
                </a:path>
              </a:pathLst>
            </a:custGeom>
            <a:ln w="19049">
              <a:solidFill>
                <a:srgbClr val="666666"/>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0223" y="748473"/>
            <a:ext cx="3801110" cy="574040"/>
          </a:xfrm>
          <a:prstGeom prst="rect">
            <a:avLst/>
          </a:prstGeom>
        </p:spPr>
        <p:txBody>
          <a:bodyPr vert="horz" wrap="square" lIns="0" tIns="12700" rIns="0" bIns="0" rtlCol="0">
            <a:spAutoFit/>
          </a:bodyPr>
          <a:lstStyle/>
          <a:p>
            <a:pPr marL="12700">
              <a:lnSpc>
                <a:spcPct val="100000"/>
              </a:lnSpc>
              <a:spcBef>
                <a:spcPts val="100"/>
              </a:spcBef>
            </a:pPr>
            <a:r>
              <a:rPr sz="3600" b="1" spc="-10" dirty="0">
                <a:latin typeface="Arial"/>
                <a:cs typeface="Arial"/>
              </a:rPr>
              <a:t>Partition</a:t>
            </a:r>
            <a:r>
              <a:rPr sz="3600" b="1" spc="-95" dirty="0">
                <a:latin typeface="Arial"/>
                <a:cs typeface="Arial"/>
              </a:rPr>
              <a:t> </a:t>
            </a:r>
            <a:r>
              <a:rPr sz="3600" b="1" dirty="0">
                <a:latin typeface="Arial"/>
                <a:cs typeface="Arial"/>
              </a:rPr>
              <a:t>function</a:t>
            </a:r>
            <a:endParaRPr sz="3600">
              <a:latin typeface="Arial"/>
              <a:cs typeface="Arial"/>
            </a:endParaRPr>
          </a:p>
        </p:txBody>
      </p:sp>
      <p:sp>
        <p:nvSpPr>
          <p:cNvPr id="3" name="object 3"/>
          <p:cNvSpPr txBox="1"/>
          <p:nvPr/>
        </p:nvSpPr>
        <p:spPr>
          <a:xfrm>
            <a:off x="530223" y="1734181"/>
            <a:ext cx="8016875" cy="1397000"/>
          </a:xfrm>
          <a:prstGeom prst="rect">
            <a:avLst/>
          </a:prstGeom>
        </p:spPr>
        <p:txBody>
          <a:bodyPr vert="horz" wrap="square" lIns="0" tIns="12700" rIns="0" bIns="0" rtlCol="0">
            <a:spAutoFit/>
          </a:bodyPr>
          <a:lstStyle/>
          <a:p>
            <a:pPr marL="12700" marR="5080" algn="just">
              <a:lnSpc>
                <a:spcPct val="100000"/>
              </a:lnSpc>
              <a:spcBef>
                <a:spcPts val="100"/>
              </a:spcBef>
            </a:pPr>
            <a:r>
              <a:rPr sz="3000" spc="-5" dirty="0">
                <a:latin typeface="Arial"/>
                <a:cs typeface="Arial"/>
              </a:rPr>
              <a:t>This function does the </a:t>
            </a:r>
            <a:r>
              <a:rPr sz="3000" dirty="0">
                <a:latin typeface="Arial"/>
                <a:cs typeface="Arial"/>
              </a:rPr>
              <a:t>most </a:t>
            </a:r>
            <a:r>
              <a:rPr sz="3000" spc="-5" dirty="0">
                <a:latin typeface="Arial"/>
                <a:cs typeface="Arial"/>
              </a:rPr>
              <a:t>of the heavy lifting,  </a:t>
            </a:r>
            <a:r>
              <a:rPr sz="3000" dirty="0">
                <a:latin typeface="Arial"/>
                <a:cs typeface="Arial"/>
              </a:rPr>
              <a:t>so </a:t>
            </a:r>
            <a:r>
              <a:rPr sz="3000" spc="-5" dirty="0">
                <a:latin typeface="Arial"/>
                <a:cs typeface="Arial"/>
              </a:rPr>
              <a:t>we look at it first, then </a:t>
            </a:r>
            <a:r>
              <a:rPr sz="3000" dirty="0">
                <a:latin typeface="Arial"/>
                <a:cs typeface="Arial"/>
              </a:rPr>
              <a:t>see </a:t>
            </a:r>
            <a:r>
              <a:rPr sz="3000" spc="-5" dirty="0">
                <a:latin typeface="Arial"/>
                <a:cs typeface="Arial"/>
              </a:rPr>
              <a:t>it in the </a:t>
            </a:r>
            <a:r>
              <a:rPr sz="3000" dirty="0">
                <a:latin typeface="Arial"/>
                <a:cs typeface="Arial"/>
              </a:rPr>
              <a:t>context</a:t>
            </a:r>
            <a:r>
              <a:rPr sz="3000" spc="-85" dirty="0">
                <a:latin typeface="Arial"/>
                <a:cs typeface="Arial"/>
              </a:rPr>
              <a:t> </a:t>
            </a:r>
            <a:r>
              <a:rPr sz="3000" spc="-5" dirty="0">
                <a:latin typeface="Arial"/>
                <a:cs typeface="Arial"/>
              </a:rPr>
              <a:t>of  Quicksort</a:t>
            </a:r>
            <a:r>
              <a:rPr sz="3000" spc="-15" dirty="0">
                <a:latin typeface="Arial"/>
                <a:cs typeface="Arial"/>
              </a:rPr>
              <a:t> </a:t>
            </a:r>
            <a:r>
              <a:rPr sz="3000" spc="-5" dirty="0">
                <a:latin typeface="Arial"/>
                <a:cs typeface="Arial"/>
              </a:rPr>
              <a:t>algorithm</a:t>
            </a:r>
            <a:endParaRPr sz="3000" dirty="0">
              <a:latin typeface="Arial"/>
              <a:cs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D8D8D8"/>
            </a:solidFill>
          </a:ln>
        </p:spPr>
        <p:txBody>
          <a:bodyPr vert="horz" wrap="square" lIns="0" tIns="107950" rIns="0" bIns="0" rtlCol="0">
            <a:spAutoFit/>
          </a:bodyPr>
          <a:lstStyle/>
          <a:p>
            <a:pPr algn="ctr">
              <a:lnSpc>
                <a:spcPct val="100000"/>
              </a:lnSpc>
              <a:spcBef>
                <a:spcPts val="850"/>
              </a:spcBef>
            </a:pPr>
            <a:r>
              <a:rPr sz="2400" dirty="0">
                <a:solidFill>
                  <a:srgbClr val="B6B6B6"/>
                </a:solidFill>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D8D8D8"/>
            </a:solidFill>
          </a:ln>
        </p:spPr>
        <p:txBody>
          <a:bodyPr vert="horz" wrap="square" lIns="0" tIns="107950" rIns="0" bIns="0" rtlCol="0">
            <a:spAutoFit/>
          </a:bodyPr>
          <a:lstStyle/>
          <a:p>
            <a:pPr marL="131445">
              <a:lnSpc>
                <a:spcPct val="100000"/>
              </a:lnSpc>
              <a:spcBef>
                <a:spcPts val="850"/>
              </a:spcBef>
            </a:pPr>
            <a:r>
              <a:rPr sz="2400" spc="-5" dirty="0">
                <a:solidFill>
                  <a:srgbClr val="B6B6B6"/>
                </a:solidFill>
                <a:latin typeface="Arial"/>
                <a:cs typeface="Arial"/>
              </a:rPr>
              <a:t>11</a:t>
            </a:r>
            <a:endParaRPr sz="2400">
              <a:latin typeface="Arial"/>
              <a:cs typeface="Arial"/>
            </a:endParaRPr>
          </a:p>
        </p:txBody>
      </p:sp>
      <p:sp>
        <p:nvSpPr>
          <p:cNvPr id="13" name="object 13"/>
          <p:cNvSpPr txBox="1"/>
          <p:nvPr/>
        </p:nvSpPr>
        <p:spPr>
          <a:xfrm>
            <a:off x="1834022" y="4204412"/>
            <a:ext cx="5159375" cy="2455545"/>
          </a:xfrm>
          <a:prstGeom prst="rect">
            <a:avLst/>
          </a:prstGeom>
        </p:spPr>
        <p:txBody>
          <a:bodyPr vert="horz" wrap="square" lIns="0" tIns="12700" rIns="0" bIns="0" rtlCol="0">
            <a:spAutoFit/>
          </a:bodyPr>
          <a:lstStyle/>
          <a:p>
            <a:pPr marL="452755"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66611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452755">
              <a:lnSpc>
                <a:spcPct val="100000"/>
              </a:lnSpc>
              <a:spcBef>
                <a:spcPts val="270"/>
              </a:spcBef>
            </a:pPr>
            <a:r>
              <a:rPr sz="1400" dirty="0">
                <a:latin typeface="Courier New"/>
                <a:cs typeface="Courier New"/>
              </a:rPr>
              <a:t>}</a:t>
            </a:r>
            <a:endParaRPr sz="1400">
              <a:latin typeface="Courier New"/>
              <a:cs typeface="Courier New"/>
            </a:endParaRPr>
          </a:p>
          <a:p>
            <a:pPr marL="452755">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666115">
              <a:lnSpc>
                <a:spcPct val="100000"/>
              </a:lnSpc>
              <a:spcBef>
                <a:spcPts val="270"/>
              </a:spcBef>
            </a:pPr>
            <a:r>
              <a:rPr sz="1400" spc="-5" dirty="0">
                <a:latin typeface="Courier New"/>
                <a:cs typeface="Courier New"/>
              </a:rPr>
              <a:t>return;</a:t>
            </a:r>
            <a:endParaRPr sz="1400">
              <a:latin typeface="Courier New"/>
              <a:cs typeface="Courier New"/>
            </a:endParaRPr>
          </a:p>
          <a:p>
            <a:pPr marL="452755">
              <a:lnSpc>
                <a:spcPts val="1630"/>
              </a:lnSpc>
              <a:spcBef>
                <a:spcPts val="270"/>
              </a:spcBef>
            </a:pPr>
            <a:r>
              <a:rPr sz="1400" dirty="0">
                <a:latin typeface="Courier New"/>
                <a:cs typeface="Courier New"/>
              </a:rPr>
              <a:t>}</a:t>
            </a:r>
            <a:endParaRPr sz="1400">
              <a:latin typeface="Courier New"/>
              <a:cs typeface="Courier New"/>
            </a:endParaRPr>
          </a:p>
          <a:p>
            <a:pPr marL="12700">
              <a:lnSpc>
                <a:spcPts val="1630"/>
              </a:lnSpc>
            </a:pPr>
            <a:r>
              <a:rPr sz="1400" b="1" spc="-5" dirty="0">
                <a:latin typeface="Arial"/>
                <a:cs typeface="Arial"/>
              </a:rPr>
              <a:t>return </a:t>
            </a:r>
            <a:r>
              <a:rPr sz="1400" b="1" dirty="0">
                <a:latin typeface="Arial"/>
                <a:cs typeface="Arial"/>
              </a:rPr>
              <a:t>(at the </a:t>
            </a:r>
            <a:r>
              <a:rPr sz="1400" b="1" spc="-5" dirty="0">
                <a:latin typeface="Arial"/>
                <a:cs typeface="Arial"/>
              </a:rPr>
              <a:t>end of </a:t>
            </a:r>
            <a:r>
              <a:rPr sz="1400" b="1" dirty="0">
                <a:latin typeface="Arial"/>
                <a:cs typeface="Arial"/>
              </a:rPr>
              <a:t>the function. </a:t>
            </a:r>
            <a:r>
              <a:rPr sz="1400" b="1" spc="-5" dirty="0">
                <a:latin typeface="Arial"/>
                <a:cs typeface="Arial"/>
              </a:rPr>
              <a:t>Implicit ‘return’</a:t>
            </a:r>
            <a:r>
              <a:rPr sz="1400" b="1" spc="-85" dirty="0">
                <a:latin typeface="Arial"/>
                <a:cs typeface="Arial"/>
              </a:rPr>
              <a:t> </a:t>
            </a:r>
            <a:r>
              <a:rPr sz="1400" b="1" spc="-5" dirty="0">
                <a:latin typeface="Arial"/>
                <a:cs typeface="Arial"/>
              </a:rPr>
              <a:t>statement</a:t>
            </a:r>
            <a:endParaRPr sz="1400">
              <a:latin typeface="Arial"/>
              <a:cs typeface="Arial"/>
            </a:endParaRPr>
          </a:p>
        </p:txBody>
      </p:sp>
      <p:sp>
        <p:nvSpPr>
          <p:cNvPr id="14" name="object 14"/>
          <p:cNvSpPr/>
          <p:nvPr/>
        </p:nvSpPr>
        <p:spPr>
          <a:xfrm>
            <a:off x="1514096" y="2062670"/>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1717992" y="2095926"/>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a:t>
            </a:r>
            <a:endParaRPr sz="2400">
              <a:latin typeface="Arial"/>
              <a:cs typeface="Arial"/>
            </a:endParaRPr>
          </a:p>
        </p:txBody>
      </p:sp>
      <p:sp>
        <p:nvSpPr>
          <p:cNvPr id="16" name="object 16"/>
          <p:cNvSpPr txBox="1"/>
          <p:nvPr/>
        </p:nvSpPr>
        <p:spPr>
          <a:xfrm>
            <a:off x="893594" y="2172904"/>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17" name="object 17"/>
          <p:cNvGrpSpPr/>
          <p:nvPr/>
        </p:nvGrpSpPr>
        <p:grpSpPr>
          <a:xfrm>
            <a:off x="6739111" y="929923"/>
            <a:ext cx="2027555" cy="831215"/>
            <a:chOff x="6739111" y="929923"/>
            <a:chExt cx="2027555" cy="831215"/>
          </a:xfrm>
        </p:grpSpPr>
        <p:sp>
          <p:nvSpPr>
            <p:cNvPr id="18" name="object 18"/>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9" name="object 19"/>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sp>
          <p:nvSpPr>
            <p:cNvPr id="20" name="object 20"/>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1" name="object 21"/>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2" name="object 22"/>
          <p:cNvSpPr txBox="1"/>
          <p:nvPr/>
        </p:nvSpPr>
        <p:spPr>
          <a:xfrm>
            <a:off x="7216564" y="1017808"/>
            <a:ext cx="1070610" cy="6451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95" dirty="0">
                <a:latin typeface="Arial"/>
                <a:cs typeface="Arial"/>
              </a:rPr>
              <a:t> </a:t>
            </a:r>
            <a:r>
              <a:rPr sz="1400" spc="-5" dirty="0">
                <a:latin typeface="Arial"/>
                <a:cs typeface="Arial"/>
              </a:rPr>
              <a:t>#1</a:t>
            </a:r>
            <a:endParaRPr sz="1400">
              <a:latin typeface="Arial"/>
              <a:cs typeface="Arial"/>
            </a:endParaRPr>
          </a:p>
          <a:p>
            <a:pPr>
              <a:lnSpc>
                <a:spcPct val="100000"/>
              </a:lnSpc>
              <a:spcBef>
                <a:spcPts val="20"/>
              </a:spcBef>
            </a:pPr>
            <a:endParaRPr sz="1300">
              <a:latin typeface="Arial"/>
              <a:cs typeface="Arial"/>
            </a:endParaRPr>
          </a:p>
          <a:p>
            <a:pPr marL="12700">
              <a:lnSpc>
                <a:spcPct val="100000"/>
              </a:lnSpc>
            </a:pPr>
            <a:r>
              <a:rPr sz="1400" spc="-5" dirty="0">
                <a:latin typeface="Arial"/>
                <a:cs typeface="Arial"/>
              </a:rPr>
              <a:t>Call Stack</a:t>
            </a:r>
            <a:r>
              <a:rPr sz="1400" spc="-95" dirty="0">
                <a:latin typeface="Arial"/>
                <a:cs typeface="Arial"/>
              </a:rPr>
              <a:t> </a:t>
            </a:r>
            <a:r>
              <a:rPr sz="1400" spc="-5" dirty="0">
                <a:latin typeface="Arial"/>
                <a:cs typeface="Arial"/>
              </a:rPr>
              <a:t>#0</a:t>
            </a:r>
            <a:endParaRPr sz="1400">
              <a:latin typeface="Arial"/>
              <a:cs typeface="Arial"/>
            </a:endParaRPr>
          </a:p>
        </p:txBody>
      </p:sp>
      <p:grpSp>
        <p:nvGrpSpPr>
          <p:cNvPr id="23" name="object 23"/>
          <p:cNvGrpSpPr/>
          <p:nvPr/>
        </p:nvGrpSpPr>
        <p:grpSpPr>
          <a:xfrm>
            <a:off x="8510958" y="1145022"/>
            <a:ext cx="480059" cy="480059"/>
            <a:chOff x="8510958" y="1145022"/>
            <a:chExt cx="480059" cy="480059"/>
          </a:xfrm>
        </p:grpSpPr>
        <p:sp>
          <p:nvSpPr>
            <p:cNvPr id="24" name="object 24"/>
            <p:cNvSpPr/>
            <p:nvPr/>
          </p:nvSpPr>
          <p:spPr>
            <a:xfrm>
              <a:off x="8520483" y="1154547"/>
              <a:ext cx="461009" cy="461009"/>
            </a:xfrm>
            <a:custGeom>
              <a:avLst/>
              <a:gdLst/>
              <a:ahLst/>
              <a:cxnLst/>
              <a:rect l="l" t="t" r="r" b="b"/>
              <a:pathLst>
                <a:path w="461009" h="461009">
                  <a:moveTo>
                    <a:pt x="440229" y="287811"/>
                  </a:moveTo>
                  <a:lnTo>
                    <a:pt x="259024" y="287811"/>
                  </a:lnTo>
                  <a:lnTo>
                    <a:pt x="292640" y="281026"/>
                  </a:lnTo>
                  <a:lnTo>
                    <a:pt x="320086" y="262522"/>
                  </a:lnTo>
                  <a:lnTo>
                    <a:pt x="338589" y="235077"/>
                  </a:lnTo>
                  <a:lnTo>
                    <a:pt x="345374" y="201469"/>
                  </a:lnTo>
                  <a:lnTo>
                    <a:pt x="338589" y="167860"/>
                  </a:lnTo>
                  <a:lnTo>
                    <a:pt x="320086" y="140414"/>
                  </a:lnTo>
                  <a:lnTo>
                    <a:pt x="292640" y="121910"/>
                  </a:lnTo>
                  <a:lnTo>
                    <a:pt x="259024" y="115124"/>
                  </a:lnTo>
                  <a:lnTo>
                    <a:pt x="0" y="115124"/>
                  </a:lnTo>
                  <a:lnTo>
                    <a:pt x="0" y="0"/>
                  </a:lnTo>
                  <a:lnTo>
                    <a:pt x="259024" y="0"/>
                  </a:lnTo>
                  <a:lnTo>
                    <a:pt x="305221" y="5320"/>
                  </a:lnTo>
                  <a:lnTo>
                    <a:pt x="347629" y="20477"/>
                  </a:lnTo>
                  <a:lnTo>
                    <a:pt x="385038" y="44260"/>
                  </a:lnTo>
                  <a:lnTo>
                    <a:pt x="416238" y="75460"/>
                  </a:lnTo>
                  <a:lnTo>
                    <a:pt x="440021" y="112867"/>
                  </a:lnTo>
                  <a:lnTo>
                    <a:pt x="455178" y="155274"/>
                  </a:lnTo>
                  <a:lnTo>
                    <a:pt x="460499" y="201469"/>
                  </a:lnTo>
                  <a:lnTo>
                    <a:pt x="456592" y="240957"/>
                  </a:lnTo>
                  <a:lnTo>
                    <a:pt x="445164" y="278567"/>
                  </a:lnTo>
                  <a:lnTo>
                    <a:pt x="440229" y="287811"/>
                  </a:lnTo>
                  <a:close/>
                </a:path>
                <a:path w="461009" h="461009">
                  <a:moveTo>
                    <a:pt x="230249" y="460499"/>
                  </a:moveTo>
                  <a:lnTo>
                    <a:pt x="115124" y="345374"/>
                  </a:lnTo>
                  <a:lnTo>
                    <a:pt x="230249" y="230249"/>
                  </a:lnTo>
                  <a:lnTo>
                    <a:pt x="230249" y="287811"/>
                  </a:lnTo>
                  <a:lnTo>
                    <a:pt x="440229" y="287811"/>
                  </a:lnTo>
                  <a:lnTo>
                    <a:pt x="401499" y="343929"/>
                  </a:lnTo>
                  <a:lnTo>
                    <a:pt x="370807" y="369088"/>
                  </a:lnTo>
                  <a:lnTo>
                    <a:pt x="336130" y="387601"/>
                  </a:lnTo>
                  <a:lnTo>
                    <a:pt x="298519" y="399029"/>
                  </a:lnTo>
                  <a:lnTo>
                    <a:pt x="259024" y="402936"/>
                  </a:lnTo>
                  <a:lnTo>
                    <a:pt x="230249" y="402936"/>
                  </a:lnTo>
                  <a:lnTo>
                    <a:pt x="230249" y="460499"/>
                  </a:lnTo>
                  <a:close/>
                </a:path>
              </a:pathLst>
            </a:custGeom>
            <a:solidFill>
              <a:srgbClr val="CCCCCC"/>
            </a:solidFill>
          </p:spPr>
          <p:txBody>
            <a:bodyPr wrap="square" lIns="0" tIns="0" rIns="0" bIns="0" rtlCol="0"/>
            <a:lstStyle/>
            <a:p>
              <a:endParaRPr/>
            </a:p>
          </p:txBody>
        </p:sp>
        <p:sp>
          <p:nvSpPr>
            <p:cNvPr id="25" name="object 25"/>
            <p:cNvSpPr/>
            <p:nvPr/>
          </p:nvSpPr>
          <p:spPr>
            <a:xfrm>
              <a:off x="8520483" y="1154547"/>
              <a:ext cx="461009" cy="461009"/>
            </a:xfrm>
            <a:custGeom>
              <a:avLst/>
              <a:gdLst/>
              <a:ahLst/>
              <a:cxnLst/>
              <a:rect l="l" t="t" r="r" b="b"/>
              <a:pathLst>
                <a:path w="461009" h="461009">
                  <a:moveTo>
                    <a:pt x="0" y="0"/>
                  </a:moveTo>
                  <a:lnTo>
                    <a:pt x="259024" y="0"/>
                  </a:lnTo>
                  <a:lnTo>
                    <a:pt x="305221" y="5320"/>
                  </a:lnTo>
                  <a:lnTo>
                    <a:pt x="347629" y="20477"/>
                  </a:lnTo>
                  <a:lnTo>
                    <a:pt x="385037" y="44260"/>
                  </a:lnTo>
                  <a:lnTo>
                    <a:pt x="416238" y="75460"/>
                  </a:lnTo>
                  <a:lnTo>
                    <a:pt x="440021" y="112867"/>
                  </a:lnTo>
                  <a:lnTo>
                    <a:pt x="455178" y="155274"/>
                  </a:lnTo>
                  <a:lnTo>
                    <a:pt x="460499" y="201469"/>
                  </a:lnTo>
                  <a:lnTo>
                    <a:pt x="456592" y="240957"/>
                  </a:lnTo>
                  <a:lnTo>
                    <a:pt x="445164" y="278567"/>
                  </a:lnTo>
                  <a:lnTo>
                    <a:pt x="426654" y="313243"/>
                  </a:lnTo>
                  <a:lnTo>
                    <a:pt x="401499" y="343929"/>
                  </a:lnTo>
                  <a:lnTo>
                    <a:pt x="370807" y="369088"/>
                  </a:lnTo>
                  <a:lnTo>
                    <a:pt x="336130" y="387601"/>
                  </a:lnTo>
                  <a:lnTo>
                    <a:pt x="298519" y="399029"/>
                  </a:lnTo>
                  <a:lnTo>
                    <a:pt x="259024" y="402936"/>
                  </a:lnTo>
                  <a:lnTo>
                    <a:pt x="230249" y="402936"/>
                  </a:lnTo>
                  <a:lnTo>
                    <a:pt x="230249" y="460499"/>
                  </a:lnTo>
                  <a:lnTo>
                    <a:pt x="115124" y="345374"/>
                  </a:lnTo>
                  <a:lnTo>
                    <a:pt x="230249" y="230249"/>
                  </a:lnTo>
                  <a:lnTo>
                    <a:pt x="230249" y="287811"/>
                  </a:lnTo>
                  <a:lnTo>
                    <a:pt x="259024" y="287811"/>
                  </a:lnTo>
                  <a:lnTo>
                    <a:pt x="292640" y="281026"/>
                  </a:lnTo>
                  <a:lnTo>
                    <a:pt x="320086" y="262522"/>
                  </a:lnTo>
                  <a:lnTo>
                    <a:pt x="338589" y="235077"/>
                  </a:lnTo>
                  <a:lnTo>
                    <a:pt x="345374" y="201469"/>
                  </a:lnTo>
                  <a:lnTo>
                    <a:pt x="338589" y="167860"/>
                  </a:lnTo>
                  <a:lnTo>
                    <a:pt x="320086" y="140414"/>
                  </a:lnTo>
                  <a:lnTo>
                    <a:pt x="292640" y="121910"/>
                  </a:lnTo>
                  <a:lnTo>
                    <a:pt x="259024" y="115124"/>
                  </a:lnTo>
                  <a:lnTo>
                    <a:pt x="0" y="115124"/>
                  </a:lnTo>
                  <a:lnTo>
                    <a:pt x="0" y="0"/>
                  </a:lnTo>
                  <a:close/>
                </a:path>
              </a:pathLst>
            </a:custGeom>
            <a:ln w="19049">
              <a:solidFill>
                <a:srgbClr val="666666"/>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937091" y="3234630"/>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a:t>
            </a:r>
            <a:endParaRPr sz="2400">
              <a:latin typeface="Arial"/>
              <a:cs typeface="Arial"/>
            </a:endParaRPr>
          </a:p>
        </p:txBody>
      </p:sp>
      <p:sp>
        <p:nvSpPr>
          <p:cNvPr id="4" name="object 4"/>
          <p:cNvSpPr txBox="1"/>
          <p:nvPr/>
        </p:nvSpPr>
        <p:spPr>
          <a:xfrm>
            <a:off x="1520721"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3</a:t>
            </a:r>
            <a:endParaRPr sz="2400">
              <a:latin typeface="Arial"/>
              <a:cs typeface="Arial"/>
            </a:endParaRPr>
          </a:p>
        </p:txBody>
      </p:sp>
      <p:sp>
        <p:nvSpPr>
          <p:cNvPr id="5" name="object 5"/>
          <p:cNvSpPr txBox="1"/>
          <p:nvPr/>
        </p:nvSpPr>
        <p:spPr>
          <a:xfrm>
            <a:off x="2308245"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5</a:t>
            </a:r>
            <a:endParaRPr sz="2400">
              <a:latin typeface="Arial"/>
              <a:cs typeface="Arial"/>
            </a:endParaRPr>
          </a:p>
        </p:txBody>
      </p:sp>
      <p:sp>
        <p:nvSpPr>
          <p:cNvPr id="6" name="object 6"/>
          <p:cNvSpPr txBox="1"/>
          <p:nvPr/>
        </p:nvSpPr>
        <p:spPr>
          <a:xfrm>
            <a:off x="3095768" y="31276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6</a:t>
            </a:r>
            <a:endParaRPr sz="2400">
              <a:latin typeface="Arial"/>
              <a:cs typeface="Arial"/>
            </a:endParaRPr>
          </a:p>
        </p:txBody>
      </p:sp>
      <p:sp>
        <p:nvSpPr>
          <p:cNvPr id="7" name="object 7"/>
          <p:cNvSpPr txBox="1"/>
          <p:nvPr/>
        </p:nvSpPr>
        <p:spPr>
          <a:xfrm>
            <a:off x="3883292"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12</a:t>
            </a:r>
            <a:endParaRPr sz="2400">
              <a:latin typeface="Arial"/>
              <a:cs typeface="Arial"/>
            </a:endParaRPr>
          </a:p>
        </p:txBody>
      </p:sp>
      <p:sp>
        <p:nvSpPr>
          <p:cNvPr id="8" name="object 8"/>
          <p:cNvSpPr txBox="1"/>
          <p:nvPr/>
        </p:nvSpPr>
        <p:spPr>
          <a:xfrm>
            <a:off x="4670815"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7</a:t>
            </a:r>
            <a:endParaRPr sz="2400">
              <a:latin typeface="Arial"/>
              <a:cs typeface="Arial"/>
            </a:endParaRPr>
          </a:p>
        </p:txBody>
      </p:sp>
      <p:sp>
        <p:nvSpPr>
          <p:cNvPr id="9" name="object 9"/>
          <p:cNvSpPr txBox="1"/>
          <p:nvPr/>
        </p:nvSpPr>
        <p:spPr>
          <a:xfrm>
            <a:off x="5458338"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14</a:t>
            </a:r>
            <a:endParaRPr sz="2400">
              <a:latin typeface="Arial"/>
              <a:cs typeface="Arial"/>
            </a:endParaRPr>
          </a:p>
        </p:txBody>
      </p:sp>
      <p:sp>
        <p:nvSpPr>
          <p:cNvPr id="10" name="object 10"/>
          <p:cNvSpPr txBox="1"/>
          <p:nvPr/>
        </p:nvSpPr>
        <p:spPr>
          <a:xfrm>
            <a:off x="6245862" y="3139143"/>
            <a:ext cx="603250" cy="603250"/>
          </a:xfrm>
          <a:prstGeom prst="rect">
            <a:avLst/>
          </a:prstGeom>
          <a:ln w="19049">
            <a:solidFill>
              <a:srgbClr val="666666"/>
            </a:solidFill>
          </a:ln>
        </p:spPr>
        <p:txBody>
          <a:bodyPr vert="horz" wrap="square" lIns="0" tIns="107950" rIns="0" bIns="0" rtlCol="0">
            <a:spAutoFit/>
          </a:bodyPr>
          <a:lstStyle/>
          <a:p>
            <a:pPr algn="ctr">
              <a:lnSpc>
                <a:spcPct val="100000"/>
              </a:lnSpc>
              <a:spcBef>
                <a:spcPts val="850"/>
              </a:spcBef>
            </a:pPr>
            <a:r>
              <a:rPr sz="2400" dirty="0">
                <a:latin typeface="Arial"/>
                <a:cs typeface="Arial"/>
              </a:rPr>
              <a:t>9</a:t>
            </a:r>
            <a:endParaRPr sz="2400">
              <a:latin typeface="Arial"/>
              <a:cs typeface="Arial"/>
            </a:endParaRPr>
          </a:p>
        </p:txBody>
      </p:sp>
      <p:sp>
        <p:nvSpPr>
          <p:cNvPr id="11" name="object 11"/>
          <p:cNvSpPr txBox="1"/>
          <p:nvPr/>
        </p:nvSpPr>
        <p:spPr>
          <a:xfrm>
            <a:off x="6978711"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10</a:t>
            </a:r>
            <a:endParaRPr sz="2400">
              <a:latin typeface="Arial"/>
              <a:cs typeface="Arial"/>
            </a:endParaRPr>
          </a:p>
        </p:txBody>
      </p:sp>
      <p:sp>
        <p:nvSpPr>
          <p:cNvPr id="12" name="object 12"/>
          <p:cNvSpPr txBox="1"/>
          <p:nvPr/>
        </p:nvSpPr>
        <p:spPr>
          <a:xfrm>
            <a:off x="7711559"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11</a:t>
            </a:r>
            <a:endParaRPr sz="2400">
              <a:latin typeface="Arial"/>
              <a:cs typeface="Arial"/>
            </a:endParaRPr>
          </a:p>
        </p:txBody>
      </p:sp>
      <p:sp>
        <p:nvSpPr>
          <p:cNvPr id="13" name="object 13"/>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a:t>
            </a:r>
            <a:r>
              <a:rPr sz="1400" b="1" spc="-5" dirty="0">
                <a:latin typeface="Courier New"/>
                <a:cs typeface="Courier New"/>
              </a:rPr>
              <a:t>QuickSort(array, pivotIndex </a:t>
            </a:r>
            <a:r>
              <a:rPr sz="1400" b="1" dirty="0">
                <a:latin typeface="Courier New"/>
                <a:cs typeface="Courier New"/>
              </a:rPr>
              <a:t>+ </a:t>
            </a:r>
            <a:r>
              <a:rPr sz="1400" b="1" spc="-5" dirty="0">
                <a:latin typeface="Courier New"/>
                <a:cs typeface="Courier New"/>
              </a:rPr>
              <a:t>1,</a:t>
            </a:r>
            <a:r>
              <a:rPr sz="1400" b="1" spc="-55" dirty="0">
                <a:latin typeface="Courier New"/>
                <a:cs typeface="Courier New"/>
              </a:rPr>
              <a:t> </a:t>
            </a:r>
            <a:r>
              <a:rPr sz="1400" b="1"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14" name="object 14"/>
          <p:cNvSpPr/>
          <p:nvPr/>
        </p:nvSpPr>
        <p:spPr>
          <a:xfrm>
            <a:off x="3089143" y="2281445"/>
            <a:ext cx="603250" cy="598170"/>
          </a:xfrm>
          <a:custGeom>
            <a:avLst/>
            <a:gdLst/>
            <a:ahLst/>
            <a:cxnLst/>
            <a:rect l="l" t="t" r="r" b="b"/>
            <a:pathLst>
              <a:path w="603250" h="598169">
                <a:moveTo>
                  <a:pt x="0" y="0"/>
                </a:moveTo>
                <a:lnTo>
                  <a:pt x="602698" y="0"/>
                </a:lnTo>
                <a:lnTo>
                  <a:pt x="602698" y="478249"/>
                </a:lnTo>
                <a:lnTo>
                  <a:pt x="301349" y="597798"/>
                </a:lnTo>
                <a:lnTo>
                  <a:pt x="0" y="478249"/>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3293034" y="231469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3</a:t>
            </a:r>
            <a:endParaRPr sz="2400">
              <a:latin typeface="Arial"/>
              <a:cs typeface="Arial"/>
            </a:endParaRPr>
          </a:p>
        </p:txBody>
      </p:sp>
      <p:sp>
        <p:nvSpPr>
          <p:cNvPr id="16" name="object 16"/>
          <p:cNvSpPr txBox="1"/>
          <p:nvPr/>
        </p:nvSpPr>
        <p:spPr>
          <a:xfrm>
            <a:off x="2468641" y="2391684"/>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sp>
        <p:nvSpPr>
          <p:cNvPr id="17" name="object 17"/>
          <p:cNvSpPr/>
          <p:nvPr/>
        </p:nvSpPr>
        <p:spPr>
          <a:xfrm>
            <a:off x="3815817" y="3006743"/>
            <a:ext cx="4681220" cy="844550"/>
          </a:xfrm>
          <a:custGeom>
            <a:avLst/>
            <a:gdLst/>
            <a:ahLst/>
            <a:cxnLst/>
            <a:rect l="l" t="t" r="r" b="b"/>
            <a:pathLst>
              <a:path w="4681220" h="844550">
                <a:moveTo>
                  <a:pt x="0" y="88099"/>
                </a:moveTo>
                <a:lnTo>
                  <a:pt x="6924" y="53810"/>
                </a:lnTo>
                <a:lnTo>
                  <a:pt x="25806" y="25806"/>
                </a:lnTo>
                <a:lnTo>
                  <a:pt x="53810" y="6924"/>
                </a:lnTo>
                <a:lnTo>
                  <a:pt x="88099" y="0"/>
                </a:lnTo>
                <a:lnTo>
                  <a:pt x="4592790" y="0"/>
                </a:lnTo>
                <a:lnTo>
                  <a:pt x="4641671" y="14797"/>
                </a:lnTo>
                <a:lnTo>
                  <a:pt x="4674187" y="54381"/>
                </a:lnTo>
                <a:lnTo>
                  <a:pt x="4680890" y="88099"/>
                </a:lnTo>
                <a:lnTo>
                  <a:pt x="4680890" y="756398"/>
                </a:lnTo>
                <a:lnTo>
                  <a:pt x="4673966" y="790688"/>
                </a:lnTo>
                <a:lnTo>
                  <a:pt x="4655084" y="818692"/>
                </a:lnTo>
                <a:lnTo>
                  <a:pt x="4627080" y="837574"/>
                </a:lnTo>
                <a:lnTo>
                  <a:pt x="4592790" y="844498"/>
                </a:lnTo>
                <a:lnTo>
                  <a:pt x="88099" y="844498"/>
                </a:lnTo>
                <a:lnTo>
                  <a:pt x="53810" y="837574"/>
                </a:lnTo>
                <a:lnTo>
                  <a:pt x="25806" y="818692"/>
                </a:lnTo>
                <a:lnTo>
                  <a:pt x="6924" y="790688"/>
                </a:lnTo>
                <a:lnTo>
                  <a:pt x="0" y="756398"/>
                </a:lnTo>
                <a:lnTo>
                  <a:pt x="0" y="88099"/>
                </a:lnTo>
                <a:close/>
              </a:path>
            </a:pathLst>
          </a:custGeom>
          <a:ln w="19049">
            <a:solidFill>
              <a:srgbClr val="666666"/>
            </a:solidFill>
          </a:ln>
        </p:spPr>
        <p:txBody>
          <a:bodyPr wrap="square" lIns="0" tIns="0" rIns="0" bIns="0" rtlCol="0"/>
          <a:lstStyle/>
          <a:p>
            <a:endParaRPr/>
          </a:p>
        </p:txBody>
      </p:sp>
      <p:grpSp>
        <p:nvGrpSpPr>
          <p:cNvPr id="18" name="object 18"/>
          <p:cNvGrpSpPr/>
          <p:nvPr/>
        </p:nvGrpSpPr>
        <p:grpSpPr>
          <a:xfrm>
            <a:off x="6739111" y="1335822"/>
            <a:ext cx="2027555" cy="425450"/>
            <a:chOff x="6739111" y="1335822"/>
            <a:chExt cx="2027555" cy="425450"/>
          </a:xfrm>
        </p:grpSpPr>
        <p:sp>
          <p:nvSpPr>
            <p:cNvPr id="19" name="object 19"/>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20" name="object 20"/>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21" name="object 21"/>
          <p:cNvSpPr txBox="1"/>
          <p:nvPr/>
        </p:nvSpPr>
        <p:spPr>
          <a:xfrm>
            <a:off x="7216564" y="142370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#0</a:t>
            </a:r>
            <a:endParaRPr sz="1400">
              <a:latin typeface="Arial"/>
              <a:cs typeface="Arial"/>
            </a:endParaRPr>
          </a:p>
        </p:txBody>
      </p:sp>
      <p:sp>
        <p:nvSpPr>
          <p:cNvPr id="22" name="object 22"/>
          <p:cNvSpPr/>
          <p:nvPr/>
        </p:nvSpPr>
        <p:spPr>
          <a:xfrm>
            <a:off x="680098" y="1345347"/>
            <a:ext cx="2473325" cy="426084"/>
          </a:xfrm>
          <a:custGeom>
            <a:avLst/>
            <a:gdLst/>
            <a:ahLst/>
            <a:cxnLst/>
            <a:rect l="l" t="t" r="r" b="b"/>
            <a:pathLst>
              <a:path w="2473325" h="426085">
                <a:moveTo>
                  <a:pt x="0" y="425699"/>
                </a:moveTo>
                <a:lnTo>
                  <a:pt x="1808" y="358422"/>
                </a:lnTo>
                <a:lnTo>
                  <a:pt x="6844" y="299993"/>
                </a:lnTo>
                <a:lnTo>
                  <a:pt x="14523" y="253917"/>
                </a:lnTo>
                <a:lnTo>
                  <a:pt x="35472" y="212849"/>
                </a:lnTo>
                <a:lnTo>
                  <a:pt x="1242319" y="212849"/>
                </a:lnTo>
                <a:lnTo>
                  <a:pt x="1253532" y="201998"/>
                </a:lnTo>
                <a:lnTo>
                  <a:pt x="1263271" y="171782"/>
                </a:lnTo>
                <a:lnTo>
                  <a:pt x="1270950" y="125706"/>
                </a:lnTo>
                <a:lnTo>
                  <a:pt x="1275986" y="67277"/>
                </a:lnTo>
                <a:lnTo>
                  <a:pt x="1277794" y="0"/>
                </a:lnTo>
                <a:lnTo>
                  <a:pt x="1279603" y="67277"/>
                </a:lnTo>
                <a:lnTo>
                  <a:pt x="1284639" y="125706"/>
                </a:lnTo>
                <a:lnTo>
                  <a:pt x="1292318" y="171782"/>
                </a:lnTo>
                <a:lnTo>
                  <a:pt x="1313267" y="212849"/>
                </a:lnTo>
                <a:lnTo>
                  <a:pt x="2437420" y="212849"/>
                </a:lnTo>
                <a:lnTo>
                  <a:pt x="2448635" y="223700"/>
                </a:lnTo>
                <a:lnTo>
                  <a:pt x="2458374" y="253917"/>
                </a:lnTo>
                <a:lnTo>
                  <a:pt x="2466052" y="299993"/>
                </a:lnTo>
                <a:lnTo>
                  <a:pt x="2471087" y="358422"/>
                </a:lnTo>
                <a:lnTo>
                  <a:pt x="2472895" y="425699"/>
                </a:lnTo>
              </a:path>
            </a:pathLst>
          </a:custGeom>
          <a:ln w="19049">
            <a:solidFill>
              <a:srgbClr val="666666"/>
            </a:solidFill>
          </a:ln>
        </p:spPr>
        <p:txBody>
          <a:bodyPr wrap="square" lIns="0" tIns="0" rIns="0" bIns="0" rtlCol="0"/>
          <a:lstStyle/>
          <a:p>
            <a:endParaRPr/>
          </a:p>
        </p:txBody>
      </p:sp>
      <p:sp>
        <p:nvSpPr>
          <p:cNvPr id="23" name="object 23"/>
          <p:cNvSpPr txBox="1"/>
          <p:nvPr/>
        </p:nvSpPr>
        <p:spPr>
          <a:xfrm>
            <a:off x="523999" y="954060"/>
            <a:ext cx="271018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We are done with these</a:t>
            </a:r>
            <a:r>
              <a:rPr sz="1400" spc="-75" dirty="0">
                <a:latin typeface="Arial"/>
                <a:cs typeface="Arial"/>
              </a:rPr>
              <a:t> </a:t>
            </a:r>
            <a:r>
              <a:rPr sz="1400" spc="-5" dirty="0">
                <a:latin typeface="Arial"/>
                <a:cs typeface="Arial"/>
              </a:rPr>
              <a:t>elements!</a:t>
            </a:r>
            <a:endParaRPr sz="1400">
              <a:latin typeface="Arial"/>
              <a:cs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198" y="3139143"/>
            <a:ext cx="603250" cy="603250"/>
          </a:xfrm>
          <a:custGeom>
            <a:avLst/>
            <a:gdLst/>
            <a:ahLst/>
            <a:cxnLst/>
            <a:rect l="l" t="t" r="r" b="b"/>
            <a:pathLst>
              <a:path w="603250" h="603250">
                <a:moveTo>
                  <a:pt x="0" y="0"/>
                </a:moveTo>
                <a:lnTo>
                  <a:pt x="602698" y="0"/>
                </a:lnTo>
                <a:lnTo>
                  <a:pt x="602698" y="602698"/>
                </a:lnTo>
                <a:lnTo>
                  <a:pt x="0" y="602698"/>
                </a:lnTo>
                <a:lnTo>
                  <a:pt x="0" y="0"/>
                </a:lnTo>
                <a:close/>
              </a:path>
            </a:pathLst>
          </a:custGeom>
          <a:ln w="19049">
            <a:solidFill>
              <a:srgbClr val="B6B6B6"/>
            </a:solidFill>
          </a:ln>
        </p:spPr>
        <p:txBody>
          <a:bodyPr wrap="square" lIns="0" tIns="0" rIns="0" bIns="0" rtlCol="0"/>
          <a:lstStyle/>
          <a:p>
            <a:endParaRPr/>
          </a:p>
        </p:txBody>
      </p:sp>
      <p:sp>
        <p:nvSpPr>
          <p:cNvPr id="3" name="object 3"/>
          <p:cNvSpPr txBox="1"/>
          <p:nvPr/>
        </p:nvSpPr>
        <p:spPr>
          <a:xfrm>
            <a:off x="937091" y="3234630"/>
            <a:ext cx="5911850" cy="391160"/>
          </a:xfrm>
          <a:prstGeom prst="rect">
            <a:avLst/>
          </a:prstGeom>
        </p:spPr>
        <p:txBody>
          <a:bodyPr vert="horz" wrap="square" lIns="0" tIns="12700" rIns="0" bIns="0" rtlCol="0">
            <a:spAutoFit/>
          </a:bodyPr>
          <a:lstStyle/>
          <a:p>
            <a:pPr marL="12700">
              <a:lnSpc>
                <a:spcPct val="100000"/>
              </a:lnSpc>
              <a:spcBef>
                <a:spcPts val="100"/>
              </a:spcBef>
              <a:tabLst>
                <a:tab pos="800100" algn="l"/>
                <a:tab pos="1587500" algn="l"/>
                <a:tab pos="2374900" algn="l"/>
                <a:tab pos="3077845" algn="l"/>
                <a:tab pos="3949700" algn="l"/>
                <a:tab pos="4652645" algn="l"/>
                <a:tab pos="5525135" algn="l"/>
              </a:tabLst>
            </a:pPr>
            <a:r>
              <a:rPr sz="2400" dirty="0">
                <a:solidFill>
                  <a:srgbClr val="B6B6B6"/>
                </a:solidFill>
                <a:latin typeface="Arial"/>
                <a:cs typeface="Arial"/>
              </a:rPr>
              <a:t>2	</a:t>
            </a:r>
            <a:r>
              <a:rPr sz="3600" baseline="2314" dirty="0">
                <a:solidFill>
                  <a:srgbClr val="B6B6B6"/>
                </a:solidFill>
                <a:latin typeface="Arial"/>
                <a:cs typeface="Arial"/>
              </a:rPr>
              <a:t>3	5	6	</a:t>
            </a:r>
            <a:r>
              <a:rPr sz="2400" spc="-5" dirty="0">
                <a:latin typeface="Arial"/>
                <a:cs typeface="Arial"/>
              </a:rPr>
              <a:t>12	</a:t>
            </a:r>
            <a:r>
              <a:rPr sz="2400" dirty="0">
                <a:latin typeface="Arial"/>
                <a:cs typeface="Arial"/>
              </a:rPr>
              <a:t>7	</a:t>
            </a:r>
            <a:r>
              <a:rPr sz="2400" spc="-5" dirty="0">
                <a:latin typeface="Arial"/>
                <a:cs typeface="Arial"/>
              </a:rPr>
              <a:t>14	</a:t>
            </a:r>
            <a:r>
              <a:rPr sz="2400" dirty="0">
                <a:latin typeface="Arial"/>
                <a:cs typeface="Arial"/>
              </a:rPr>
              <a:t>9</a:t>
            </a:r>
            <a:endParaRPr sz="2400">
              <a:latin typeface="Arial"/>
              <a:cs typeface="Arial"/>
            </a:endParaRPr>
          </a:p>
        </p:txBody>
      </p:sp>
      <p:sp>
        <p:nvSpPr>
          <p:cNvPr id="4" name="object 4"/>
          <p:cNvSpPr txBox="1"/>
          <p:nvPr/>
        </p:nvSpPr>
        <p:spPr>
          <a:xfrm>
            <a:off x="6978711"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10</a:t>
            </a:r>
            <a:endParaRPr sz="2400">
              <a:latin typeface="Arial"/>
              <a:cs typeface="Arial"/>
            </a:endParaRPr>
          </a:p>
        </p:txBody>
      </p:sp>
      <p:sp>
        <p:nvSpPr>
          <p:cNvPr id="5" name="object 5"/>
          <p:cNvSpPr txBox="1"/>
          <p:nvPr/>
        </p:nvSpPr>
        <p:spPr>
          <a:xfrm>
            <a:off x="7711559" y="3139143"/>
            <a:ext cx="603250" cy="603250"/>
          </a:xfrm>
          <a:prstGeom prst="rect">
            <a:avLst/>
          </a:prstGeom>
          <a:ln w="19049">
            <a:solidFill>
              <a:srgbClr val="666666"/>
            </a:solidFill>
          </a:ln>
        </p:spPr>
        <p:txBody>
          <a:bodyPr vert="horz" wrap="square" lIns="0" tIns="107950" rIns="0" bIns="0" rtlCol="0">
            <a:spAutoFit/>
          </a:bodyPr>
          <a:lstStyle/>
          <a:p>
            <a:pPr marL="131445">
              <a:lnSpc>
                <a:spcPct val="100000"/>
              </a:lnSpc>
              <a:spcBef>
                <a:spcPts val="850"/>
              </a:spcBef>
            </a:pPr>
            <a:r>
              <a:rPr sz="2400" spc="-5" dirty="0">
                <a:latin typeface="Arial"/>
                <a:cs typeface="Arial"/>
              </a:rPr>
              <a:t>11</a:t>
            </a:r>
            <a:endParaRPr sz="2400">
              <a:latin typeface="Arial"/>
              <a:cs typeface="Arial"/>
            </a:endParaRPr>
          </a:p>
        </p:txBody>
      </p:sp>
      <p:sp>
        <p:nvSpPr>
          <p:cNvPr id="6" name="object 6"/>
          <p:cNvSpPr txBox="1"/>
          <p:nvPr/>
        </p:nvSpPr>
        <p:spPr>
          <a:xfrm>
            <a:off x="2274171" y="4204412"/>
            <a:ext cx="4718685" cy="2254250"/>
          </a:xfrm>
          <a:prstGeom prst="rect">
            <a:avLst/>
          </a:prstGeom>
        </p:spPr>
        <p:txBody>
          <a:bodyPr vert="horz" wrap="square" lIns="0" tIns="12700" rIns="0" bIns="0" rtlCol="0">
            <a:spAutoFit/>
          </a:bodyPr>
          <a:lstStyle/>
          <a:p>
            <a:pPr marL="12700" marR="2671445">
              <a:lnSpc>
                <a:spcPct val="116100"/>
              </a:lnSpc>
              <a:spcBef>
                <a:spcPts val="100"/>
              </a:spcBef>
            </a:pPr>
            <a:r>
              <a:rPr sz="1400" spc="-5" dirty="0">
                <a:latin typeface="Courier New"/>
                <a:cs typeface="Courier New"/>
              </a:rPr>
              <a:t>int pivotIndex </a:t>
            </a:r>
            <a:r>
              <a:rPr sz="1400" dirty="0">
                <a:latin typeface="Courier New"/>
                <a:cs typeface="Courier New"/>
              </a:rPr>
              <a:t>=</a:t>
            </a:r>
            <a:r>
              <a:rPr sz="1400" spc="-95" dirty="0">
                <a:latin typeface="Courier New"/>
                <a:cs typeface="Courier New"/>
              </a:rPr>
              <a:t> </a:t>
            </a:r>
            <a:r>
              <a:rPr sz="1400" spc="-5" dirty="0">
                <a:latin typeface="Courier New"/>
                <a:cs typeface="Courier New"/>
              </a:rPr>
              <a:t>0;  if (start </a:t>
            </a:r>
            <a:r>
              <a:rPr sz="1400" dirty="0">
                <a:latin typeface="Courier New"/>
                <a:cs typeface="Courier New"/>
              </a:rPr>
              <a:t>&lt; </a:t>
            </a:r>
            <a:r>
              <a:rPr sz="1400" spc="-5" dirty="0">
                <a:latin typeface="Courier New"/>
                <a:cs typeface="Courier New"/>
              </a:rPr>
              <a:t>end)</a:t>
            </a:r>
            <a:r>
              <a:rPr sz="1400" spc="-80" dirty="0">
                <a:latin typeface="Courier New"/>
                <a:cs typeface="Courier New"/>
              </a:rPr>
              <a:t> </a:t>
            </a:r>
            <a:r>
              <a:rPr sz="1400" dirty="0">
                <a:latin typeface="Courier New"/>
                <a:cs typeface="Courier New"/>
              </a:rPr>
              <a:t>{</a:t>
            </a:r>
            <a:endParaRPr sz="1400">
              <a:latin typeface="Courier New"/>
              <a:cs typeface="Courier New"/>
            </a:endParaRPr>
          </a:p>
          <a:p>
            <a:pPr marL="225425" marR="5080">
              <a:lnSpc>
                <a:spcPct val="116100"/>
              </a:lnSpc>
            </a:pPr>
            <a:r>
              <a:rPr sz="1400" spc="-5" dirty="0">
                <a:latin typeface="Courier New"/>
                <a:cs typeface="Courier New"/>
              </a:rPr>
              <a:t>pivotIndex </a:t>
            </a:r>
            <a:r>
              <a:rPr sz="1400" dirty="0">
                <a:latin typeface="Courier New"/>
                <a:cs typeface="Courier New"/>
              </a:rPr>
              <a:t>= </a:t>
            </a:r>
            <a:r>
              <a:rPr sz="1400" spc="-5" dirty="0">
                <a:latin typeface="Courier New"/>
                <a:cs typeface="Courier New"/>
              </a:rPr>
              <a:t>Partition(array, start, end);  QuickSort(array, start, pivotIndex </a:t>
            </a:r>
            <a:r>
              <a:rPr sz="1400" dirty="0">
                <a:latin typeface="Courier New"/>
                <a:cs typeface="Courier New"/>
              </a:rPr>
              <a:t>- </a:t>
            </a:r>
            <a:r>
              <a:rPr sz="1400" spc="-5" dirty="0">
                <a:latin typeface="Courier New"/>
                <a:cs typeface="Courier New"/>
              </a:rPr>
              <a:t>1);  QuickSort(array, pivotIndex </a:t>
            </a:r>
            <a:r>
              <a:rPr sz="1400" dirty="0">
                <a:latin typeface="Courier New"/>
                <a:cs typeface="Courier New"/>
              </a:rPr>
              <a:t>+ </a:t>
            </a:r>
            <a:r>
              <a:rPr sz="1400" spc="-5" dirty="0">
                <a:latin typeface="Courier New"/>
                <a:cs typeface="Courier New"/>
              </a:rPr>
              <a:t>1,</a:t>
            </a:r>
            <a:r>
              <a:rPr sz="1400" spc="-55" dirty="0">
                <a:latin typeface="Courier New"/>
                <a:cs typeface="Courier New"/>
              </a:rPr>
              <a:t> </a:t>
            </a:r>
            <a:r>
              <a:rPr sz="1400" spc="-5" dirty="0">
                <a:latin typeface="Courier New"/>
                <a:cs typeface="Courier New"/>
              </a:rPr>
              <a:t>end);</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a:p>
            <a:pPr marL="12700">
              <a:lnSpc>
                <a:spcPct val="100000"/>
              </a:lnSpc>
              <a:spcBef>
                <a:spcPts val="270"/>
              </a:spcBef>
            </a:pPr>
            <a:r>
              <a:rPr sz="1400" spc="-5" dirty="0">
                <a:latin typeface="Courier New"/>
                <a:cs typeface="Courier New"/>
              </a:rPr>
              <a:t>else</a:t>
            </a:r>
            <a:r>
              <a:rPr sz="1400" spc="-10" dirty="0">
                <a:latin typeface="Courier New"/>
                <a:cs typeface="Courier New"/>
              </a:rPr>
              <a:t> </a:t>
            </a:r>
            <a:r>
              <a:rPr sz="1400" dirty="0">
                <a:latin typeface="Courier New"/>
                <a:cs typeface="Courier New"/>
              </a:rPr>
              <a:t>{</a:t>
            </a:r>
            <a:endParaRPr sz="1400">
              <a:latin typeface="Courier New"/>
              <a:cs typeface="Courier New"/>
            </a:endParaRPr>
          </a:p>
          <a:p>
            <a:pPr marL="225425">
              <a:lnSpc>
                <a:spcPct val="100000"/>
              </a:lnSpc>
              <a:spcBef>
                <a:spcPts val="270"/>
              </a:spcBef>
            </a:pPr>
            <a:r>
              <a:rPr sz="1400" spc="-5" dirty="0">
                <a:latin typeface="Courier New"/>
                <a:cs typeface="Courier New"/>
              </a:rPr>
              <a:t>return;</a:t>
            </a:r>
            <a:endParaRPr sz="1400">
              <a:latin typeface="Courier New"/>
              <a:cs typeface="Courier New"/>
            </a:endParaRPr>
          </a:p>
          <a:p>
            <a:pPr marL="12700">
              <a:lnSpc>
                <a:spcPct val="100000"/>
              </a:lnSpc>
              <a:spcBef>
                <a:spcPts val="270"/>
              </a:spcBef>
            </a:pPr>
            <a:r>
              <a:rPr sz="1400" dirty="0">
                <a:latin typeface="Courier New"/>
                <a:cs typeface="Courier New"/>
              </a:rPr>
              <a:t>}</a:t>
            </a:r>
            <a:endParaRPr sz="1400">
              <a:latin typeface="Courier New"/>
              <a:cs typeface="Courier New"/>
            </a:endParaRPr>
          </a:p>
        </p:txBody>
      </p:sp>
      <p:sp>
        <p:nvSpPr>
          <p:cNvPr id="7" name="object 7"/>
          <p:cNvSpPr/>
          <p:nvPr/>
        </p:nvSpPr>
        <p:spPr>
          <a:xfrm>
            <a:off x="4479366" y="411074"/>
            <a:ext cx="603250" cy="598170"/>
          </a:xfrm>
          <a:custGeom>
            <a:avLst/>
            <a:gdLst/>
            <a:ahLst/>
            <a:cxnLst/>
            <a:rect l="l" t="t" r="r" b="b"/>
            <a:pathLst>
              <a:path w="603250" h="598169">
                <a:moveTo>
                  <a:pt x="0" y="0"/>
                </a:moveTo>
                <a:lnTo>
                  <a:pt x="602698" y="0"/>
                </a:lnTo>
                <a:lnTo>
                  <a:pt x="602698" y="478239"/>
                </a:lnTo>
                <a:lnTo>
                  <a:pt x="301349" y="597798"/>
                </a:lnTo>
                <a:lnTo>
                  <a:pt x="0" y="478239"/>
                </a:lnTo>
                <a:lnTo>
                  <a:pt x="0" y="0"/>
                </a:lnTo>
                <a:close/>
              </a:path>
            </a:pathLst>
          </a:custGeom>
          <a:ln w="38099">
            <a:solidFill>
              <a:srgbClr val="666666"/>
            </a:solidFill>
          </a:ln>
        </p:spPr>
        <p:txBody>
          <a:bodyPr wrap="square" lIns="0" tIns="0" rIns="0" bIns="0" rtlCol="0"/>
          <a:lstStyle/>
          <a:p>
            <a:endParaRPr/>
          </a:p>
        </p:txBody>
      </p:sp>
      <p:sp>
        <p:nvSpPr>
          <p:cNvPr id="8" name="object 8"/>
          <p:cNvSpPr txBox="1"/>
          <p:nvPr/>
        </p:nvSpPr>
        <p:spPr>
          <a:xfrm>
            <a:off x="3858859" y="521311"/>
            <a:ext cx="459740" cy="448309"/>
          </a:xfrm>
          <a:prstGeom prst="rect">
            <a:avLst/>
          </a:prstGeom>
        </p:spPr>
        <p:txBody>
          <a:bodyPr vert="horz" wrap="square" lIns="0" tIns="22860" rIns="0" bIns="0" rtlCol="0">
            <a:spAutoFit/>
          </a:bodyPr>
          <a:lstStyle/>
          <a:p>
            <a:pPr marL="12700" marR="5080" indent="29209">
              <a:lnSpc>
                <a:spcPts val="1650"/>
              </a:lnSpc>
              <a:spcBef>
                <a:spcPts val="180"/>
              </a:spcBef>
            </a:pPr>
            <a:r>
              <a:rPr sz="1400" spc="-5" dirty="0">
                <a:latin typeface="Arial"/>
                <a:cs typeface="Arial"/>
              </a:rPr>
              <a:t>pivot  Index</a:t>
            </a:r>
            <a:endParaRPr sz="1400">
              <a:latin typeface="Arial"/>
              <a:cs typeface="Arial"/>
            </a:endParaRPr>
          </a:p>
        </p:txBody>
      </p:sp>
      <p:grpSp>
        <p:nvGrpSpPr>
          <p:cNvPr id="9" name="object 9"/>
          <p:cNvGrpSpPr/>
          <p:nvPr/>
        </p:nvGrpSpPr>
        <p:grpSpPr>
          <a:xfrm>
            <a:off x="6739111" y="1335822"/>
            <a:ext cx="2027555" cy="425450"/>
            <a:chOff x="6739111" y="1335822"/>
            <a:chExt cx="2027555" cy="425450"/>
          </a:xfrm>
        </p:grpSpPr>
        <p:sp>
          <p:nvSpPr>
            <p:cNvPr id="10" name="object 10"/>
            <p:cNvSpPr/>
            <p:nvPr/>
          </p:nvSpPr>
          <p:spPr>
            <a:xfrm>
              <a:off x="6748636" y="1345347"/>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1" name="object 11"/>
            <p:cNvSpPr/>
            <p:nvPr/>
          </p:nvSpPr>
          <p:spPr>
            <a:xfrm>
              <a:off x="6748636" y="1345347"/>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12" name="object 12"/>
          <p:cNvSpPr txBox="1"/>
          <p:nvPr/>
        </p:nvSpPr>
        <p:spPr>
          <a:xfrm>
            <a:off x="7216564" y="1423706"/>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#0</a:t>
            </a:r>
            <a:endParaRPr sz="1400">
              <a:latin typeface="Arial"/>
              <a:cs typeface="Arial"/>
            </a:endParaRPr>
          </a:p>
        </p:txBody>
      </p:sp>
      <p:grpSp>
        <p:nvGrpSpPr>
          <p:cNvPr id="13" name="object 13"/>
          <p:cNvGrpSpPr/>
          <p:nvPr/>
        </p:nvGrpSpPr>
        <p:grpSpPr>
          <a:xfrm>
            <a:off x="6739111" y="929923"/>
            <a:ext cx="2027555" cy="425450"/>
            <a:chOff x="6739111" y="929923"/>
            <a:chExt cx="2027555" cy="425450"/>
          </a:xfrm>
        </p:grpSpPr>
        <p:sp>
          <p:nvSpPr>
            <p:cNvPr id="14" name="object 14"/>
            <p:cNvSpPr/>
            <p:nvPr/>
          </p:nvSpPr>
          <p:spPr>
            <a:xfrm>
              <a:off x="6748636" y="939448"/>
              <a:ext cx="2008505" cy="406400"/>
            </a:xfrm>
            <a:custGeom>
              <a:avLst/>
              <a:gdLst/>
              <a:ahLst/>
              <a:cxnLst/>
              <a:rect l="l" t="t" r="r" b="b"/>
              <a:pathLst>
                <a:path w="2008504" h="406400">
                  <a:moveTo>
                    <a:pt x="1940546" y="405899"/>
                  </a:moveTo>
                  <a:lnTo>
                    <a:pt x="67649" y="405899"/>
                  </a:lnTo>
                  <a:lnTo>
                    <a:pt x="41322" y="400582"/>
                  </a:lnTo>
                  <a:lnTo>
                    <a:pt x="19818" y="386084"/>
                  </a:lnTo>
                  <a:lnTo>
                    <a:pt x="5317" y="364580"/>
                  </a:lnTo>
                  <a:lnTo>
                    <a:pt x="0" y="338246"/>
                  </a:lnTo>
                  <a:lnTo>
                    <a:pt x="0" y="67652"/>
                  </a:lnTo>
                  <a:lnTo>
                    <a:pt x="5317" y="41318"/>
                  </a:lnTo>
                  <a:lnTo>
                    <a:pt x="19818" y="19814"/>
                  </a:lnTo>
                  <a:lnTo>
                    <a:pt x="41322" y="5316"/>
                  </a:lnTo>
                  <a:lnTo>
                    <a:pt x="67649" y="0"/>
                  </a:lnTo>
                  <a:lnTo>
                    <a:pt x="1940546" y="0"/>
                  </a:lnTo>
                  <a:lnTo>
                    <a:pt x="1978075" y="11366"/>
                  </a:lnTo>
                  <a:lnTo>
                    <a:pt x="2003046" y="41763"/>
                  </a:lnTo>
                  <a:lnTo>
                    <a:pt x="2008196" y="67652"/>
                  </a:lnTo>
                  <a:lnTo>
                    <a:pt x="2008196" y="338246"/>
                  </a:lnTo>
                  <a:lnTo>
                    <a:pt x="2002878" y="364580"/>
                  </a:lnTo>
                  <a:lnTo>
                    <a:pt x="1988377" y="386084"/>
                  </a:lnTo>
                  <a:lnTo>
                    <a:pt x="1966873" y="400582"/>
                  </a:lnTo>
                  <a:lnTo>
                    <a:pt x="1940546" y="405899"/>
                  </a:lnTo>
                  <a:close/>
                </a:path>
              </a:pathLst>
            </a:custGeom>
            <a:solidFill>
              <a:srgbClr val="F2F2F2"/>
            </a:solidFill>
          </p:spPr>
          <p:txBody>
            <a:bodyPr wrap="square" lIns="0" tIns="0" rIns="0" bIns="0" rtlCol="0"/>
            <a:lstStyle/>
            <a:p>
              <a:endParaRPr/>
            </a:p>
          </p:txBody>
        </p:sp>
        <p:sp>
          <p:nvSpPr>
            <p:cNvPr id="15" name="object 15"/>
            <p:cNvSpPr/>
            <p:nvPr/>
          </p:nvSpPr>
          <p:spPr>
            <a:xfrm>
              <a:off x="6748636" y="939448"/>
              <a:ext cx="2008505" cy="406400"/>
            </a:xfrm>
            <a:custGeom>
              <a:avLst/>
              <a:gdLst/>
              <a:ahLst/>
              <a:cxnLst/>
              <a:rect l="l" t="t" r="r" b="b"/>
              <a:pathLst>
                <a:path w="2008504" h="406400">
                  <a:moveTo>
                    <a:pt x="0" y="67652"/>
                  </a:moveTo>
                  <a:lnTo>
                    <a:pt x="5317" y="41318"/>
                  </a:lnTo>
                  <a:lnTo>
                    <a:pt x="19818" y="19814"/>
                  </a:lnTo>
                  <a:lnTo>
                    <a:pt x="41322" y="5316"/>
                  </a:lnTo>
                  <a:lnTo>
                    <a:pt x="67649" y="0"/>
                  </a:lnTo>
                  <a:lnTo>
                    <a:pt x="1940546" y="0"/>
                  </a:lnTo>
                  <a:lnTo>
                    <a:pt x="1978075" y="11366"/>
                  </a:lnTo>
                  <a:lnTo>
                    <a:pt x="2003045" y="41763"/>
                  </a:lnTo>
                  <a:lnTo>
                    <a:pt x="2008195" y="67652"/>
                  </a:lnTo>
                  <a:lnTo>
                    <a:pt x="2008195" y="338246"/>
                  </a:lnTo>
                  <a:lnTo>
                    <a:pt x="2002877" y="364580"/>
                  </a:lnTo>
                  <a:lnTo>
                    <a:pt x="1988377" y="386084"/>
                  </a:lnTo>
                  <a:lnTo>
                    <a:pt x="1966873" y="400582"/>
                  </a:lnTo>
                  <a:lnTo>
                    <a:pt x="1940546" y="405899"/>
                  </a:lnTo>
                  <a:lnTo>
                    <a:pt x="67649" y="405899"/>
                  </a:lnTo>
                  <a:lnTo>
                    <a:pt x="41322" y="400582"/>
                  </a:lnTo>
                  <a:lnTo>
                    <a:pt x="19818" y="386084"/>
                  </a:lnTo>
                  <a:lnTo>
                    <a:pt x="5317" y="364580"/>
                  </a:lnTo>
                  <a:lnTo>
                    <a:pt x="0" y="338246"/>
                  </a:lnTo>
                  <a:lnTo>
                    <a:pt x="0" y="67652"/>
                  </a:lnTo>
                  <a:close/>
                </a:path>
              </a:pathLst>
            </a:custGeom>
            <a:ln w="19049">
              <a:solidFill>
                <a:srgbClr val="666666"/>
              </a:solidFill>
            </a:ln>
          </p:spPr>
          <p:txBody>
            <a:bodyPr wrap="square" lIns="0" tIns="0" rIns="0" bIns="0" rtlCol="0"/>
            <a:lstStyle/>
            <a:p>
              <a:endParaRPr/>
            </a:p>
          </p:txBody>
        </p:sp>
      </p:grpSp>
      <p:sp>
        <p:nvSpPr>
          <p:cNvPr id="16" name="object 16"/>
          <p:cNvSpPr txBox="1"/>
          <p:nvPr/>
        </p:nvSpPr>
        <p:spPr>
          <a:xfrm>
            <a:off x="7216564" y="1017808"/>
            <a:ext cx="10706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Call Stack</a:t>
            </a:r>
            <a:r>
              <a:rPr sz="1400" spc="-85" dirty="0">
                <a:latin typeface="Arial"/>
                <a:cs typeface="Arial"/>
              </a:rPr>
              <a:t> </a:t>
            </a:r>
            <a:r>
              <a:rPr sz="1400" spc="-5" dirty="0">
                <a:latin typeface="Arial"/>
                <a:cs typeface="Arial"/>
              </a:rPr>
              <a:t>#1</a:t>
            </a:r>
            <a:endParaRPr sz="1400">
              <a:latin typeface="Arial"/>
              <a:cs typeface="Arial"/>
            </a:endParaRPr>
          </a:p>
        </p:txBody>
      </p:sp>
      <p:sp>
        <p:nvSpPr>
          <p:cNvPr id="17" name="object 17"/>
          <p:cNvSpPr txBox="1"/>
          <p:nvPr/>
        </p:nvSpPr>
        <p:spPr>
          <a:xfrm>
            <a:off x="563898" y="1453108"/>
            <a:ext cx="5154295" cy="733662"/>
          </a:xfrm>
          <a:prstGeom prst="rect">
            <a:avLst/>
          </a:prstGeom>
        </p:spPr>
        <p:txBody>
          <a:bodyPr vert="horz" wrap="square" lIns="0" tIns="12700" rIns="0" bIns="0" rtlCol="0">
            <a:spAutoFit/>
          </a:bodyPr>
          <a:lstStyle/>
          <a:p>
            <a:pPr marL="12700" marR="5080">
              <a:lnSpc>
                <a:spcPts val="2850"/>
              </a:lnSpc>
              <a:spcBef>
                <a:spcPts val="105"/>
              </a:spcBef>
            </a:pPr>
            <a:r>
              <a:rPr sz="2400" i="1" spc="-5" dirty="0" smtClean="0">
                <a:latin typeface="Arial"/>
                <a:cs typeface="Arial"/>
              </a:rPr>
              <a:t>The </a:t>
            </a:r>
            <a:r>
              <a:rPr sz="2400" i="1" dirty="0">
                <a:latin typeface="Arial"/>
                <a:cs typeface="Arial"/>
              </a:rPr>
              <a:t>right </a:t>
            </a:r>
            <a:r>
              <a:rPr sz="2400" i="1" spc="-5" dirty="0">
                <a:latin typeface="Arial"/>
                <a:cs typeface="Arial"/>
              </a:rPr>
              <a:t>hand </a:t>
            </a:r>
            <a:r>
              <a:rPr sz="2400" i="1" dirty="0">
                <a:latin typeface="Arial"/>
                <a:cs typeface="Arial"/>
              </a:rPr>
              <a:t>side </a:t>
            </a:r>
            <a:r>
              <a:rPr lang="en-US" sz="2400" i="1" spc="-5" dirty="0" smtClean="0">
                <a:latin typeface="Arial"/>
                <a:cs typeface="Arial"/>
              </a:rPr>
              <a:t>will</a:t>
            </a:r>
            <a:r>
              <a:rPr sz="2400" i="1" spc="-5" dirty="0" smtClean="0">
                <a:latin typeface="Arial"/>
                <a:cs typeface="Arial"/>
              </a:rPr>
              <a:t> </a:t>
            </a:r>
            <a:r>
              <a:rPr sz="2400" i="1" spc="-5" dirty="0">
                <a:latin typeface="Arial"/>
                <a:cs typeface="Arial"/>
              </a:rPr>
              <a:t>also </a:t>
            </a:r>
            <a:r>
              <a:rPr sz="2400" i="1" dirty="0">
                <a:latin typeface="Arial"/>
                <a:cs typeface="Arial"/>
              </a:rPr>
              <a:t>sorted </a:t>
            </a:r>
            <a:r>
              <a:rPr sz="2400" i="1" spc="-5" dirty="0">
                <a:latin typeface="Arial"/>
                <a:cs typeface="Arial"/>
              </a:rPr>
              <a:t>as</a:t>
            </a:r>
            <a:r>
              <a:rPr sz="2400" i="1" spc="-100" dirty="0">
                <a:latin typeface="Arial"/>
                <a:cs typeface="Arial"/>
              </a:rPr>
              <a:t> </a:t>
            </a:r>
            <a:r>
              <a:rPr sz="2400" i="1" spc="-5" dirty="0">
                <a:latin typeface="Arial"/>
                <a:cs typeface="Arial"/>
              </a:rPr>
              <a:t>it  </a:t>
            </a:r>
            <a:r>
              <a:rPr sz="2400" i="1" dirty="0">
                <a:latin typeface="Arial"/>
                <a:cs typeface="Arial"/>
              </a:rPr>
              <a:t>recursively calls</a:t>
            </a:r>
            <a:r>
              <a:rPr sz="2400" i="1" spc="-20" dirty="0">
                <a:latin typeface="Arial"/>
                <a:cs typeface="Arial"/>
              </a:rPr>
              <a:t> </a:t>
            </a:r>
            <a:r>
              <a:rPr sz="2400" i="1" spc="-5" dirty="0">
                <a:latin typeface="Arial"/>
                <a:cs typeface="Arial"/>
              </a:rPr>
              <a:t>Quicksort</a:t>
            </a:r>
            <a:r>
              <a:rPr sz="2400" i="1" spc="-5" dirty="0" smtClean="0">
                <a:latin typeface="Arial"/>
                <a:cs typeface="Arial"/>
              </a:rPr>
              <a:t>.</a:t>
            </a:r>
            <a:endParaRPr lang="en-US" sz="2400" i="1" spc="-5" dirty="0" smtClean="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graphicFrame>
        <p:nvGraphicFramePr>
          <p:cNvPr id="3" name="object 3"/>
          <p:cNvGraphicFramePr>
            <a:graphicFrameLocks noGrp="1"/>
          </p:cNvGraphicFramePr>
          <p:nvPr/>
        </p:nvGraphicFramePr>
        <p:xfrm>
          <a:off x="799873" y="2753028"/>
          <a:ext cx="7226298" cy="1300513"/>
        </p:xfrm>
        <a:graphic>
          <a:graphicData uri="http://schemas.openxmlformats.org/drawingml/2006/table">
            <a:tbl>
              <a:tblPr firstRow="1" bandRow="1">
                <a:tableStyleId>{2D5ABB26-0587-4C30-8999-92F81FD0307C}</a:tableStyleId>
              </a:tblPr>
              <a:tblGrid>
                <a:gridCol w="914400"/>
                <a:gridCol w="343534"/>
                <a:gridCol w="914400"/>
                <a:gridCol w="343535"/>
                <a:gridCol w="914400"/>
                <a:gridCol w="343535"/>
                <a:gridCol w="914400"/>
                <a:gridCol w="343535"/>
                <a:gridCol w="914400"/>
                <a:gridCol w="365760"/>
                <a:gridCol w="914399"/>
              </a:tblGrid>
              <a:tr h="386115">
                <a:tc>
                  <a:txBody>
                    <a:bodyPr/>
                    <a:lstStyle/>
                    <a:p>
                      <a:pPr algn="ctr">
                        <a:lnSpc>
                          <a:spcPts val="1989"/>
                        </a:lnSpc>
                      </a:pPr>
                      <a:r>
                        <a:rPr sz="1800" spc="-5" dirty="0">
                          <a:latin typeface="Arial"/>
                          <a:cs typeface="Arial"/>
                        </a:rPr>
                        <a:t>[0]</a:t>
                      </a:r>
                      <a:endParaRPr sz="1800" dirty="0">
                        <a:latin typeface="Arial"/>
                        <a:cs typeface="Arial"/>
                      </a:endParaRPr>
                    </a:p>
                  </a:txBody>
                  <a:tcPr marL="0" marR="0" marT="0" marB="0">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tc>
                <a:tc>
                  <a:txBody>
                    <a:bodyPr/>
                    <a:lstStyle/>
                    <a:p>
                      <a:pPr algn="ctr">
                        <a:lnSpc>
                          <a:spcPts val="1989"/>
                        </a:lnSpc>
                      </a:pPr>
                      <a:r>
                        <a:rPr sz="1800" spc="-5" dirty="0">
                          <a:latin typeface="Arial"/>
                          <a:cs typeface="Arial"/>
                        </a:rPr>
                        <a:t>[1]</a:t>
                      </a:r>
                      <a:endParaRPr sz="1800">
                        <a:latin typeface="Arial"/>
                        <a:cs typeface="Arial"/>
                      </a:endParaRPr>
                    </a:p>
                  </a:txBody>
                  <a:tcPr marL="0" marR="0" marT="0" marB="0">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tc>
                <a:tc>
                  <a:txBody>
                    <a:bodyPr/>
                    <a:lstStyle/>
                    <a:p>
                      <a:pPr marL="329565">
                        <a:lnSpc>
                          <a:spcPts val="1989"/>
                        </a:lnSpc>
                      </a:pPr>
                      <a:r>
                        <a:rPr sz="1800" spc="-5" dirty="0">
                          <a:latin typeface="Arial"/>
                          <a:cs typeface="Arial"/>
                        </a:rPr>
                        <a:t>[2]</a:t>
                      </a:r>
                      <a:endParaRPr sz="1800">
                        <a:latin typeface="Arial"/>
                        <a:cs typeface="Arial"/>
                      </a:endParaRPr>
                    </a:p>
                  </a:txBody>
                  <a:tcPr marL="0" marR="0" marT="0" marB="0">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tc>
                <a:tc>
                  <a:txBody>
                    <a:bodyPr/>
                    <a:lstStyle/>
                    <a:p>
                      <a:pPr algn="ctr">
                        <a:lnSpc>
                          <a:spcPts val="1989"/>
                        </a:lnSpc>
                      </a:pPr>
                      <a:r>
                        <a:rPr sz="1800" spc="-5" dirty="0">
                          <a:latin typeface="Arial"/>
                          <a:cs typeface="Arial"/>
                        </a:rPr>
                        <a:t>[3]</a:t>
                      </a:r>
                      <a:endParaRPr sz="1800">
                        <a:latin typeface="Arial"/>
                        <a:cs typeface="Arial"/>
                      </a:endParaRPr>
                    </a:p>
                  </a:txBody>
                  <a:tcPr marL="0" marR="0" marT="0" marB="0">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tc>
                <a:tc>
                  <a:txBody>
                    <a:bodyPr/>
                    <a:lstStyle/>
                    <a:p>
                      <a:pPr algn="ctr">
                        <a:lnSpc>
                          <a:spcPts val="1989"/>
                        </a:lnSpc>
                      </a:pPr>
                      <a:r>
                        <a:rPr sz="1800" spc="-5" dirty="0">
                          <a:latin typeface="Arial"/>
                          <a:cs typeface="Arial"/>
                        </a:rPr>
                        <a:t>[4]</a:t>
                      </a:r>
                      <a:endParaRPr sz="1800">
                        <a:latin typeface="Arial"/>
                        <a:cs typeface="Arial"/>
                      </a:endParaRPr>
                    </a:p>
                  </a:txBody>
                  <a:tcPr marL="0" marR="0" marT="0" marB="0">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tc>
                <a:tc>
                  <a:txBody>
                    <a:bodyPr/>
                    <a:lstStyle/>
                    <a:p>
                      <a:pPr marR="255904" algn="r">
                        <a:lnSpc>
                          <a:spcPts val="1989"/>
                        </a:lnSpc>
                      </a:pPr>
                      <a:r>
                        <a:rPr sz="1800" spc="-5" dirty="0">
                          <a:latin typeface="Arial"/>
                          <a:cs typeface="Arial"/>
                        </a:rPr>
                        <a:t>[5]</a:t>
                      </a:r>
                      <a:endParaRPr sz="1800">
                        <a:latin typeface="Arial"/>
                        <a:cs typeface="Arial"/>
                      </a:endParaRPr>
                    </a:p>
                  </a:txBody>
                  <a:tcPr marL="0" marR="0" marT="0" marB="0">
                    <a:lnB w="19050">
                      <a:solidFill>
                        <a:srgbClr val="666666"/>
                      </a:solidFill>
                      <a:prstDash val="solid"/>
                    </a:lnB>
                  </a:tcPr>
                </a:tc>
              </a:tr>
              <a:tr h="914398">
                <a:tc>
                  <a:txBody>
                    <a:bodyPr/>
                    <a:lstStyle/>
                    <a:p>
                      <a:pPr algn="ctr">
                        <a:lnSpc>
                          <a:spcPct val="100000"/>
                        </a:lnSpc>
                        <a:spcBef>
                          <a:spcPts val="2080"/>
                        </a:spcBef>
                      </a:pPr>
                      <a:r>
                        <a:rPr sz="2400" spc="-5" dirty="0">
                          <a:latin typeface="Arial"/>
                          <a:cs typeface="Arial"/>
                        </a:rPr>
                        <a:t>12</a:t>
                      </a:r>
                      <a:endParaRPr sz="2400">
                        <a:latin typeface="Arial"/>
                        <a:cs typeface="Arial"/>
                      </a:endParaRPr>
                    </a:p>
                  </a:txBody>
                  <a:tcPr marL="0" marR="0" marT="264160" marB="0">
                    <a:lnL w="19050">
                      <a:solidFill>
                        <a:srgbClr val="666666"/>
                      </a:solidFill>
                      <a:prstDash val="solid"/>
                    </a:lnL>
                    <a:lnR w="19050">
                      <a:solidFill>
                        <a:srgbClr val="666666"/>
                      </a:solidFill>
                      <a:prstDash val="solid"/>
                    </a:lnR>
                    <a:lnT w="19050">
                      <a:solidFill>
                        <a:srgbClr val="666666"/>
                      </a:solidFill>
                      <a:prstDash val="solid"/>
                    </a:lnT>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lnL w="19050">
                      <a:solidFill>
                        <a:srgbClr val="666666"/>
                      </a:solidFill>
                      <a:prstDash val="solid"/>
                    </a:lnL>
                    <a:lnR w="19050">
                      <a:solidFill>
                        <a:srgbClr val="666666"/>
                      </a:solidFill>
                      <a:prstDash val="solid"/>
                    </a:lnR>
                  </a:tcPr>
                </a:tc>
                <a:tc>
                  <a:txBody>
                    <a:bodyPr/>
                    <a:lstStyle/>
                    <a:p>
                      <a:pPr algn="ctr">
                        <a:lnSpc>
                          <a:spcPct val="100000"/>
                        </a:lnSpc>
                        <a:spcBef>
                          <a:spcPts val="2080"/>
                        </a:spcBef>
                      </a:pPr>
                      <a:r>
                        <a:rPr sz="2400" dirty="0">
                          <a:latin typeface="Arial"/>
                          <a:cs typeface="Arial"/>
                        </a:rPr>
                        <a:t>7</a:t>
                      </a:r>
                      <a:endParaRPr sz="2400">
                        <a:latin typeface="Arial"/>
                        <a:cs typeface="Arial"/>
                      </a:endParaRPr>
                    </a:p>
                  </a:txBody>
                  <a:tcPr marL="0" marR="0" marT="264160" marB="0">
                    <a:lnL w="19050">
                      <a:solidFill>
                        <a:srgbClr val="666666"/>
                      </a:solidFill>
                      <a:prstDash val="solid"/>
                    </a:lnL>
                    <a:lnR w="19050">
                      <a:solidFill>
                        <a:srgbClr val="666666"/>
                      </a:solidFill>
                      <a:prstDash val="solid"/>
                    </a:lnR>
                    <a:lnT w="19050">
                      <a:solidFill>
                        <a:srgbClr val="666666"/>
                      </a:solidFill>
                      <a:prstDash val="solid"/>
                    </a:lnT>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lnL w="19050">
                      <a:solidFill>
                        <a:srgbClr val="666666"/>
                      </a:solidFill>
                      <a:prstDash val="solid"/>
                    </a:lnL>
                    <a:lnR w="19050">
                      <a:solidFill>
                        <a:srgbClr val="666666"/>
                      </a:solidFill>
                      <a:prstDash val="solid"/>
                    </a:lnR>
                  </a:tcPr>
                </a:tc>
                <a:tc>
                  <a:txBody>
                    <a:bodyPr/>
                    <a:lstStyle/>
                    <a:p>
                      <a:pPr marL="287655">
                        <a:lnSpc>
                          <a:spcPct val="100000"/>
                        </a:lnSpc>
                        <a:spcBef>
                          <a:spcPts val="2080"/>
                        </a:spcBef>
                      </a:pPr>
                      <a:r>
                        <a:rPr sz="2400" spc="-5" dirty="0">
                          <a:latin typeface="Arial"/>
                          <a:cs typeface="Arial"/>
                        </a:rPr>
                        <a:t>14</a:t>
                      </a:r>
                      <a:endParaRPr sz="2400" dirty="0">
                        <a:latin typeface="Arial"/>
                        <a:cs typeface="Arial"/>
                      </a:endParaRPr>
                    </a:p>
                  </a:txBody>
                  <a:tcPr marL="0" marR="0" marT="264160" marB="0">
                    <a:lnL w="19050">
                      <a:solidFill>
                        <a:srgbClr val="666666"/>
                      </a:solidFill>
                      <a:prstDash val="solid"/>
                    </a:lnL>
                    <a:lnR w="19050">
                      <a:solidFill>
                        <a:srgbClr val="666666"/>
                      </a:solidFill>
                      <a:prstDash val="solid"/>
                    </a:lnR>
                    <a:lnT w="19050">
                      <a:solidFill>
                        <a:srgbClr val="666666"/>
                      </a:solidFill>
                      <a:prstDash val="solid"/>
                    </a:lnT>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lnL w="19050">
                      <a:solidFill>
                        <a:srgbClr val="666666"/>
                      </a:solidFill>
                      <a:prstDash val="solid"/>
                    </a:lnL>
                    <a:lnR w="19050">
                      <a:solidFill>
                        <a:srgbClr val="666666"/>
                      </a:solidFill>
                      <a:prstDash val="solid"/>
                    </a:lnR>
                  </a:tcPr>
                </a:tc>
                <a:tc>
                  <a:txBody>
                    <a:bodyPr/>
                    <a:lstStyle/>
                    <a:p>
                      <a:pPr algn="ctr">
                        <a:lnSpc>
                          <a:spcPct val="100000"/>
                        </a:lnSpc>
                        <a:spcBef>
                          <a:spcPts val="2080"/>
                        </a:spcBef>
                      </a:pPr>
                      <a:r>
                        <a:rPr sz="2400" dirty="0">
                          <a:latin typeface="Arial"/>
                          <a:cs typeface="Arial"/>
                        </a:rPr>
                        <a:t>9</a:t>
                      </a:r>
                    </a:p>
                  </a:txBody>
                  <a:tcPr marL="0" marR="0" marT="264160" marB="0">
                    <a:lnL w="19050">
                      <a:solidFill>
                        <a:srgbClr val="666666"/>
                      </a:solidFill>
                      <a:prstDash val="solid"/>
                    </a:lnL>
                    <a:lnR w="19050">
                      <a:solidFill>
                        <a:srgbClr val="666666"/>
                      </a:solidFill>
                      <a:prstDash val="solid"/>
                    </a:lnR>
                    <a:lnT w="19050">
                      <a:solidFill>
                        <a:srgbClr val="666666"/>
                      </a:solidFill>
                      <a:prstDash val="solid"/>
                    </a:lnT>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lnL w="19050">
                      <a:solidFill>
                        <a:srgbClr val="666666"/>
                      </a:solidFill>
                      <a:prstDash val="solid"/>
                    </a:lnL>
                    <a:lnR w="19050">
                      <a:solidFill>
                        <a:srgbClr val="666666"/>
                      </a:solidFill>
                      <a:prstDash val="solid"/>
                    </a:lnR>
                  </a:tcPr>
                </a:tc>
                <a:tc>
                  <a:txBody>
                    <a:bodyPr/>
                    <a:lstStyle/>
                    <a:p>
                      <a:pPr algn="ctr">
                        <a:lnSpc>
                          <a:spcPct val="100000"/>
                        </a:lnSpc>
                        <a:spcBef>
                          <a:spcPts val="2080"/>
                        </a:spcBef>
                      </a:pPr>
                      <a:r>
                        <a:rPr sz="2400" spc="-5" dirty="0">
                          <a:latin typeface="Arial"/>
                          <a:cs typeface="Arial"/>
                        </a:rPr>
                        <a:t>10</a:t>
                      </a:r>
                      <a:endParaRPr sz="2400">
                        <a:latin typeface="Arial"/>
                        <a:cs typeface="Arial"/>
                      </a:endParaRPr>
                    </a:p>
                  </a:txBody>
                  <a:tcPr marL="0" marR="0" marT="264160" marB="0">
                    <a:lnL w="19050">
                      <a:solidFill>
                        <a:srgbClr val="666666"/>
                      </a:solidFill>
                      <a:prstDash val="solid"/>
                    </a:lnL>
                    <a:lnR w="19050">
                      <a:solidFill>
                        <a:srgbClr val="666666"/>
                      </a:solidFill>
                      <a:prstDash val="solid"/>
                    </a:lnR>
                    <a:lnT w="19050">
                      <a:solidFill>
                        <a:srgbClr val="666666"/>
                      </a:solidFill>
                      <a:prstDash val="solid"/>
                    </a:lnT>
                    <a:lnB w="19050">
                      <a:solidFill>
                        <a:srgbClr val="666666"/>
                      </a:solidFill>
                      <a:prstDash val="solid"/>
                    </a:lnB>
                  </a:tcPr>
                </a:tc>
                <a:tc>
                  <a:txBody>
                    <a:bodyPr/>
                    <a:lstStyle/>
                    <a:p>
                      <a:pPr>
                        <a:lnSpc>
                          <a:spcPct val="100000"/>
                        </a:lnSpc>
                      </a:pPr>
                      <a:endParaRPr sz="1400">
                        <a:latin typeface="Times New Roman"/>
                        <a:cs typeface="Times New Roman"/>
                      </a:endParaRPr>
                    </a:p>
                  </a:txBody>
                  <a:tcPr marL="0" marR="0" marT="0" marB="0">
                    <a:lnL w="19050">
                      <a:solidFill>
                        <a:srgbClr val="666666"/>
                      </a:solidFill>
                      <a:prstDash val="solid"/>
                    </a:lnL>
                    <a:lnR w="19050">
                      <a:solidFill>
                        <a:srgbClr val="666666"/>
                      </a:solidFill>
                      <a:prstDash val="solid"/>
                    </a:lnR>
                  </a:tcPr>
                </a:tc>
                <a:tc>
                  <a:txBody>
                    <a:bodyPr/>
                    <a:lstStyle/>
                    <a:p>
                      <a:pPr marR="280035" algn="r">
                        <a:lnSpc>
                          <a:spcPct val="100000"/>
                        </a:lnSpc>
                        <a:spcBef>
                          <a:spcPts val="2080"/>
                        </a:spcBef>
                      </a:pPr>
                      <a:r>
                        <a:rPr sz="2400" spc="-5" dirty="0">
                          <a:latin typeface="Arial"/>
                          <a:cs typeface="Arial"/>
                        </a:rPr>
                        <a:t>11</a:t>
                      </a:r>
                      <a:endParaRPr sz="2400">
                        <a:latin typeface="Arial"/>
                        <a:cs typeface="Arial"/>
                      </a:endParaRPr>
                    </a:p>
                  </a:txBody>
                  <a:tcPr marL="0" marR="0" marT="264160" marB="0">
                    <a:lnL w="19050">
                      <a:solidFill>
                        <a:srgbClr val="666666"/>
                      </a:solidFill>
                      <a:prstDash val="solid"/>
                    </a:lnL>
                    <a:lnR w="19050">
                      <a:solidFill>
                        <a:srgbClr val="666666"/>
                      </a:solidFill>
                      <a:prstDash val="solid"/>
                    </a:lnR>
                    <a:lnT w="19050">
                      <a:solidFill>
                        <a:srgbClr val="666666"/>
                      </a:solidFill>
                      <a:prstDash val="solid"/>
                    </a:lnT>
                    <a:lnB w="19050">
                      <a:solidFill>
                        <a:srgbClr val="666666"/>
                      </a:solidFill>
                      <a:prstDash val="solid"/>
                    </a:lnB>
                  </a:tcPr>
                </a:tc>
              </a:tr>
            </a:tbl>
          </a:graphicData>
        </a:graphic>
      </p:graphicFrame>
      <p:sp>
        <p:nvSpPr>
          <p:cNvPr id="4" name="object 4"/>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dirty="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dirty="0">
              <a:latin typeface="Courier New"/>
              <a:cs typeface="Courier New"/>
            </a:endParaRPr>
          </a:p>
          <a:p>
            <a:pPr marL="225425">
              <a:lnSpc>
                <a:spcPts val="1585"/>
              </a:lnSpc>
            </a:pPr>
            <a:r>
              <a:rPr sz="1400" dirty="0">
                <a:latin typeface="Courier New"/>
                <a:cs typeface="Courier New"/>
              </a:rPr>
              <a:t>}</a:t>
            </a:r>
          </a:p>
          <a:p>
            <a:pPr marL="12700">
              <a:lnSpc>
                <a:spcPts val="1650"/>
              </a:lnSpc>
            </a:pPr>
            <a:r>
              <a:rPr sz="1400" dirty="0">
                <a:latin typeface="Courier New"/>
                <a:cs typeface="Courier New"/>
              </a:rPr>
              <a:t>}</a:t>
            </a: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dirty="0">
              <a:latin typeface="Courier New"/>
              <a:cs typeface="Courier New"/>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084382" y="3390480"/>
            <a:ext cx="3644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12</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grpSp>
        <p:nvGrpSpPr>
          <p:cNvPr id="11" name="object 11"/>
          <p:cNvGrpSpPr/>
          <p:nvPr/>
        </p:nvGrpSpPr>
        <p:grpSpPr>
          <a:xfrm>
            <a:off x="5690163" y="613473"/>
            <a:ext cx="800100" cy="800100"/>
            <a:chOff x="5690163" y="613473"/>
            <a:chExt cx="800100" cy="800100"/>
          </a:xfrm>
        </p:grpSpPr>
        <p:sp>
          <p:nvSpPr>
            <p:cNvPr id="12" name="object 12"/>
            <p:cNvSpPr/>
            <p:nvPr/>
          </p:nvSpPr>
          <p:spPr>
            <a:xfrm>
              <a:off x="5699688" y="622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3" name="object 13"/>
            <p:cNvSpPr/>
            <p:nvPr/>
          </p:nvSpPr>
          <p:spPr>
            <a:xfrm>
              <a:off x="5699688" y="622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4" name="object 14"/>
          <p:cNvSpPr/>
          <p:nvPr/>
        </p:nvSpPr>
        <p:spPr>
          <a:xfrm>
            <a:off x="3632467" y="557373"/>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5" name="object 15"/>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spc="-5" dirty="0">
                <a:latin typeface="Courier New"/>
                <a:cs typeface="Courier New"/>
              </a:rPr>
              <a:t>int storeIndex </a:t>
            </a:r>
            <a:r>
              <a:rPr sz="1400" dirty="0">
                <a:latin typeface="Courier New"/>
                <a:cs typeface="Courier New"/>
              </a:rPr>
              <a:t>=</a:t>
            </a:r>
            <a:r>
              <a:rPr sz="1400" spc="-25" dirty="0">
                <a:latin typeface="Courier New"/>
                <a:cs typeface="Courier New"/>
              </a:rPr>
              <a:t> </a:t>
            </a:r>
            <a:r>
              <a:rPr sz="1400"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6" name="object 16"/>
          <p:cNvSpPr txBox="1"/>
          <p:nvPr/>
        </p:nvSpPr>
        <p:spPr>
          <a:xfrm>
            <a:off x="5432542" y="824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17" name="object 17"/>
          <p:cNvSpPr txBox="1"/>
          <p:nvPr/>
        </p:nvSpPr>
        <p:spPr>
          <a:xfrm>
            <a:off x="3011965" y="688911"/>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9398" y="3139143"/>
            <a:ext cx="914400" cy="914400"/>
          </a:xfrm>
          <a:custGeom>
            <a:avLst/>
            <a:gdLst/>
            <a:ahLst/>
            <a:cxnLst/>
            <a:rect l="l" t="t" r="r" b="b"/>
            <a:pathLst>
              <a:path w="914400" h="914400">
                <a:moveTo>
                  <a:pt x="0" y="0"/>
                </a:moveTo>
                <a:lnTo>
                  <a:pt x="914398" y="0"/>
                </a:lnTo>
                <a:lnTo>
                  <a:pt x="914398" y="914398"/>
                </a:lnTo>
                <a:lnTo>
                  <a:pt x="0" y="914398"/>
                </a:lnTo>
                <a:lnTo>
                  <a:pt x="0" y="0"/>
                </a:lnTo>
                <a:close/>
              </a:path>
            </a:pathLst>
          </a:custGeom>
          <a:ln w="19049">
            <a:solidFill>
              <a:srgbClr val="666666"/>
            </a:solidFill>
          </a:ln>
        </p:spPr>
        <p:txBody>
          <a:bodyPr wrap="square" lIns="0" tIns="0" rIns="0" bIns="0" rtlCol="0"/>
          <a:lstStyle/>
          <a:p>
            <a:endParaRPr/>
          </a:p>
        </p:txBody>
      </p:sp>
      <p:sp>
        <p:nvSpPr>
          <p:cNvPr id="3" name="object 3"/>
          <p:cNvSpPr txBox="1"/>
          <p:nvPr/>
        </p:nvSpPr>
        <p:spPr>
          <a:xfrm>
            <a:off x="1084382" y="3390480"/>
            <a:ext cx="3644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12</a:t>
            </a:r>
            <a:endParaRPr sz="2400">
              <a:latin typeface="Arial"/>
              <a:cs typeface="Arial"/>
            </a:endParaRPr>
          </a:p>
        </p:txBody>
      </p:sp>
      <p:sp>
        <p:nvSpPr>
          <p:cNvPr id="4" name="object 4"/>
          <p:cNvSpPr txBox="1"/>
          <p:nvPr/>
        </p:nvSpPr>
        <p:spPr>
          <a:xfrm>
            <a:off x="2067245"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7</a:t>
            </a:r>
            <a:endParaRPr sz="2400">
              <a:latin typeface="Arial"/>
              <a:cs typeface="Arial"/>
            </a:endParaRPr>
          </a:p>
        </p:txBody>
      </p:sp>
      <p:sp>
        <p:nvSpPr>
          <p:cNvPr id="5" name="object 5"/>
          <p:cNvSpPr txBox="1"/>
          <p:nvPr/>
        </p:nvSpPr>
        <p:spPr>
          <a:xfrm>
            <a:off x="3325093"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14</a:t>
            </a:r>
            <a:endParaRPr sz="2400">
              <a:latin typeface="Arial"/>
              <a:cs typeface="Arial"/>
            </a:endParaRPr>
          </a:p>
        </p:txBody>
      </p:sp>
      <p:sp>
        <p:nvSpPr>
          <p:cNvPr id="6" name="object 6"/>
          <p:cNvSpPr txBox="1"/>
          <p:nvPr/>
        </p:nvSpPr>
        <p:spPr>
          <a:xfrm>
            <a:off x="4582940" y="3139143"/>
            <a:ext cx="914400" cy="914400"/>
          </a:xfrm>
          <a:prstGeom prst="rect">
            <a:avLst/>
          </a:prstGeom>
          <a:ln w="19049">
            <a:solidFill>
              <a:srgbClr val="666666"/>
            </a:solidFill>
          </a:ln>
        </p:spPr>
        <p:txBody>
          <a:bodyPr vert="horz" wrap="square" lIns="0" tIns="264160" rIns="0" bIns="0" rtlCol="0">
            <a:spAutoFit/>
          </a:bodyPr>
          <a:lstStyle/>
          <a:p>
            <a:pPr algn="ctr">
              <a:lnSpc>
                <a:spcPct val="100000"/>
              </a:lnSpc>
              <a:spcBef>
                <a:spcPts val="2080"/>
              </a:spcBef>
            </a:pPr>
            <a:r>
              <a:rPr sz="2400" dirty="0">
                <a:latin typeface="Arial"/>
                <a:cs typeface="Arial"/>
              </a:rPr>
              <a:t>9</a:t>
            </a:r>
            <a:endParaRPr sz="2400">
              <a:latin typeface="Arial"/>
              <a:cs typeface="Arial"/>
            </a:endParaRPr>
          </a:p>
        </p:txBody>
      </p:sp>
      <p:sp>
        <p:nvSpPr>
          <p:cNvPr id="7" name="object 7"/>
          <p:cNvSpPr txBox="1"/>
          <p:nvPr/>
        </p:nvSpPr>
        <p:spPr>
          <a:xfrm>
            <a:off x="5840788"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10</a:t>
            </a:r>
            <a:endParaRPr sz="2400">
              <a:latin typeface="Arial"/>
              <a:cs typeface="Arial"/>
            </a:endParaRPr>
          </a:p>
        </p:txBody>
      </p:sp>
      <p:sp>
        <p:nvSpPr>
          <p:cNvPr id="8" name="object 8"/>
          <p:cNvSpPr txBox="1"/>
          <p:nvPr/>
        </p:nvSpPr>
        <p:spPr>
          <a:xfrm>
            <a:off x="7120885" y="3139143"/>
            <a:ext cx="914400" cy="914400"/>
          </a:xfrm>
          <a:prstGeom prst="rect">
            <a:avLst/>
          </a:prstGeom>
          <a:ln w="19049">
            <a:solidFill>
              <a:srgbClr val="666666"/>
            </a:solidFill>
          </a:ln>
        </p:spPr>
        <p:txBody>
          <a:bodyPr vert="horz" wrap="square" lIns="0" tIns="264160" rIns="0" bIns="0" rtlCol="0">
            <a:spAutoFit/>
          </a:bodyPr>
          <a:lstStyle/>
          <a:p>
            <a:pPr marL="287655">
              <a:lnSpc>
                <a:spcPct val="100000"/>
              </a:lnSpc>
              <a:spcBef>
                <a:spcPts val="2080"/>
              </a:spcBef>
            </a:pPr>
            <a:r>
              <a:rPr sz="2400" spc="-5" dirty="0">
                <a:latin typeface="Arial"/>
                <a:cs typeface="Arial"/>
              </a:rPr>
              <a:t>11</a:t>
            </a:r>
            <a:endParaRPr sz="2400">
              <a:latin typeface="Arial"/>
              <a:cs typeface="Arial"/>
            </a:endParaRPr>
          </a:p>
        </p:txBody>
      </p:sp>
      <p:sp>
        <p:nvSpPr>
          <p:cNvPr id="9" name="object 9"/>
          <p:cNvSpPr txBox="1"/>
          <p:nvPr/>
        </p:nvSpPr>
        <p:spPr>
          <a:xfrm>
            <a:off x="949173" y="2718673"/>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begin</a:t>
            </a:r>
            <a:endParaRPr sz="1800">
              <a:latin typeface="Arial"/>
              <a:cs typeface="Arial"/>
            </a:endParaRPr>
          </a:p>
        </p:txBody>
      </p:sp>
      <p:sp>
        <p:nvSpPr>
          <p:cNvPr id="10" name="object 10"/>
          <p:cNvSpPr txBox="1"/>
          <p:nvPr/>
        </p:nvSpPr>
        <p:spPr>
          <a:xfrm>
            <a:off x="7402859" y="2718673"/>
            <a:ext cx="3810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last</a:t>
            </a:r>
            <a:endParaRPr sz="1800">
              <a:latin typeface="Arial"/>
              <a:cs typeface="Arial"/>
            </a:endParaRPr>
          </a:p>
        </p:txBody>
      </p:sp>
      <p:sp>
        <p:nvSpPr>
          <p:cNvPr id="11" name="object 11"/>
          <p:cNvSpPr/>
          <p:nvPr/>
        </p:nvSpPr>
        <p:spPr>
          <a:xfrm>
            <a:off x="876148" y="1764546"/>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38099">
            <a:solidFill>
              <a:srgbClr val="666666"/>
            </a:solidFill>
          </a:ln>
        </p:spPr>
        <p:txBody>
          <a:bodyPr wrap="square" lIns="0" tIns="0" rIns="0" bIns="0" rtlCol="0"/>
          <a:lstStyle/>
          <a:p>
            <a:endParaRPr/>
          </a:p>
        </p:txBody>
      </p:sp>
      <p:sp>
        <p:nvSpPr>
          <p:cNvPr id="12" name="object 12"/>
          <p:cNvSpPr txBox="1"/>
          <p:nvPr/>
        </p:nvSpPr>
        <p:spPr>
          <a:xfrm>
            <a:off x="1169140" y="1871042"/>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0</a:t>
            </a:r>
            <a:endParaRPr sz="2400">
              <a:latin typeface="Arial"/>
              <a:cs typeface="Arial"/>
            </a:endParaRPr>
          </a:p>
        </p:txBody>
      </p:sp>
      <p:sp>
        <p:nvSpPr>
          <p:cNvPr id="13" name="object 13"/>
          <p:cNvSpPr txBox="1"/>
          <p:nvPr/>
        </p:nvSpPr>
        <p:spPr>
          <a:xfrm>
            <a:off x="2726541" y="4452653"/>
            <a:ext cx="3865879" cy="19151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Courier New"/>
                <a:cs typeface="Courier New"/>
              </a:rPr>
              <a:t>int storeIndex </a:t>
            </a:r>
            <a:r>
              <a:rPr sz="1400" b="1" dirty="0">
                <a:latin typeface="Courier New"/>
                <a:cs typeface="Courier New"/>
              </a:rPr>
              <a:t>=</a:t>
            </a:r>
            <a:r>
              <a:rPr sz="1400" b="1" spc="-25" dirty="0">
                <a:latin typeface="Courier New"/>
                <a:cs typeface="Courier New"/>
              </a:rPr>
              <a:t> </a:t>
            </a:r>
            <a:r>
              <a:rPr sz="1400" b="1" spc="-5" dirty="0">
                <a:latin typeface="Courier New"/>
                <a:cs typeface="Courier New"/>
              </a:rPr>
              <a:t>begin;</a:t>
            </a:r>
            <a:endParaRPr sz="1400">
              <a:latin typeface="Courier New"/>
              <a:cs typeface="Courier New"/>
            </a:endParaRPr>
          </a:p>
          <a:p>
            <a:pPr marL="225425" marR="5080" indent="-213360">
              <a:lnSpc>
                <a:spcPts val="1650"/>
              </a:lnSpc>
              <a:spcBef>
                <a:spcPts val="65"/>
              </a:spcBef>
            </a:pPr>
            <a:r>
              <a:rPr sz="1400" spc="-5" dirty="0">
                <a:latin typeface="Courier New"/>
                <a:cs typeface="Courier New"/>
              </a:rPr>
              <a:t>for (int </a:t>
            </a:r>
            <a:r>
              <a:rPr sz="1400" dirty="0">
                <a:latin typeface="Courier New"/>
                <a:cs typeface="Courier New"/>
              </a:rPr>
              <a:t>i = </a:t>
            </a:r>
            <a:r>
              <a:rPr sz="1400" spc="-5" dirty="0">
                <a:latin typeface="Courier New"/>
                <a:cs typeface="Courier New"/>
              </a:rPr>
              <a:t>begin; </a:t>
            </a:r>
            <a:r>
              <a:rPr sz="1400" dirty="0">
                <a:latin typeface="Courier New"/>
                <a:cs typeface="Courier New"/>
              </a:rPr>
              <a:t>i &lt; </a:t>
            </a:r>
            <a:r>
              <a:rPr sz="1400" spc="-5" dirty="0">
                <a:latin typeface="Courier New"/>
                <a:cs typeface="Courier New"/>
              </a:rPr>
              <a:t>last; i++) </a:t>
            </a:r>
            <a:r>
              <a:rPr sz="1400" dirty="0">
                <a:latin typeface="Courier New"/>
                <a:cs typeface="Courier New"/>
              </a:rPr>
              <a:t>{  </a:t>
            </a:r>
            <a:r>
              <a:rPr sz="1400" spc="-5" dirty="0">
                <a:latin typeface="Courier New"/>
                <a:cs typeface="Courier New"/>
              </a:rPr>
              <a:t>if (array[i] &lt;= array[last])</a:t>
            </a:r>
            <a:r>
              <a:rPr sz="1400" spc="-45" dirty="0">
                <a:latin typeface="Courier New"/>
                <a:cs typeface="Courier New"/>
              </a:rPr>
              <a:t> </a:t>
            </a:r>
            <a:r>
              <a:rPr sz="1400" dirty="0">
                <a:latin typeface="Courier New"/>
                <a:cs typeface="Courier New"/>
              </a:rPr>
              <a:t>{</a:t>
            </a:r>
            <a:endParaRPr sz="1400">
              <a:latin typeface="Courier New"/>
              <a:cs typeface="Courier New"/>
            </a:endParaRPr>
          </a:p>
          <a:p>
            <a:pPr marL="438784" marR="431165">
              <a:lnSpc>
                <a:spcPts val="1650"/>
              </a:lnSpc>
            </a:pPr>
            <a:r>
              <a:rPr sz="1400" spc="-5" dirty="0">
                <a:latin typeface="Courier New"/>
                <a:cs typeface="Courier New"/>
              </a:rPr>
              <a:t>Swap(array, i, storeIndex);  storeIndex </a:t>
            </a:r>
            <a:r>
              <a:rPr sz="1400" dirty="0">
                <a:latin typeface="Courier New"/>
                <a:cs typeface="Courier New"/>
              </a:rPr>
              <a:t>= </a:t>
            </a:r>
            <a:r>
              <a:rPr sz="1400" spc="-5" dirty="0">
                <a:latin typeface="Courier New"/>
                <a:cs typeface="Courier New"/>
              </a:rPr>
              <a:t>storeIndex </a:t>
            </a:r>
            <a:r>
              <a:rPr sz="1400" dirty="0">
                <a:latin typeface="Courier New"/>
                <a:cs typeface="Courier New"/>
              </a:rPr>
              <a:t>+</a:t>
            </a:r>
            <a:r>
              <a:rPr sz="1400" spc="-100" dirty="0">
                <a:latin typeface="Courier New"/>
                <a:cs typeface="Courier New"/>
              </a:rPr>
              <a:t> </a:t>
            </a:r>
            <a:r>
              <a:rPr sz="1400" spc="-5" dirty="0">
                <a:latin typeface="Courier New"/>
                <a:cs typeface="Courier New"/>
              </a:rPr>
              <a:t>1;</a:t>
            </a:r>
            <a:endParaRPr sz="1400">
              <a:latin typeface="Courier New"/>
              <a:cs typeface="Courier New"/>
            </a:endParaRPr>
          </a:p>
          <a:p>
            <a:pPr marL="225425">
              <a:lnSpc>
                <a:spcPts val="1585"/>
              </a:lnSpc>
            </a:pPr>
            <a:r>
              <a:rPr sz="1400" dirty="0">
                <a:latin typeface="Courier New"/>
                <a:cs typeface="Courier New"/>
              </a:rPr>
              <a:t>}</a:t>
            </a:r>
            <a:endParaRPr sz="1400">
              <a:latin typeface="Courier New"/>
              <a:cs typeface="Courier New"/>
            </a:endParaRPr>
          </a:p>
          <a:p>
            <a:pPr marL="12700">
              <a:lnSpc>
                <a:spcPts val="1650"/>
              </a:lnSpc>
            </a:pPr>
            <a:r>
              <a:rPr sz="1400" dirty="0">
                <a:latin typeface="Courier New"/>
                <a:cs typeface="Courier New"/>
              </a:rPr>
              <a:t>}</a:t>
            </a:r>
            <a:endParaRPr sz="1400">
              <a:latin typeface="Courier New"/>
              <a:cs typeface="Courier New"/>
            </a:endParaRPr>
          </a:p>
          <a:p>
            <a:pPr marL="12700" marR="644525">
              <a:lnSpc>
                <a:spcPts val="1650"/>
              </a:lnSpc>
              <a:spcBef>
                <a:spcPts val="65"/>
              </a:spcBef>
            </a:pPr>
            <a:r>
              <a:rPr sz="1400" spc="-5" dirty="0">
                <a:latin typeface="Courier New"/>
                <a:cs typeface="Courier New"/>
              </a:rPr>
              <a:t>Swap(array, storeIndex, last);  return</a:t>
            </a:r>
            <a:r>
              <a:rPr sz="1400" spc="-15" dirty="0">
                <a:latin typeface="Courier New"/>
                <a:cs typeface="Courier New"/>
              </a:rPr>
              <a:t> </a:t>
            </a:r>
            <a:r>
              <a:rPr sz="1400" spc="-5" dirty="0">
                <a:latin typeface="Courier New"/>
                <a:cs typeface="Courier New"/>
              </a:rPr>
              <a:t>storeIndex;</a:t>
            </a:r>
            <a:endParaRPr sz="1400">
              <a:latin typeface="Courier New"/>
              <a:cs typeface="Courier New"/>
            </a:endParaRPr>
          </a:p>
        </p:txBody>
      </p:sp>
      <p:sp>
        <p:nvSpPr>
          <p:cNvPr id="14" name="object 14"/>
          <p:cNvSpPr txBox="1"/>
          <p:nvPr/>
        </p:nvSpPr>
        <p:spPr>
          <a:xfrm>
            <a:off x="255645" y="1874782"/>
            <a:ext cx="459740" cy="448309"/>
          </a:xfrm>
          <a:prstGeom prst="rect">
            <a:avLst/>
          </a:prstGeom>
        </p:spPr>
        <p:txBody>
          <a:bodyPr vert="horz" wrap="square" lIns="0" tIns="22860" rIns="0" bIns="0" rtlCol="0">
            <a:spAutoFit/>
          </a:bodyPr>
          <a:lstStyle/>
          <a:p>
            <a:pPr marL="12700" marR="5080" indent="19685">
              <a:lnSpc>
                <a:spcPts val="1650"/>
              </a:lnSpc>
              <a:spcBef>
                <a:spcPts val="180"/>
              </a:spcBef>
            </a:pPr>
            <a:r>
              <a:rPr sz="1400" dirty="0">
                <a:latin typeface="Arial"/>
                <a:cs typeface="Arial"/>
              </a:rPr>
              <a:t>store  </a:t>
            </a:r>
            <a:r>
              <a:rPr sz="1400" spc="-5" dirty="0">
                <a:latin typeface="Arial"/>
                <a:cs typeface="Arial"/>
              </a:rPr>
              <a:t>Index</a:t>
            </a:r>
            <a:endParaRPr sz="1400">
              <a:latin typeface="Arial"/>
              <a:cs typeface="Arial"/>
            </a:endParaRPr>
          </a:p>
        </p:txBody>
      </p:sp>
      <p:grpSp>
        <p:nvGrpSpPr>
          <p:cNvPr id="15" name="object 15"/>
          <p:cNvGrpSpPr/>
          <p:nvPr/>
        </p:nvGrpSpPr>
        <p:grpSpPr>
          <a:xfrm>
            <a:off x="5690163" y="613473"/>
            <a:ext cx="800100" cy="800100"/>
            <a:chOff x="5690163" y="613473"/>
            <a:chExt cx="800100" cy="800100"/>
          </a:xfrm>
        </p:grpSpPr>
        <p:sp>
          <p:nvSpPr>
            <p:cNvPr id="16" name="object 16"/>
            <p:cNvSpPr/>
            <p:nvPr/>
          </p:nvSpPr>
          <p:spPr>
            <a:xfrm>
              <a:off x="5699688" y="622998"/>
              <a:ext cx="781050" cy="781050"/>
            </a:xfrm>
            <a:custGeom>
              <a:avLst/>
              <a:gdLst/>
              <a:ahLst/>
              <a:cxnLst/>
              <a:rect l="l" t="t" r="r" b="b"/>
              <a:pathLst>
                <a:path w="781050" h="781050">
                  <a:moveTo>
                    <a:pt x="390449" y="780898"/>
                  </a:moveTo>
                  <a:lnTo>
                    <a:pt x="0" y="624718"/>
                  </a:lnTo>
                  <a:lnTo>
                    <a:pt x="0" y="0"/>
                  </a:lnTo>
                  <a:lnTo>
                    <a:pt x="780898" y="0"/>
                  </a:lnTo>
                  <a:lnTo>
                    <a:pt x="780898" y="624718"/>
                  </a:lnTo>
                  <a:lnTo>
                    <a:pt x="390449" y="780898"/>
                  </a:lnTo>
                  <a:close/>
                </a:path>
              </a:pathLst>
            </a:custGeom>
            <a:solidFill>
              <a:srgbClr val="EFEFEF"/>
            </a:solidFill>
          </p:spPr>
          <p:txBody>
            <a:bodyPr wrap="square" lIns="0" tIns="0" rIns="0" bIns="0" rtlCol="0"/>
            <a:lstStyle/>
            <a:p>
              <a:endParaRPr/>
            </a:p>
          </p:txBody>
        </p:sp>
        <p:sp>
          <p:nvSpPr>
            <p:cNvPr id="17" name="object 17"/>
            <p:cNvSpPr/>
            <p:nvPr/>
          </p:nvSpPr>
          <p:spPr>
            <a:xfrm>
              <a:off x="5699688" y="622998"/>
              <a:ext cx="781050" cy="781050"/>
            </a:xfrm>
            <a:custGeom>
              <a:avLst/>
              <a:gdLst/>
              <a:ahLst/>
              <a:cxnLst/>
              <a:rect l="l" t="t" r="r" b="b"/>
              <a:pathLst>
                <a:path w="781050" h="781050">
                  <a:moveTo>
                    <a:pt x="0" y="0"/>
                  </a:moveTo>
                  <a:lnTo>
                    <a:pt x="780898" y="0"/>
                  </a:lnTo>
                  <a:lnTo>
                    <a:pt x="780898" y="624718"/>
                  </a:lnTo>
                  <a:lnTo>
                    <a:pt x="390449" y="780898"/>
                  </a:lnTo>
                  <a:lnTo>
                    <a:pt x="0" y="624718"/>
                  </a:lnTo>
                  <a:lnTo>
                    <a:pt x="0" y="0"/>
                  </a:lnTo>
                  <a:close/>
                </a:path>
              </a:pathLst>
            </a:custGeom>
            <a:ln w="19049">
              <a:solidFill>
                <a:srgbClr val="666666"/>
              </a:solidFill>
            </a:ln>
          </p:spPr>
          <p:txBody>
            <a:bodyPr wrap="square" lIns="0" tIns="0" rIns="0" bIns="0" rtlCol="0"/>
            <a:lstStyle/>
            <a:p>
              <a:endParaRPr/>
            </a:p>
          </p:txBody>
        </p:sp>
      </p:grpSp>
      <p:sp>
        <p:nvSpPr>
          <p:cNvPr id="18" name="object 18"/>
          <p:cNvSpPr txBox="1"/>
          <p:nvPr/>
        </p:nvSpPr>
        <p:spPr>
          <a:xfrm>
            <a:off x="5432542" y="824204"/>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1668</TotalTime>
  <Words>3588</Words>
  <Application>Microsoft Office PowerPoint</Application>
  <PresentationFormat>On-screen Show (4:3)</PresentationFormat>
  <Paragraphs>1101</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PowerPoint Presentation</vt:lpstr>
      <vt:lpstr>PowerPoint Presentation</vt:lpstr>
      <vt:lpstr>What is Quick sort algorithm?</vt:lpstr>
      <vt:lpstr>There are many different versions of quickSort that pick pivot in different ways :-   </vt:lpstr>
      <vt:lpstr>THE KEY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Swap</vt:lpstr>
      <vt:lpstr>Swap</vt:lpstr>
      <vt:lpstr>PowerPoint Presentation</vt:lpstr>
      <vt:lpstr>PowerPoint Presentation</vt:lpstr>
      <vt:lpstr>PowerPoint Presentation</vt:lpstr>
      <vt:lpstr>10 &lt;= 11 is true</vt:lpstr>
      <vt:lpstr>Swap</vt:lpstr>
      <vt:lpstr>Swap</vt:lpstr>
      <vt:lpstr>PowerPoint Presentation</vt:lpstr>
      <vt:lpstr>PowerPoint Presentation</vt:lpstr>
      <vt:lpstr>is false</vt:lpstr>
      <vt:lpstr>Swap</vt:lpstr>
      <vt:lpstr>Swap</vt:lpstr>
      <vt:lpstr>PowerPoint Presentation</vt:lpstr>
      <vt:lpstr>PowerPoint Presentation</vt:lpstr>
      <vt:lpstr>[0] [1]</vt:lpstr>
      <vt:lpstr>PowerPoint Presentation</vt:lpstr>
      <vt:lpstr>is true</vt:lpstr>
      <vt:lpstr>Partition  0..9</vt:lpstr>
      <vt:lpstr>these are &lt;= 6</vt:lpstr>
      <vt:lpstr>PowerPoint Presentation</vt:lpstr>
      <vt:lpstr>PowerPoint Presentation</vt:lpstr>
      <vt:lpstr>PowerPoint Presentation</vt:lpstr>
      <vt:lpstr>is true</vt:lpstr>
      <vt:lpstr>Partition  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Pranjal Gupta</cp:lastModifiedBy>
  <cp:revision>10</cp:revision>
  <dcterms:created xsi:type="dcterms:W3CDTF">2021-03-20T08:44:55Z</dcterms:created>
  <dcterms:modified xsi:type="dcterms:W3CDTF">2021-03-24T17:22:06Z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2021-03-20T00:00:00Z</vt:filetime>
  </property>
</Properties>
</file>